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6" r:id="rId3"/>
    <p:sldMasterId id="2147483729" r:id="rId4"/>
  </p:sldMasterIdLst>
  <p:notesMasterIdLst>
    <p:notesMasterId r:id="rId63"/>
  </p:notesMasterIdLst>
  <p:sldIdLst>
    <p:sldId id="342" r:id="rId5"/>
    <p:sldId id="345" r:id="rId6"/>
    <p:sldId id="270" r:id="rId7"/>
    <p:sldId id="343" r:id="rId8"/>
    <p:sldId id="325" r:id="rId9"/>
    <p:sldId id="409" r:id="rId10"/>
    <p:sldId id="320" r:id="rId11"/>
    <p:sldId id="411" r:id="rId12"/>
    <p:sldId id="410" r:id="rId13"/>
    <p:sldId id="294" r:id="rId14"/>
    <p:sldId id="312" r:id="rId15"/>
    <p:sldId id="298" r:id="rId16"/>
    <p:sldId id="300" r:id="rId17"/>
    <p:sldId id="299" r:id="rId18"/>
    <p:sldId id="412" r:id="rId19"/>
    <p:sldId id="413" r:id="rId20"/>
    <p:sldId id="414" r:id="rId21"/>
    <p:sldId id="417" r:id="rId22"/>
    <p:sldId id="324" r:id="rId23"/>
    <p:sldId id="348" r:id="rId24"/>
    <p:sldId id="459" r:id="rId25"/>
    <p:sldId id="460" r:id="rId26"/>
    <p:sldId id="461" r:id="rId27"/>
    <p:sldId id="462" r:id="rId28"/>
    <p:sldId id="463" r:id="rId29"/>
    <p:sldId id="464" r:id="rId30"/>
    <p:sldId id="465" r:id="rId31"/>
    <p:sldId id="466"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479" r:id="rId45"/>
    <p:sldId id="480" r:id="rId46"/>
    <p:sldId id="481" r:id="rId47"/>
    <p:sldId id="482" r:id="rId48"/>
    <p:sldId id="483" r:id="rId49"/>
    <p:sldId id="484" r:id="rId50"/>
    <p:sldId id="485" r:id="rId51"/>
    <p:sldId id="359" r:id="rId52"/>
    <p:sldId id="418" r:id="rId53"/>
    <p:sldId id="419" r:id="rId54"/>
    <p:sldId id="360" r:id="rId55"/>
    <p:sldId id="421" r:id="rId56"/>
    <p:sldId id="363" r:id="rId57"/>
    <p:sldId id="422" r:id="rId58"/>
    <p:sldId id="367" r:id="rId59"/>
    <p:sldId id="368" r:id="rId60"/>
    <p:sldId id="369" r:id="rId61"/>
    <p:sldId id="370" r:id="rId6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e Egebro Pedersen" initials="IEP"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B"/>
    <a:srgbClr val="00788A"/>
    <a:srgbClr val="CCD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0384" autoAdjust="0"/>
  </p:normalViewPr>
  <p:slideViewPr>
    <p:cSldViewPr>
      <p:cViewPr>
        <p:scale>
          <a:sx n="92" d="100"/>
          <a:sy n="92" d="100"/>
        </p:scale>
        <p:origin x="-13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89"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68E7E-1AF1-4CCE-BB51-AE5EE77FBAA3}" type="doc">
      <dgm:prSet loTypeId="urn:microsoft.com/office/officeart/2005/8/layout/cycle8" loCatId="cycle" qsTypeId="urn:microsoft.com/office/officeart/2005/8/quickstyle/3d1" qsCatId="3D" csTypeId="urn:microsoft.com/office/officeart/2005/8/colors/colorful4" csCatId="colorful" phldr="1"/>
      <dgm:spPr/>
      <dgm:t>
        <a:bodyPr/>
        <a:lstStyle/>
        <a:p>
          <a:endParaRPr lang="da-DK"/>
        </a:p>
      </dgm:t>
    </dgm:pt>
    <dgm:pt modelId="{6BDC6EF7-051A-4192-84FC-1A2284773285}">
      <dgm:prSet phldrT="[Tekst]"/>
      <dgm:spPr/>
      <dgm:t>
        <a:bodyPr/>
        <a:lstStyle/>
        <a:p>
          <a:r>
            <a:rPr lang="da-DK" dirty="0"/>
            <a:t>Drift</a:t>
          </a:r>
        </a:p>
      </dgm:t>
    </dgm:pt>
    <dgm:pt modelId="{60857991-1C0F-43E9-BC25-C63C5D051D93}" type="parTrans" cxnId="{DFCC9E7B-1534-48A0-AB1A-76F32B22D8DE}">
      <dgm:prSet/>
      <dgm:spPr/>
      <dgm:t>
        <a:bodyPr/>
        <a:lstStyle/>
        <a:p>
          <a:endParaRPr lang="da-DK"/>
        </a:p>
      </dgm:t>
    </dgm:pt>
    <dgm:pt modelId="{7A5133F4-9F46-4168-85CD-FF5B3B01F5E6}" type="sibTrans" cxnId="{DFCC9E7B-1534-48A0-AB1A-76F32B22D8DE}">
      <dgm:prSet/>
      <dgm:spPr/>
      <dgm:t>
        <a:bodyPr/>
        <a:lstStyle/>
        <a:p>
          <a:endParaRPr lang="da-DK"/>
        </a:p>
      </dgm:t>
    </dgm:pt>
    <dgm:pt modelId="{CDA866D2-8C74-48E3-BDEE-0E3E32C79212}">
      <dgm:prSet phldrT="[Tekst]"/>
      <dgm:spPr/>
      <dgm:t>
        <a:bodyPr/>
        <a:lstStyle/>
        <a:p>
          <a:r>
            <a:rPr lang="da-DK" dirty="0"/>
            <a:t>Optimering</a:t>
          </a:r>
        </a:p>
      </dgm:t>
    </dgm:pt>
    <dgm:pt modelId="{25FDA0C6-0178-43DF-B2E7-7B48EEB54E2B}" type="parTrans" cxnId="{513EA2C6-6E97-42DD-922C-26C9555A7779}">
      <dgm:prSet/>
      <dgm:spPr/>
      <dgm:t>
        <a:bodyPr/>
        <a:lstStyle/>
        <a:p>
          <a:endParaRPr lang="da-DK"/>
        </a:p>
      </dgm:t>
    </dgm:pt>
    <dgm:pt modelId="{0FFCB664-7602-4227-82AA-0CB758D1509D}" type="sibTrans" cxnId="{513EA2C6-6E97-42DD-922C-26C9555A7779}">
      <dgm:prSet/>
      <dgm:spPr/>
      <dgm:t>
        <a:bodyPr/>
        <a:lstStyle/>
        <a:p>
          <a:endParaRPr lang="da-DK"/>
        </a:p>
      </dgm:t>
    </dgm:pt>
    <dgm:pt modelId="{8DEFB860-3C44-43A6-81D9-5CCE3FABB6B5}">
      <dgm:prSet phldrT="[Tekst]"/>
      <dgm:spPr/>
      <dgm:t>
        <a:bodyPr/>
        <a:lstStyle/>
        <a:p>
          <a:r>
            <a:rPr lang="da-DK" dirty="0"/>
            <a:t>Afslutning</a:t>
          </a:r>
        </a:p>
      </dgm:t>
    </dgm:pt>
    <dgm:pt modelId="{383524D3-25F1-4BB8-A3BC-9DE5C67923ED}" type="parTrans" cxnId="{3DE96E4A-797A-4626-9B28-FA0379AB9B2D}">
      <dgm:prSet/>
      <dgm:spPr/>
      <dgm:t>
        <a:bodyPr/>
        <a:lstStyle/>
        <a:p>
          <a:endParaRPr lang="da-DK"/>
        </a:p>
      </dgm:t>
    </dgm:pt>
    <dgm:pt modelId="{320B4CE9-8D7E-4CE7-9F8F-004299F77B75}" type="sibTrans" cxnId="{3DE96E4A-797A-4626-9B28-FA0379AB9B2D}">
      <dgm:prSet/>
      <dgm:spPr/>
      <dgm:t>
        <a:bodyPr/>
        <a:lstStyle/>
        <a:p>
          <a:endParaRPr lang="da-DK"/>
        </a:p>
      </dgm:t>
    </dgm:pt>
    <dgm:pt modelId="{6B00798E-5889-49A4-B660-10D01FE4892A}">
      <dgm:prSet/>
      <dgm:spPr/>
      <dgm:t>
        <a:bodyPr/>
        <a:lstStyle/>
        <a:p>
          <a:r>
            <a:rPr lang="da-DK" dirty="0"/>
            <a:t>Aftaleindgåelse/</a:t>
          </a:r>
        </a:p>
        <a:p>
          <a:r>
            <a:rPr lang="da-DK" dirty="0"/>
            <a:t>Udbudsfase</a:t>
          </a:r>
        </a:p>
      </dgm:t>
    </dgm:pt>
    <dgm:pt modelId="{3C5D9385-09E5-4D4D-9634-6230650DD26C}" type="parTrans" cxnId="{00A8C46F-7A75-4BE4-866A-753BC31CF0F5}">
      <dgm:prSet/>
      <dgm:spPr/>
      <dgm:t>
        <a:bodyPr/>
        <a:lstStyle/>
        <a:p>
          <a:endParaRPr lang="da-DK"/>
        </a:p>
      </dgm:t>
    </dgm:pt>
    <dgm:pt modelId="{A999BC44-DBCB-4291-A2CD-B980D3CB8204}" type="sibTrans" cxnId="{00A8C46F-7A75-4BE4-866A-753BC31CF0F5}">
      <dgm:prSet/>
      <dgm:spPr/>
      <dgm:t>
        <a:bodyPr/>
        <a:lstStyle/>
        <a:p>
          <a:endParaRPr lang="da-DK"/>
        </a:p>
      </dgm:t>
    </dgm:pt>
    <dgm:pt modelId="{64116DC7-A414-4000-9465-59878505FA09}">
      <dgm:prSet/>
      <dgm:spPr/>
      <dgm:t>
        <a:bodyPr/>
        <a:lstStyle/>
        <a:p>
          <a:r>
            <a:rPr lang="da-DK" dirty="0"/>
            <a:t>Implementering</a:t>
          </a:r>
        </a:p>
      </dgm:t>
    </dgm:pt>
    <dgm:pt modelId="{03EC742B-D86A-4906-845B-AC1E0B38E137}" type="parTrans" cxnId="{1A3390D4-CD20-4A23-BC9E-E9C46AE1DFE7}">
      <dgm:prSet/>
      <dgm:spPr/>
      <dgm:t>
        <a:bodyPr/>
        <a:lstStyle/>
        <a:p>
          <a:endParaRPr lang="da-DK"/>
        </a:p>
      </dgm:t>
    </dgm:pt>
    <dgm:pt modelId="{C01E5FF2-8757-4CF5-8424-7E7290502F15}" type="sibTrans" cxnId="{1A3390D4-CD20-4A23-BC9E-E9C46AE1DFE7}">
      <dgm:prSet/>
      <dgm:spPr/>
      <dgm:t>
        <a:bodyPr/>
        <a:lstStyle/>
        <a:p>
          <a:endParaRPr lang="da-DK"/>
        </a:p>
      </dgm:t>
    </dgm:pt>
    <dgm:pt modelId="{DF6706E1-CC4F-44AF-A6E0-3140200BC4C3}" type="pres">
      <dgm:prSet presAssocID="{A7368E7E-1AF1-4CCE-BB51-AE5EE77FBAA3}" presName="compositeShape" presStyleCnt="0">
        <dgm:presLayoutVars>
          <dgm:chMax val="7"/>
          <dgm:dir/>
          <dgm:resizeHandles val="exact"/>
        </dgm:presLayoutVars>
      </dgm:prSet>
      <dgm:spPr/>
      <dgm:t>
        <a:bodyPr/>
        <a:lstStyle/>
        <a:p>
          <a:endParaRPr lang="da-DK"/>
        </a:p>
      </dgm:t>
    </dgm:pt>
    <dgm:pt modelId="{F720E7C6-3EA9-42FA-9806-74E56BE4E5B6}" type="pres">
      <dgm:prSet presAssocID="{A7368E7E-1AF1-4CCE-BB51-AE5EE77FBAA3}" presName="wedge1" presStyleLbl="node1" presStyleIdx="0" presStyleCnt="5"/>
      <dgm:spPr/>
      <dgm:t>
        <a:bodyPr/>
        <a:lstStyle/>
        <a:p>
          <a:endParaRPr lang="da-DK"/>
        </a:p>
      </dgm:t>
    </dgm:pt>
    <dgm:pt modelId="{ADC51720-1E03-48F8-B537-D2F725F6D500}" type="pres">
      <dgm:prSet presAssocID="{A7368E7E-1AF1-4CCE-BB51-AE5EE77FBAA3}" presName="dummy1a" presStyleCnt="0"/>
      <dgm:spPr/>
    </dgm:pt>
    <dgm:pt modelId="{150B4B5D-06B4-4888-B424-4E478DA9D120}" type="pres">
      <dgm:prSet presAssocID="{A7368E7E-1AF1-4CCE-BB51-AE5EE77FBAA3}" presName="dummy1b" presStyleCnt="0"/>
      <dgm:spPr/>
    </dgm:pt>
    <dgm:pt modelId="{270C9822-E3DA-4CD6-839D-B65F9B9F9077}" type="pres">
      <dgm:prSet presAssocID="{A7368E7E-1AF1-4CCE-BB51-AE5EE77FBAA3}" presName="wedge1Tx" presStyleLbl="node1" presStyleIdx="0" presStyleCnt="5">
        <dgm:presLayoutVars>
          <dgm:chMax val="0"/>
          <dgm:chPref val="0"/>
          <dgm:bulletEnabled val="1"/>
        </dgm:presLayoutVars>
      </dgm:prSet>
      <dgm:spPr/>
      <dgm:t>
        <a:bodyPr/>
        <a:lstStyle/>
        <a:p>
          <a:endParaRPr lang="da-DK"/>
        </a:p>
      </dgm:t>
    </dgm:pt>
    <dgm:pt modelId="{1E89752B-E75D-4132-8DE7-DE18042904AE}" type="pres">
      <dgm:prSet presAssocID="{A7368E7E-1AF1-4CCE-BB51-AE5EE77FBAA3}" presName="wedge2" presStyleLbl="node1" presStyleIdx="1" presStyleCnt="5"/>
      <dgm:spPr/>
      <dgm:t>
        <a:bodyPr/>
        <a:lstStyle/>
        <a:p>
          <a:endParaRPr lang="da-DK"/>
        </a:p>
      </dgm:t>
    </dgm:pt>
    <dgm:pt modelId="{76F5F880-A2B8-406F-A8B2-88B136726DEB}" type="pres">
      <dgm:prSet presAssocID="{A7368E7E-1AF1-4CCE-BB51-AE5EE77FBAA3}" presName="dummy2a" presStyleCnt="0"/>
      <dgm:spPr/>
    </dgm:pt>
    <dgm:pt modelId="{5429D197-32A4-4FAE-8D83-C55A3D41CBFC}" type="pres">
      <dgm:prSet presAssocID="{A7368E7E-1AF1-4CCE-BB51-AE5EE77FBAA3}" presName="dummy2b" presStyleCnt="0"/>
      <dgm:spPr/>
    </dgm:pt>
    <dgm:pt modelId="{A06A7217-DAA0-43A7-A70F-88188D440560}" type="pres">
      <dgm:prSet presAssocID="{A7368E7E-1AF1-4CCE-BB51-AE5EE77FBAA3}" presName="wedge2Tx" presStyleLbl="node1" presStyleIdx="1" presStyleCnt="5">
        <dgm:presLayoutVars>
          <dgm:chMax val="0"/>
          <dgm:chPref val="0"/>
          <dgm:bulletEnabled val="1"/>
        </dgm:presLayoutVars>
      </dgm:prSet>
      <dgm:spPr/>
      <dgm:t>
        <a:bodyPr/>
        <a:lstStyle/>
        <a:p>
          <a:endParaRPr lang="da-DK"/>
        </a:p>
      </dgm:t>
    </dgm:pt>
    <dgm:pt modelId="{A4545458-239B-4543-AFFA-DA87CA01ED15}" type="pres">
      <dgm:prSet presAssocID="{A7368E7E-1AF1-4CCE-BB51-AE5EE77FBAA3}" presName="wedge3" presStyleLbl="node1" presStyleIdx="2" presStyleCnt="5"/>
      <dgm:spPr/>
      <dgm:t>
        <a:bodyPr/>
        <a:lstStyle/>
        <a:p>
          <a:endParaRPr lang="da-DK"/>
        </a:p>
      </dgm:t>
    </dgm:pt>
    <dgm:pt modelId="{1E2E2E36-0364-4D3F-8427-1FAD89FEB98B}" type="pres">
      <dgm:prSet presAssocID="{A7368E7E-1AF1-4CCE-BB51-AE5EE77FBAA3}" presName="dummy3a" presStyleCnt="0"/>
      <dgm:spPr/>
    </dgm:pt>
    <dgm:pt modelId="{10667708-F61C-4530-B087-3F630CAA62D7}" type="pres">
      <dgm:prSet presAssocID="{A7368E7E-1AF1-4CCE-BB51-AE5EE77FBAA3}" presName="dummy3b" presStyleCnt="0"/>
      <dgm:spPr/>
    </dgm:pt>
    <dgm:pt modelId="{893A9193-EC4B-4541-92FC-CD3F5066F2BF}" type="pres">
      <dgm:prSet presAssocID="{A7368E7E-1AF1-4CCE-BB51-AE5EE77FBAA3}" presName="wedge3Tx" presStyleLbl="node1" presStyleIdx="2" presStyleCnt="5">
        <dgm:presLayoutVars>
          <dgm:chMax val="0"/>
          <dgm:chPref val="0"/>
          <dgm:bulletEnabled val="1"/>
        </dgm:presLayoutVars>
      </dgm:prSet>
      <dgm:spPr/>
      <dgm:t>
        <a:bodyPr/>
        <a:lstStyle/>
        <a:p>
          <a:endParaRPr lang="da-DK"/>
        </a:p>
      </dgm:t>
    </dgm:pt>
    <dgm:pt modelId="{4313FD3A-6169-4632-B199-A600CF6FE3A6}" type="pres">
      <dgm:prSet presAssocID="{A7368E7E-1AF1-4CCE-BB51-AE5EE77FBAA3}" presName="wedge4" presStyleLbl="node1" presStyleIdx="3" presStyleCnt="5"/>
      <dgm:spPr/>
      <dgm:t>
        <a:bodyPr/>
        <a:lstStyle/>
        <a:p>
          <a:endParaRPr lang="da-DK"/>
        </a:p>
      </dgm:t>
    </dgm:pt>
    <dgm:pt modelId="{46B94AFE-1570-4AB5-8C94-E09D2A249B96}" type="pres">
      <dgm:prSet presAssocID="{A7368E7E-1AF1-4CCE-BB51-AE5EE77FBAA3}" presName="dummy4a" presStyleCnt="0"/>
      <dgm:spPr/>
    </dgm:pt>
    <dgm:pt modelId="{BDF4587A-BB97-4C35-9514-F3448BB59C90}" type="pres">
      <dgm:prSet presAssocID="{A7368E7E-1AF1-4CCE-BB51-AE5EE77FBAA3}" presName="dummy4b" presStyleCnt="0"/>
      <dgm:spPr/>
    </dgm:pt>
    <dgm:pt modelId="{F1691F56-B8A4-4E7E-AC74-C73074AAAC59}" type="pres">
      <dgm:prSet presAssocID="{A7368E7E-1AF1-4CCE-BB51-AE5EE77FBAA3}" presName="wedge4Tx" presStyleLbl="node1" presStyleIdx="3" presStyleCnt="5">
        <dgm:presLayoutVars>
          <dgm:chMax val="0"/>
          <dgm:chPref val="0"/>
          <dgm:bulletEnabled val="1"/>
        </dgm:presLayoutVars>
      </dgm:prSet>
      <dgm:spPr/>
      <dgm:t>
        <a:bodyPr/>
        <a:lstStyle/>
        <a:p>
          <a:endParaRPr lang="da-DK"/>
        </a:p>
      </dgm:t>
    </dgm:pt>
    <dgm:pt modelId="{1D830A55-1052-45D8-B8E1-60B1C995AF40}" type="pres">
      <dgm:prSet presAssocID="{A7368E7E-1AF1-4CCE-BB51-AE5EE77FBAA3}" presName="wedge5" presStyleLbl="node1" presStyleIdx="4" presStyleCnt="5"/>
      <dgm:spPr/>
      <dgm:t>
        <a:bodyPr/>
        <a:lstStyle/>
        <a:p>
          <a:endParaRPr lang="da-DK"/>
        </a:p>
      </dgm:t>
    </dgm:pt>
    <dgm:pt modelId="{AE79D28B-BA0C-4FB8-A9DB-DBA6F79F7B31}" type="pres">
      <dgm:prSet presAssocID="{A7368E7E-1AF1-4CCE-BB51-AE5EE77FBAA3}" presName="dummy5a" presStyleCnt="0"/>
      <dgm:spPr/>
    </dgm:pt>
    <dgm:pt modelId="{36B3FD04-7F0E-4D7B-A13C-E01C8B5ED863}" type="pres">
      <dgm:prSet presAssocID="{A7368E7E-1AF1-4CCE-BB51-AE5EE77FBAA3}" presName="dummy5b" presStyleCnt="0"/>
      <dgm:spPr/>
    </dgm:pt>
    <dgm:pt modelId="{6DFD821A-8A0C-4F52-B8C3-DF44783CA6B5}" type="pres">
      <dgm:prSet presAssocID="{A7368E7E-1AF1-4CCE-BB51-AE5EE77FBAA3}" presName="wedge5Tx" presStyleLbl="node1" presStyleIdx="4" presStyleCnt="5">
        <dgm:presLayoutVars>
          <dgm:chMax val="0"/>
          <dgm:chPref val="0"/>
          <dgm:bulletEnabled val="1"/>
        </dgm:presLayoutVars>
      </dgm:prSet>
      <dgm:spPr/>
      <dgm:t>
        <a:bodyPr/>
        <a:lstStyle/>
        <a:p>
          <a:endParaRPr lang="da-DK"/>
        </a:p>
      </dgm:t>
    </dgm:pt>
    <dgm:pt modelId="{0DE9B117-6398-4739-BE84-AF55DBF86F35}" type="pres">
      <dgm:prSet presAssocID="{7A5133F4-9F46-4168-85CD-FF5B3B01F5E6}" presName="arrowWedge1" presStyleLbl="fgSibTrans2D1" presStyleIdx="0" presStyleCnt="5"/>
      <dgm:spPr/>
    </dgm:pt>
    <dgm:pt modelId="{FC48395A-C40F-4500-9D56-1FBB326D6618}" type="pres">
      <dgm:prSet presAssocID="{0FFCB664-7602-4227-82AA-0CB758D1509D}" presName="arrowWedge2" presStyleLbl="fgSibTrans2D1" presStyleIdx="1" presStyleCnt="5"/>
      <dgm:spPr/>
    </dgm:pt>
    <dgm:pt modelId="{D552F394-049D-467F-A368-8DA5783231A9}" type="pres">
      <dgm:prSet presAssocID="{320B4CE9-8D7E-4CE7-9F8F-004299F77B75}" presName="arrowWedge3" presStyleLbl="fgSibTrans2D1" presStyleIdx="2" presStyleCnt="5"/>
      <dgm:spPr/>
    </dgm:pt>
    <dgm:pt modelId="{B9562D89-0D7E-4856-892A-67F209998015}" type="pres">
      <dgm:prSet presAssocID="{A999BC44-DBCB-4291-A2CD-B980D3CB8204}" presName="arrowWedge4" presStyleLbl="fgSibTrans2D1" presStyleIdx="3" presStyleCnt="5"/>
      <dgm:spPr/>
    </dgm:pt>
    <dgm:pt modelId="{82E4CF50-377A-4227-B355-F6725B7215FA}" type="pres">
      <dgm:prSet presAssocID="{C01E5FF2-8757-4CF5-8424-7E7290502F15}" presName="arrowWedge5" presStyleLbl="fgSibTrans2D1" presStyleIdx="4" presStyleCnt="5"/>
      <dgm:spPr/>
    </dgm:pt>
  </dgm:ptLst>
  <dgm:cxnLst>
    <dgm:cxn modelId="{DFCC9E7B-1534-48A0-AB1A-76F32B22D8DE}" srcId="{A7368E7E-1AF1-4CCE-BB51-AE5EE77FBAA3}" destId="{6BDC6EF7-051A-4192-84FC-1A2284773285}" srcOrd="0" destOrd="0" parTransId="{60857991-1C0F-43E9-BC25-C63C5D051D93}" sibTransId="{7A5133F4-9F46-4168-85CD-FF5B3B01F5E6}"/>
    <dgm:cxn modelId="{859D45BD-D9D1-4DE6-89DE-38C989D7E16A}" type="presOf" srcId="{A7368E7E-1AF1-4CCE-BB51-AE5EE77FBAA3}" destId="{DF6706E1-CC4F-44AF-A6E0-3140200BC4C3}" srcOrd="0" destOrd="0" presId="urn:microsoft.com/office/officeart/2005/8/layout/cycle8"/>
    <dgm:cxn modelId="{D74FC903-C200-4EC0-A761-AAFF0B3FE781}" type="presOf" srcId="{6B00798E-5889-49A4-B660-10D01FE4892A}" destId="{F1691F56-B8A4-4E7E-AC74-C73074AAAC59}" srcOrd="1" destOrd="0" presId="urn:microsoft.com/office/officeart/2005/8/layout/cycle8"/>
    <dgm:cxn modelId="{00A8C46F-7A75-4BE4-866A-753BC31CF0F5}" srcId="{A7368E7E-1AF1-4CCE-BB51-AE5EE77FBAA3}" destId="{6B00798E-5889-49A4-B660-10D01FE4892A}" srcOrd="3" destOrd="0" parTransId="{3C5D9385-09E5-4D4D-9634-6230650DD26C}" sibTransId="{A999BC44-DBCB-4291-A2CD-B980D3CB8204}"/>
    <dgm:cxn modelId="{1A3390D4-CD20-4A23-BC9E-E9C46AE1DFE7}" srcId="{A7368E7E-1AF1-4CCE-BB51-AE5EE77FBAA3}" destId="{64116DC7-A414-4000-9465-59878505FA09}" srcOrd="4" destOrd="0" parTransId="{03EC742B-D86A-4906-845B-AC1E0B38E137}" sibTransId="{C01E5FF2-8757-4CF5-8424-7E7290502F15}"/>
    <dgm:cxn modelId="{FF4E53BA-A81C-4AE5-9987-AEA5CBBA4B05}" type="presOf" srcId="{64116DC7-A414-4000-9465-59878505FA09}" destId="{1D830A55-1052-45D8-B8E1-60B1C995AF40}" srcOrd="0" destOrd="0" presId="urn:microsoft.com/office/officeart/2005/8/layout/cycle8"/>
    <dgm:cxn modelId="{188CA91A-015B-43D3-AFF3-6CA50381499E}" type="presOf" srcId="{CDA866D2-8C74-48E3-BDEE-0E3E32C79212}" destId="{A06A7217-DAA0-43A7-A70F-88188D440560}" srcOrd="1" destOrd="0" presId="urn:microsoft.com/office/officeart/2005/8/layout/cycle8"/>
    <dgm:cxn modelId="{26BBDE92-57C5-451B-BE2C-E7CC16C80473}" type="presOf" srcId="{8DEFB860-3C44-43A6-81D9-5CCE3FABB6B5}" destId="{893A9193-EC4B-4541-92FC-CD3F5066F2BF}" srcOrd="1" destOrd="0" presId="urn:microsoft.com/office/officeart/2005/8/layout/cycle8"/>
    <dgm:cxn modelId="{FA0AC80C-827D-4A68-9086-8B8420DC37CC}" type="presOf" srcId="{64116DC7-A414-4000-9465-59878505FA09}" destId="{6DFD821A-8A0C-4F52-B8C3-DF44783CA6B5}" srcOrd="1" destOrd="0" presId="urn:microsoft.com/office/officeart/2005/8/layout/cycle8"/>
    <dgm:cxn modelId="{F80639CB-651D-4FD6-BF7A-71D7D683E954}" type="presOf" srcId="{CDA866D2-8C74-48E3-BDEE-0E3E32C79212}" destId="{1E89752B-E75D-4132-8DE7-DE18042904AE}" srcOrd="0" destOrd="0" presId="urn:microsoft.com/office/officeart/2005/8/layout/cycle8"/>
    <dgm:cxn modelId="{EB61D5B4-B4E8-46D4-BB4B-6E238119A4EB}" type="presOf" srcId="{6BDC6EF7-051A-4192-84FC-1A2284773285}" destId="{F720E7C6-3EA9-42FA-9806-74E56BE4E5B6}" srcOrd="0" destOrd="0" presId="urn:microsoft.com/office/officeart/2005/8/layout/cycle8"/>
    <dgm:cxn modelId="{B7079B8E-0ED1-4187-8F0B-0F30205005BA}" type="presOf" srcId="{8DEFB860-3C44-43A6-81D9-5CCE3FABB6B5}" destId="{A4545458-239B-4543-AFFA-DA87CA01ED15}" srcOrd="0" destOrd="0" presId="urn:microsoft.com/office/officeart/2005/8/layout/cycle8"/>
    <dgm:cxn modelId="{1BFE3B25-3C5A-4173-A0CB-C63B3A9C30EE}" type="presOf" srcId="{6B00798E-5889-49A4-B660-10D01FE4892A}" destId="{4313FD3A-6169-4632-B199-A600CF6FE3A6}" srcOrd="0" destOrd="0" presId="urn:microsoft.com/office/officeart/2005/8/layout/cycle8"/>
    <dgm:cxn modelId="{513EA2C6-6E97-42DD-922C-26C9555A7779}" srcId="{A7368E7E-1AF1-4CCE-BB51-AE5EE77FBAA3}" destId="{CDA866D2-8C74-48E3-BDEE-0E3E32C79212}" srcOrd="1" destOrd="0" parTransId="{25FDA0C6-0178-43DF-B2E7-7B48EEB54E2B}" sibTransId="{0FFCB664-7602-4227-82AA-0CB758D1509D}"/>
    <dgm:cxn modelId="{FC8A865D-750B-4575-9D15-CB4A1232B2B5}" type="presOf" srcId="{6BDC6EF7-051A-4192-84FC-1A2284773285}" destId="{270C9822-E3DA-4CD6-839D-B65F9B9F9077}" srcOrd="1" destOrd="0" presId="urn:microsoft.com/office/officeart/2005/8/layout/cycle8"/>
    <dgm:cxn modelId="{3DE96E4A-797A-4626-9B28-FA0379AB9B2D}" srcId="{A7368E7E-1AF1-4CCE-BB51-AE5EE77FBAA3}" destId="{8DEFB860-3C44-43A6-81D9-5CCE3FABB6B5}" srcOrd="2" destOrd="0" parTransId="{383524D3-25F1-4BB8-A3BC-9DE5C67923ED}" sibTransId="{320B4CE9-8D7E-4CE7-9F8F-004299F77B75}"/>
    <dgm:cxn modelId="{9230F572-EBF7-48C7-B48F-A818F7D3D7FD}" type="presParOf" srcId="{DF6706E1-CC4F-44AF-A6E0-3140200BC4C3}" destId="{F720E7C6-3EA9-42FA-9806-74E56BE4E5B6}" srcOrd="0" destOrd="0" presId="urn:microsoft.com/office/officeart/2005/8/layout/cycle8"/>
    <dgm:cxn modelId="{460065A0-F2D9-4627-91D0-D4C2733FF830}" type="presParOf" srcId="{DF6706E1-CC4F-44AF-A6E0-3140200BC4C3}" destId="{ADC51720-1E03-48F8-B537-D2F725F6D500}" srcOrd="1" destOrd="0" presId="urn:microsoft.com/office/officeart/2005/8/layout/cycle8"/>
    <dgm:cxn modelId="{438CEBDF-9A04-4B79-87D1-17614C0C656D}" type="presParOf" srcId="{DF6706E1-CC4F-44AF-A6E0-3140200BC4C3}" destId="{150B4B5D-06B4-4888-B424-4E478DA9D120}" srcOrd="2" destOrd="0" presId="urn:microsoft.com/office/officeart/2005/8/layout/cycle8"/>
    <dgm:cxn modelId="{EEB5A704-D26A-4EA4-A045-D722D900DF15}" type="presParOf" srcId="{DF6706E1-CC4F-44AF-A6E0-3140200BC4C3}" destId="{270C9822-E3DA-4CD6-839D-B65F9B9F9077}" srcOrd="3" destOrd="0" presId="urn:microsoft.com/office/officeart/2005/8/layout/cycle8"/>
    <dgm:cxn modelId="{D9AB2F33-3DCA-4A78-83C8-68A6A669B3AF}" type="presParOf" srcId="{DF6706E1-CC4F-44AF-A6E0-3140200BC4C3}" destId="{1E89752B-E75D-4132-8DE7-DE18042904AE}" srcOrd="4" destOrd="0" presId="urn:microsoft.com/office/officeart/2005/8/layout/cycle8"/>
    <dgm:cxn modelId="{F22FC7B9-8041-40DE-B7BD-EC4B234DD1C8}" type="presParOf" srcId="{DF6706E1-CC4F-44AF-A6E0-3140200BC4C3}" destId="{76F5F880-A2B8-406F-A8B2-88B136726DEB}" srcOrd="5" destOrd="0" presId="urn:microsoft.com/office/officeart/2005/8/layout/cycle8"/>
    <dgm:cxn modelId="{2BA4F00D-A6C3-49F5-B4DC-E2C1A4992151}" type="presParOf" srcId="{DF6706E1-CC4F-44AF-A6E0-3140200BC4C3}" destId="{5429D197-32A4-4FAE-8D83-C55A3D41CBFC}" srcOrd="6" destOrd="0" presId="urn:microsoft.com/office/officeart/2005/8/layout/cycle8"/>
    <dgm:cxn modelId="{94E887D3-B026-4818-843A-A9FC6862C798}" type="presParOf" srcId="{DF6706E1-CC4F-44AF-A6E0-3140200BC4C3}" destId="{A06A7217-DAA0-43A7-A70F-88188D440560}" srcOrd="7" destOrd="0" presId="urn:microsoft.com/office/officeart/2005/8/layout/cycle8"/>
    <dgm:cxn modelId="{E39053D0-1BD9-47DB-B6CA-CCBA659333EC}" type="presParOf" srcId="{DF6706E1-CC4F-44AF-A6E0-3140200BC4C3}" destId="{A4545458-239B-4543-AFFA-DA87CA01ED15}" srcOrd="8" destOrd="0" presId="urn:microsoft.com/office/officeart/2005/8/layout/cycle8"/>
    <dgm:cxn modelId="{5AB63B0B-DFA0-4D0D-B4BB-4D989BC3ABB8}" type="presParOf" srcId="{DF6706E1-CC4F-44AF-A6E0-3140200BC4C3}" destId="{1E2E2E36-0364-4D3F-8427-1FAD89FEB98B}" srcOrd="9" destOrd="0" presId="urn:microsoft.com/office/officeart/2005/8/layout/cycle8"/>
    <dgm:cxn modelId="{24237E4D-A223-4E15-B774-CC02494B57E1}" type="presParOf" srcId="{DF6706E1-CC4F-44AF-A6E0-3140200BC4C3}" destId="{10667708-F61C-4530-B087-3F630CAA62D7}" srcOrd="10" destOrd="0" presId="urn:microsoft.com/office/officeart/2005/8/layout/cycle8"/>
    <dgm:cxn modelId="{E84D1F1D-FBBE-4285-831A-8536C0DCB53C}" type="presParOf" srcId="{DF6706E1-CC4F-44AF-A6E0-3140200BC4C3}" destId="{893A9193-EC4B-4541-92FC-CD3F5066F2BF}" srcOrd="11" destOrd="0" presId="urn:microsoft.com/office/officeart/2005/8/layout/cycle8"/>
    <dgm:cxn modelId="{90CC45BE-3DF7-4C57-9E3D-07CD80322F60}" type="presParOf" srcId="{DF6706E1-CC4F-44AF-A6E0-3140200BC4C3}" destId="{4313FD3A-6169-4632-B199-A600CF6FE3A6}" srcOrd="12" destOrd="0" presId="urn:microsoft.com/office/officeart/2005/8/layout/cycle8"/>
    <dgm:cxn modelId="{E636DFC1-5DF5-4373-AE7D-C85ECF7BB632}" type="presParOf" srcId="{DF6706E1-CC4F-44AF-A6E0-3140200BC4C3}" destId="{46B94AFE-1570-4AB5-8C94-E09D2A249B96}" srcOrd="13" destOrd="0" presId="urn:microsoft.com/office/officeart/2005/8/layout/cycle8"/>
    <dgm:cxn modelId="{7D6C47DA-0801-4B67-A3F5-28DC2EFF5CEA}" type="presParOf" srcId="{DF6706E1-CC4F-44AF-A6E0-3140200BC4C3}" destId="{BDF4587A-BB97-4C35-9514-F3448BB59C90}" srcOrd="14" destOrd="0" presId="urn:microsoft.com/office/officeart/2005/8/layout/cycle8"/>
    <dgm:cxn modelId="{C0E0787C-9661-4C1B-BB5C-D3D86B1F9F47}" type="presParOf" srcId="{DF6706E1-CC4F-44AF-A6E0-3140200BC4C3}" destId="{F1691F56-B8A4-4E7E-AC74-C73074AAAC59}" srcOrd="15" destOrd="0" presId="urn:microsoft.com/office/officeart/2005/8/layout/cycle8"/>
    <dgm:cxn modelId="{89E711DB-2645-4B9E-AC06-A3CA744A4B3B}" type="presParOf" srcId="{DF6706E1-CC4F-44AF-A6E0-3140200BC4C3}" destId="{1D830A55-1052-45D8-B8E1-60B1C995AF40}" srcOrd="16" destOrd="0" presId="urn:microsoft.com/office/officeart/2005/8/layout/cycle8"/>
    <dgm:cxn modelId="{0A152BA5-C230-4EC7-B4EB-6B1092C8110F}" type="presParOf" srcId="{DF6706E1-CC4F-44AF-A6E0-3140200BC4C3}" destId="{AE79D28B-BA0C-4FB8-A9DB-DBA6F79F7B31}" srcOrd="17" destOrd="0" presId="urn:microsoft.com/office/officeart/2005/8/layout/cycle8"/>
    <dgm:cxn modelId="{3636CED4-05E5-4D8D-BDCF-7CF57CB1A3C8}" type="presParOf" srcId="{DF6706E1-CC4F-44AF-A6E0-3140200BC4C3}" destId="{36B3FD04-7F0E-4D7B-A13C-E01C8B5ED863}" srcOrd="18" destOrd="0" presId="urn:microsoft.com/office/officeart/2005/8/layout/cycle8"/>
    <dgm:cxn modelId="{E53F7809-AD22-4AC6-8DE7-D0D4BC8F7DEE}" type="presParOf" srcId="{DF6706E1-CC4F-44AF-A6E0-3140200BC4C3}" destId="{6DFD821A-8A0C-4F52-B8C3-DF44783CA6B5}" srcOrd="19" destOrd="0" presId="urn:microsoft.com/office/officeart/2005/8/layout/cycle8"/>
    <dgm:cxn modelId="{78F8D345-BDA1-4B51-8801-102729FF248F}" type="presParOf" srcId="{DF6706E1-CC4F-44AF-A6E0-3140200BC4C3}" destId="{0DE9B117-6398-4739-BE84-AF55DBF86F35}" srcOrd="20" destOrd="0" presId="urn:microsoft.com/office/officeart/2005/8/layout/cycle8"/>
    <dgm:cxn modelId="{6EF8401D-BB6F-4F03-A2DF-9ADBAE038CDB}" type="presParOf" srcId="{DF6706E1-CC4F-44AF-A6E0-3140200BC4C3}" destId="{FC48395A-C40F-4500-9D56-1FBB326D6618}" srcOrd="21" destOrd="0" presId="urn:microsoft.com/office/officeart/2005/8/layout/cycle8"/>
    <dgm:cxn modelId="{AE7E14E9-66E7-403D-BD80-9D83C79FB46E}" type="presParOf" srcId="{DF6706E1-CC4F-44AF-A6E0-3140200BC4C3}" destId="{D552F394-049D-467F-A368-8DA5783231A9}" srcOrd="22" destOrd="0" presId="urn:microsoft.com/office/officeart/2005/8/layout/cycle8"/>
    <dgm:cxn modelId="{47D074D1-08C5-4CC6-8A23-E2B41A160366}" type="presParOf" srcId="{DF6706E1-CC4F-44AF-A6E0-3140200BC4C3}" destId="{B9562D89-0D7E-4856-892A-67F209998015}" srcOrd="23" destOrd="0" presId="urn:microsoft.com/office/officeart/2005/8/layout/cycle8"/>
    <dgm:cxn modelId="{93AD4096-AC31-48C8-A499-C9ABAC26B565}" type="presParOf" srcId="{DF6706E1-CC4F-44AF-A6E0-3140200BC4C3}" destId="{82E4CF50-377A-4227-B355-F6725B7215FA}"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368E7E-1AF1-4CCE-BB51-AE5EE77FBAA3}" type="doc">
      <dgm:prSet loTypeId="urn:microsoft.com/office/officeart/2005/8/layout/cycle8" loCatId="cycle" qsTypeId="urn:microsoft.com/office/officeart/2005/8/quickstyle/3d1" qsCatId="3D" csTypeId="urn:microsoft.com/office/officeart/2005/8/colors/colorful4" csCatId="colorful" phldr="1"/>
      <dgm:spPr/>
      <dgm:t>
        <a:bodyPr/>
        <a:lstStyle/>
        <a:p>
          <a:endParaRPr lang="da-DK"/>
        </a:p>
      </dgm:t>
    </dgm:pt>
    <dgm:pt modelId="{6BDC6EF7-051A-4192-84FC-1A2284773285}">
      <dgm:prSet phldrT="[Tekst]"/>
      <dgm:spPr>
        <a:gradFill rotWithShape="0">
          <a:gsLst>
            <a:gs pos="33000">
              <a:schemeClr val="accent4">
                <a:lumMod val="0"/>
                <a:lumOff val="100000"/>
              </a:schemeClr>
            </a:gs>
            <a:gs pos="92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dgm:spPr>
      <dgm:t>
        <a:bodyPr/>
        <a:lstStyle/>
        <a:p>
          <a:r>
            <a:rPr lang="da-DK" dirty="0"/>
            <a:t>Drift</a:t>
          </a:r>
        </a:p>
      </dgm:t>
    </dgm:pt>
    <dgm:pt modelId="{60857991-1C0F-43E9-BC25-C63C5D051D93}" type="parTrans" cxnId="{DFCC9E7B-1534-48A0-AB1A-76F32B22D8DE}">
      <dgm:prSet/>
      <dgm:spPr/>
      <dgm:t>
        <a:bodyPr/>
        <a:lstStyle/>
        <a:p>
          <a:endParaRPr lang="da-DK"/>
        </a:p>
      </dgm:t>
    </dgm:pt>
    <dgm:pt modelId="{7A5133F4-9F46-4168-85CD-FF5B3B01F5E6}" type="sibTrans" cxnId="{DFCC9E7B-1534-48A0-AB1A-76F32B22D8DE}">
      <dgm:prSet/>
      <dgm:spPr/>
      <dgm:t>
        <a:bodyPr/>
        <a:lstStyle/>
        <a:p>
          <a:endParaRPr lang="da-DK"/>
        </a:p>
      </dgm:t>
    </dgm:pt>
    <dgm:pt modelId="{CDA866D2-8C74-48E3-BDEE-0E3E32C79212}">
      <dgm:prSet phldrT="[Tekst]"/>
      <dgm:spPr>
        <a:gradFill rotWithShape="0">
          <a:gsLst>
            <a:gs pos="33000">
              <a:schemeClr val="accent4">
                <a:hueOff val="-2232385"/>
                <a:satOff val="13449"/>
                <a:alphaOff val="0"/>
                <a:shade val="51000"/>
                <a:satMod val="130000"/>
                <a:lumMod val="0"/>
                <a:lumOff val="100000"/>
              </a:schemeClr>
            </a:gs>
            <a:gs pos="92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gradFill>
      </dgm:spPr>
      <dgm:t>
        <a:bodyPr/>
        <a:lstStyle/>
        <a:p>
          <a:r>
            <a:rPr lang="da-DK" dirty="0"/>
            <a:t>Optimering</a:t>
          </a:r>
        </a:p>
      </dgm:t>
    </dgm:pt>
    <dgm:pt modelId="{25FDA0C6-0178-43DF-B2E7-7B48EEB54E2B}" type="parTrans" cxnId="{513EA2C6-6E97-42DD-922C-26C9555A7779}">
      <dgm:prSet/>
      <dgm:spPr/>
      <dgm:t>
        <a:bodyPr/>
        <a:lstStyle/>
        <a:p>
          <a:endParaRPr lang="da-DK"/>
        </a:p>
      </dgm:t>
    </dgm:pt>
    <dgm:pt modelId="{0FFCB664-7602-4227-82AA-0CB758D1509D}" type="sibTrans" cxnId="{513EA2C6-6E97-42DD-922C-26C9555A7779}">
      <dgm:prSet/>
      <dgm:spPr/>
      <dgm:t>
        <a:bodyPr/>
        <a:lstStyle/>
        <a:p>
          <a:endParaRPr lang="da-DK"/>
        </a:p>
      </dgm:t>
    </dgm:pt>
    <dgm:pt modelId="{64116DC7-A414-4000-9465-59878505FA09}">
      <dgm:prSet/>
      <dgm:spPr/>
      <dgm:t>
        <a:bodyPr/>
        <a:lstStyle/>
        <a:p>
          <a:r>
            <a:rPr lang="da-DK" dirty="0">
              <a:solidFill>
                <a:schemeClr val="tx1"/>
              </a:solidFill>
            </a:rPr>
            <a:t>Implementering</a:t>
          </a:r>
        </a:p>
      </dgm:t>
    </dgm:pt>
    <dgm:pt modelId="{03EC742B-D86A-4906-845B-AC1E0B38E137}" type="parTrans" cxnId="{1A3390D4-CD20-4A23-BC9E-E9C46AE1DFE7}">
      <dgm:prSet/>
      <dgm:spPr/>
      <dgm:t>
        <a:bodyPr/>
        <a:lstStyle/>
        <a:p>
          <a:endParaRPr lang="da-DK"/>
        </a:p>
      </dgm:t>
    </dgm:pt>
    <dgm:pt modelId="{C01E5FF2-8757-4CF5-8424-7E7290502F15}" type="sibTrans" cxnId="{1A3390D4-CD20-4A23-BC9E-E9C46AE1DFE7}">
      <dgm:prSet/>
      <dgm:spPr/>
      <dgm:t>
        <a:bodyPr/>
        <a:lstStyle/>
        <a:p>
          <a:endParaRPr lang="da-DK"/>
        </a:p>
      </dgm:t>
    </dgm:pt>
    <dgm:pt modelId="{DF6706E1-CC4F-44AF-A6E0-3140200BC4C3}" type="pres">
      <dgm:prSet presAssocID="{A7368E7E-1AF1-4CCE-BB51-AE5EE77FBAA3}" presName="compositeShape" presStyleCnt="0">
        <dgm:presLayoutVars>
          <dgm:chMax val="7"/>
          <dgm:dir/>
          <dgm:resizeHandles val="exact"/>
        </dgm:presLayoutVars>
      </dgm:prSet>
      <dgm:spPr/>
      <dgm:t>
        <a:bodyPr/>
        <a:lstStyle/>
        <a:p>
          <a:endParaRPr lang="da-DK"/>
        </a:p>
      </dgm:t>
    </dgm:pt>
    <dgm:pt modelId="{F720E7C6-3EA9-42FA-9806-74E56BE4E5B6}" type="pres">
      <dgm:prSet presAssocID="{A7368E7E-1AF1-4CCE-BB51-AE5EE77FBAA3}" presName="wedge1" presStyleLbl="node1" presStyleIdx="0" presStyleCnt="3"/>
      <dgm:spPr/>
      <dgm:t>
        <a:bodyPr/>
        <a:lstStyle/>
        <a:p>
          <a:endParaRPr lang="da-DK"/>
        </a:p>
      </dgm:t>
    </dgm:pt>
    <dgm:pt modelId="{ADC51720-1E03-48F8-B537-D2F725F6D500}" type="pres">
      <dgm:prSet presAssocID="{A7368E7E-1AF1-4CCE-BB51-AE5EE77FBAA3}" presName="dummy1a" presStyleCnt="0"/>
      <dgm:spPr/>
    </dgm:pt>
    <dgm:pt modelId="{150B4B5D-06B4-4888-B424-4E478DA9D120}" type="pres">
      <dgm:prSet presAssocID="{A7368E7E-1AF1-4CCE-BB51-AE5EE77FBAA3}" presName="dummy1b" presStyleCnt="0"/>
      <dgm:spPr/>
    </dgm:pt>
    <dgm:pt modelId="{270C9822-E3DA-4CD6-839D-B65F9B9F9077}" type="pres">
      <dgm:prSet presAssocID="{A7368E7E-1AF1-4CCE-BB51-AE5EE77FBAA3}" presName="wedge1Tx" presStyleLbl="node1" presStyleIdx="0" presStyleCnt="3">
        <dgm:presLayoutVars>
          <dgm:chMax val="0"/>
          <dgm:chPref val="0"/>
          <dgm:bulletEnabled val="1"/>
        </dgm:presLayoutVars>
      </dgm:prSet>
      <dgm:spPr/>
      <dgm:t>
        <a:bodyPr/>
        <a:lstStyle/>
        <a:p>
          <a:endParaRPr lang="da-DK"/>
        </a:p>
      </dgm:t>
    </dgm:pt>
    <dgm:pt modelId="{1E89752B-E75D-4132-8DE7-DE18042904AE}" type="pres">
      <dgm:prSet presAssocID="{A7368E7E-1AF1-4CCE-BB51-AE5EE77FBAA3}" presName="wedge2" presStyleLbl="node1" presStyleIdx="1" presStyleCnt="3"/>
      <dgm:spPr/>
      <dgm:t>
        <a:bodyPr/>
        <a:lstStyle/>
        <a:p>
          <a:endParaRPr lang="da-DK"/>
        </a:p>
      </dgm:t>
    </dgm:pt>
    <dgm:pt modelId="{76F5F880-A2B8-406F-A8B2-88B136726DEB}" type="pres">
      <dgm:prSet presAssocID="{A7368E7E-1AF1-4CCE-BB51-AE5EE77FBAA3}" presName="dummy2a" presStyleCnt="0"/>
      <dgm:spPr/>
    </dgm:pt>
    <dgm:pt modelId="{5429D197-32A4-4FAE-8D83-C55A3D41CBFC}" type="pres">
      <dgm:prSet presAssocID="{A7368E7E-1AF1-4CCE-BB51-AE5EE77FBAA3}" presName="dummy2b" presStyleCnt="0"/>
      <dgm:spPr/>
    </dgm:pt>
    <dgm:pt modelId="{A06A7217-DAA0-43A7-A70F-88188D440560}" type="pres">
      <dgm:prSet presAssocID="{A7368E7E-1AF1-4CCE-BB51-AE5EE77FBAA3}" presName="wedge2Tx" presStyleLbl="node1" presStyleIdx="1" presStyleCnt="3">
        <dgm:presLayoutVars>
          <dgm:chMax val="0"/>
          <dgm:chPref val="0"/>
          <dgm:bulletEnabled val="1"/>
        </dgm:presLayoutVars>
      </dgm:prSet>
      <dgm:spPr/>
      <dgm:t>
        <a:bodyPr/>
        <a:lstStyle/>
        <a:p>
          <a:endParaRPr lang="da-DK"/>
        </a:p>
      </dgm:t>
    </dgm:pt>
    <dgm:pt modelId="{A4545458-239B-4543-AFFA-DA87CA01ED15}" type="pres">
      <dgm:prSet presAssocID="{A7368E7E-1AF1-4CCE-BB51-AE5EE77FBAA3}" presName="wedge3" presStyleLbl="node1" presStyleIdx="2" presStyleCnt="3"/>
      <dgm:spPr/>
      <dgm:t>
        <a:bodyPr/>
        <a:lstStyle/>
        <a:p>
          <a:endParaRPr lang="da-DK"/>
        </a:p>
      </dgm:t>
    </dgm:pt>
    <dgm:pt modelId="{1E2E2E36-0364-4D3F-8427-1FAD89FEB98B}" type="pres">
      <dgm:prSet presAssocID="{A7368E7E-1AF1-4CCE-BB51-AE5EE77FBAA3}" presName="dummy3a" presStyleCnt="0"/>
      <dgm:spPr/>
    </dgm:pt>
    <dgm:pt modelId="{10667708-F61C-4530-B087-3F630CAA62D7}" type="pres">
      <dgm:prSet presAssocID="{A7368E7E-1AF1-4CCE-BB51-AE5EE77FBAA3}" presName="dummy3b" presStyleCnt="0"/>
      <dgm:spPr/>
    </dgm:pt>
    <dgm:pt modelId="{893A9193-EC4B-4541-92FC-CD3F5066F2BF}" type="pres">
      <dgm:prSet presAssocID="{A7368E7E-1AF1-4CCE-BB51-AE5EE77FBAA3}" presName="wedge3Tx" presStyleLbl="node1" presStyleIdx="2" presStyleCnt="3">
        <dgm:presLayoutVars>
          <dgm:chMax val="0"/>
          <dgm:chPref val="0"/>
          <dgm:bulletEnabled val="1"/>
        </dgm:presLayoutVars>
      </dgm:prSet>
      <dgm:spPr/>
      <dgm:t>
        <a:bodyPr/>
        <a:lstStyle/>
        <a:p>
          <a:endParaRPr lang="da-DK"/>
        </a:p>
      </dgm:t>
    </dgm:pt>
    <dgm:pt modelId="{0DE9B117-6398-4739-BE84-AF55DBF86F35}" type="pres">
      <dgm:prSet presAssocID="{7A5133F4-9F46-4168-85CD-FF5B3B01F5E6}" presName="arrowWedge1" presStyleLbl="fgSibTrans2D1" presStyleIdx="0" presStyleCnt="3"/>
      <dgm:spPr/>
    </dgm:pt>
    <dgm:pt modelId="{FC48395A-C40F-4500-9D56-1FBB326D6618}" type="pres">
      <dgm:prSet presAssocID="{0FFCB664-7602-4227-82AA-0CB758D1509D}" presName="arrowWedge2" presStyleLbl="fgSibTrans2D1" presStyleIdx="1" presStyleCnt="3"/>
      <dgm:spPr/>
    </dgm:pt>
    <dgm:pt modelId="{8E285B8B-AE8E-4BAA-9954-28B48C35B542}" type="pres">
      <dgm:prSet presAssocID="{C01E5FF2-8757-4CF5-8424-7E7290502F15}" presName="arrowWedge3" presStyleLbl="fgSibTrans2D1" presStyleIdx="2" presStyleCnt="3"/>
      <dgm:spPr/>
    </dgm:pt>
  </dgm:ptLst>
  <dgm:cxnLst>
    <dgm:cxn modelId="{D457FD38-09DF-4CB4-AFB8-DB578D7C11C8}" type="presOf" srcId="{64116DC7-A414-4000-9465-59878505FA09}" destId="{A4545458-239B-4543-AFFA-DA87CA01ED15}" srcOrd="0" destOrd="0" presId="urn:microsoft.com/office/officeart/2005/8/layout/cycle8"/>
    <dgm:cxn modelId="{FE80B2B3-757B-4835-B8F7-32DF69E6FA6F}" type="presOf" srcId="{A7368E7E-1AF1-4CCE-BB51-AE5EE77FBAA3}" destId="{DF6706E1-CC4F-44AF-A6E0-3140200BC4C3}" srcOrd="0" destOrd="0" presId="urn:microsoft.com/office/officeart/2005/8/layout/cycle8"/>
    <dgm:cxn modelId="{67E73CA1-FA02-40E4-9DFC-599EDC7B2AF0}" type="presOf" srcId="{CDA866D2-8C74-48E3-BDEE-0E3E32C79212}" destId="{A06A7217-DAA0-43A7-A70F-88188D440560}" srcOrd="1" destOrd="0" presId="urn:microsoft.com/office/officeart/2005/8/layout/cycle8"/>
    <dgm:cxn modelId="{4EC3FB22-987D-42C4-87D2-93BFE9442D0E}" type="presOf" srcId="{6BDC6EF7-051A-4192-84FC-1A2284773285}" destId="{F720E7C6-3EA9-42FA-9806-74E56BE4E5B6}" srcOrd="0" destOrd="0" presId="urn:microsoft.com/office/officeart/2005/8/layout/cycle8"/>
    <dgm:cxn modelId="{316283C7-1DD2-4DF1-8C4A-1C3D81288BE1}" type="presOf" srcId="{CDA866D2-8C74-48E3-BDEE-0E3E32C79212}" destId="{1E89752B-E75D-4132-8DE7-DE18042904AE}" srcOrd="0" destOrd="0" presId="urn:microsoft.com/office/officeart/2005/8/layout/cycle8"/>
    <dgm:cxn modelId="{3F606546-9CE7-4060-A5CF-FE306A023984}" type="presOf" srcId="{6BDC6EF7-051A-4192-84FC-1A2284773285}" destId="{270C9822-E3DA-4CD6-839D-B65F9B9F9077}" srcOrd="1" destOrd="0" presId="urn:microsoft.com/office/officeart/2005/8/layout/cycle8"/>
    <dgm:cxn modelId="{949A2129-638B-4917-8EF2-B215ED8E7429}" type="presOf" srcId="{64116DC7-A414-4000-9465-59878505FA09}" destId="{893A9193-EC4B-4541-92FC-CD3F5066F2BF}" srcOrd="1" destOrd="0" presId="urn:microsoft.com/office/officeart/2005/8/layout/cycle8"/>
    <dgm:cxn modelId="{513EA2C6-6E97-42DD-922C-26C9555A7779}" srcId="{A7368E7E-1AF1-4CCE-BB51-AE5EE77FBAA3}" destId="{CDA866D2-8C74-48E3-BDEE-0E3E32C79212}" srcOrd="1" destOrd="0" parTransId="{25FDA0C6-0178-43DF-B2E7-7B48EEB54E2B}" sibTransId="{0FFCB664-7602-4227-82AA-0CB758D1509D}"/>
    <dgm:cxn modelId="{1A3390D4-CD20-4A23-BC9E-E9C46AE1DFE7}" srcId="{A7368E7E-1AF1-4CCE-BB51-AE5EE77FBAA3}" destId="{64116DC7-A414-4000-9465-59878505FA09}" srcOrd="2" destOrd="0" parTransId="{03EC742B-D86A-4906-845B-AC1E0B38E137}" sibTransId="{C01E5FF2-8757-4CF5-8424-7E7290502F15}"/>
    <dgm:cxn modelId="{DFCC9E7B-1534-48A0-AB1A-76F32B22D8DE}" srcId="{A7368E7E-1AF1-4CCE-BB51-AE5EE77FBAA3}" destId="{6BDC6EF7-051A-4192-84FC-1A2284773285}" srcOrd="0" destOrd="0" parTransId="{60857991-1C0F-43E9-BC25-C63C5D051D93}" sibTransId="{7A5133F4-9F46-4168-85CD-FF5B3B01F5E6}"/>
    <dgm:cxn modelId="{5081B8F3-898E-4581-B25B-120F6F2CE629}" type="presParOf" srcId="{DF6706E1-CC4F-44AF-A6E0-3140200BC4C3}" destId="{F720E7C6-3EA9-42FA-9806-74E56BE4E5B6}" srcOrd="0" destOrd="0" presId="urn:microsoft.com/office/officeart/2005/8/layout/cycle8"/>
    <dgm:cxn modelId="{4E589335-4232-484C-88CF-2F33E1D661ED}" type="presParOf" srcId="{DF6706E1-CC4F-44AF-A6E0-3140200BC4C3}" destId="{ADC51720-1E03-48F8-B537-D2F725F6D500}" srcOrd="1" destOrd="0" presId="urn:microsoft.com/office/officeart/2005/8/layout/cycle8"/>
    <dgm:cxn modelId="{9BB30EF5-76EA-40D7-B441-27F796B52829}" type="presParOf" srcId="{DF6706E1-CC4F-44AF-A6E0-3140200BC4C3}" destId="{150B4B5D-06B4-4888-B424-4E478DA9D120}" srcOrd="2" destOrd="0" presId="urn:microsoft.com/office/officeart/2005/8/layout/cycle8"/>
    <dgm:cxn modelId="{20E8E598-7281-4BC5-8FC6-2C395F52EFA3}" type="presParOf" srcId="{DF6706E1-CC4F-44AF-A6E0-3140200BC4C3}" destId="{270C9822-E3DA-4CD6-839D-B65F9B9F9077}" srcOrd="3" destOrd="0" presId="urn:microsoft.com/office/officeart/2005/8/layout/cycle8"/>
    <dgm:cxn modelId="{F510157F-CF3B-41EB-8D87-375F123B28A1}" type="presParOf" srcId="{DF6706E1-CC4F-44AF-A6E0-3140200BC4C3}" destId="{1E89752B-E75D-4132-8DE7-DE18042904AE}" srcOrd="4" destOrd="0" presId="urn:microsoft.com/office/officeart/2005/8/layout/cycle8"/>
    <dgm:cxn modelId="{3B30D37D-9A65-4907-9637-DCB9978271CF}" type="presParOf" srcId="{DF6706E1-CC4F-44AF-A6E0-3140200BC4C3}" destId="{76F5F880-A2B8-406F-A8B2-88B136726DEB}" srcOrd="5" destOrd="0" presId="urn:microsoft.com/office/officeart/2005/8/layout/cycle8"/>
    <dgm:cxn modelId="{36BFD3C4-E196-4097-BA11-648E44F13ED9}" type="presParOf" srcId="{DF6706E1-CC4F-44AF-A6E0-3140200BC4C3}" destId="{5429D197-32A4-4FAE-8D83-C55A3D41CBFC}" srcOrd="6" destOrd="0" presId="urn:microsoft.com/office/officeart/2005/8/layout/cycle8"/>
    <dgm:cxn modelId="{63A4CEED-9E19-4D3A-94B8-C2069C04ED73}" type="presParOf" srcId="{DF6706E1-CC4F-44AF-A6E0-3140200BC4C3}" destId="{A06A7217-DAA0-43A7-A70F-88188D440560}" srcOrd="7" destOrd="0" presId="urn:microsoft.com/office/officeart/2005/8/layout/cycle8"/>
    <dgm:cxn modelId="{CC8234FA-9161-4CA2-9968-48A1A042728F}" type="presParOf" srcId="{DF6706E1-CC4F-44AF-A6E0-3140200BC4C3}" destId="{A4545458-239B-4543-AFFA-DA87CA01ED15}" srcOrd="8" destOrd="0" presId="urn:microsoft.com/office/officeart/2005/8/layout/cycle8"/>
    <dgm:cxn modelId="{34932CCD-2D13-4F3F-B229-3FA2AC38515A}" type="presParOf" srcId="{DF6706E1-CC4F-44AF-A6E0-3140200BC4C3}" destId="{1E2E2E36-0364-4D3F-8427-1FAD89FEB98B}" srcOrd="9" destOrd="0" presId="urn:microsoft.com/office/officeart/2005/8/layout/cycle8"/>
    <dgm:cxn modelId="{C27CD636-01F3-4F86-B18C-893DF9CEC057}" type="presParOf" srcId="{DF6706E1-CC4F-44AF-A6E0-3140200BC4C3}" destId="{10667708-F61C-4530-B087-3F630CAA62D7}" srcOrd="10" destOrd="0" presId="urn:microsoft.com/office/officeart/2005/8/layout/cycle8"/>
    <dgm:cxn modelId="{05A8FD9B-481D-4048-8B04-47D7F52367CA}" type="presParOf" srcId="{DF6706E1-CC4F-44AF-A6E0-3140200BC4C3}" destId="{893A9193-EC4B-4541-92FC-CD3F5066F2BF}" srcOrd="11" destOrd="0" presId="urn:microsoft.com/office/officeart/2005/8/layout/cycle8"/>
    <dgm:cxn modelId="{18267F14-132F-4EFA-8D40-4B2A1B4AC562}" type="presParOf" srcId="{DF6706E1-CC4F-44AF-A6E0-3140200BC4C3}" destId="{0DE9B117-6398-4739-BE84-AF55DBF86F35}" srcOrd="12" destOrd="0" presId="urn:microsoft.com/office/officeart/2005/8/layout/cycle8"/>
    <dgm:cxn modelId="{B248C3AE-E6CF-4037-834C-0EA2CBA7B31A}" type="presParOf" srcId="{DF6706E1-CC4F-44AF-A6E0-3140200BC4C3}" destId="{FC48395A-C40F-4500-9D56-1FBB326D6618}" srcOrd="13" destOrd="0" presId="urn:microsoft.com/office/officeart/2005/8/layout/cycle8"/>
    <dgm:cxn modelId="{4836BF31-1D6D-4F12-9DAD-BB040C308A97}" type="presParOf" srcId="{DF6706E1-CC4F-44AF-A6E0-3140200BC4C3}" destId="{8E285B8B-AE8E-4BAA-9954-28B48C35B54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368E7E-1AF1-4CCE-BB51-AE5EE77FBAA3}" type="doc">
      <dgm:prSet loTypeId="urn:microsoft.com/office/officeart/2005/8/layout/cycle8" loCatId="cycle" qsTypeId="urn:microsoft.com/office/officeart/2005/8/quickstyle/3d1" qsCatId="3D" csTypeId="urn:microsoft.com/office/officeart/2005/8/colors/colorful4" csCatId="colorful" phldr="1"/>
      <dgm:spPr/>
      <dgm:t>
        <a:bodyPr/>
        <a:lstStyle/>
        <a:p>
          <a:endParaRPr lang="da-DK"/>
        </a:p>
      </dgm:t>
    </dgm:pt>
    <dgm:pt modelId="{6BDC6EF7-051A-4192-84FC-1A2284773285}">
      <dgm:prSet phldrT="[Tekst]"/>
      <dgm:spPr/>
      <dgm:t>
        <a:bodyPr/>
        <a:lstStyle/>
        <a:p>
          <a:r>
            <a:rPr lang="da-DK" dirty="0">
              <a:solidFill>
                <a:schemeClr val="tx1"/>
              </a:solidFill>
            </a:rPr>
            <a:t>Drift</a:t>
          </a:r>
        </a:p>
      </dgm:t>
    </dgm:pt>
    <dgm:pt modelId="{60857991-1C0F-43E9-BC25-C63C5D051D93}" type="parTrans" cxnId="{DFCC9E7B-1534-48A0-AB1A-76F32B22D8DE}">
      <dgm:prSet/>
      <dgm:spPr/>
      <dgm:t>
        <a:bodyPr/>
        <a:lstStyle/>
        <a:p>
          <a:endParaRPr lang="da-DK"/>
        </a:p>
      </dgm:t>
    </dgm:pt>
    <dgm:pt modelId="{7A5133F4-9F46-4168-85CD-FF5B3B01F5E6}" type="sibTrans" cxnId="{DFCC9E7B-1534-48A0-AB1A-76F32B22D8DE}">
      <dgm:prSet/>
      <dgm:spPr/>
      <dgm:t>
        <a:bodyPr/>
        <a:lstStyle/>
        <a:p>
          <a:endParaRPr lang="da-DK"/>
        </a:p>
      </dgm:t>
    </dgm:pt>
    <dgm:pt modelId="{CDA866D2-8C74-48E3-BDEE-0E3E32C79212}">
      <dgm:prSet phldrT="[Tekst]"/>
      <dgm:spPr>
        <a:gradFill rotWithShape="0">
          <a:gsLst>
            <a:gs pos="33000">
              <a:schemeClr val="accent4">
                <a:hueOff val="-2232385"/>
                <a:satOff val="13449"/>
                <a:alphaOff val="0"/>
                <a:shade val="51000"/>
                <a:satMod val="130000"/>
                <a:lumMod val="0"/>
                <a:lumOff val="100000"/>
              </a:schemeClr>
            </a:gs>
            <a:gs pos="92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gradFill>
      </dgm:spPr>
      <dgm:t>
        <a:bodyPr/>
        <a:lstStyle/>
        <a:p>
          <a:r>
            <a:rPr lang="da-DK" dirty="0"/>
            <a:t>Optimering</a:t>
          </a:r>
        </a:p>
      </dgm:t>
    </dgm:pt>
    <dgm:pt modelId="{25FDA0C6-0178-43DF-B2E7-7B48EEB54E2B}" type="parTrans" cxnId="{513EA2C6-6E97-42DD-922C-26C9555A7779}">
      <dgm:prSet/>
      <dgm:spPr/>
      <dgm:t>
        <a:bodyPr/>
        <a:lstStyle/>
        <a:p>
          <a:endParaRPr lang="da-DK"/>
        </a:p>
      </dgm:t>
    </dgm:pt>
    <dgm:pt modelId="{0FFCB664-7602-4227-82AA-0CB758D1509D}" type="sibTrans" cxnId="{513EA2C6-6E97-42DD-922C-26C9555A7779}">
      <dgm:prSet/>
      <dgm:spPr/>
      <dgm:t>
        <a:bodyPr/>
        <a:lstStyle/>
        <a:p>
          <a:endParaRPr lang="da-DK"/>
        </a:p>
      </dgm:t>
    </dgm:pt>
    <dgm:pt modelId="{64116DC7-A414-4000-9465-59878505FA09}">
      <dgm:prSet/>
      <dgm:spPr>
        <a:gradFill rotWithShape="0">
          <a:gsLst>
            <a:gs pos="33000">
              <a:schemeClr val="accent4">
                <a:hueOff val="-4464770"/>
                <a:satOff val="26899"/>
                <a:alphaOff val="0"/>
                <a:shade val="51000"/>
                <a:satMod val="130000"/>
                <a:lumMod val="0"/>
                <a:lumOff val="100000"/>
              </a:schemeClr>
            </a:gs>
            <a:gs pos="92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gradFill>
      </dgm:spPr>
      <dgm:t>
        <a:bodyPr/>
        <a:lstStyle/>
        <a:p>
          <a:r>
            <a:rPr lang="da-DK" dirty="0"/>
            <a:t>Implementering</a:t>
          </a:r>
        </a:p>
      </dgm:t>
    </dgm:pt>
    <dgm:pt modelId="{03EC742B-D86A-4906-845B-AC1E0B38E137}" type="parTrans" cxnId="{1A3390D4-CD20-4A23-BC9E-E9C46AE1DFE7}">
      <dgm:prSet/>
      <dgm:spPr/>
      <dgm:t>
        <a:bodyPr/>
        <a:lstStyle/>
        <a:p>
          <a:endParaRPr lang="da-DK"/>
        </a:p>
      </dgm:t>
    </dgm:pt>
    <dgm:pt modelId="{C01E5FF2-8757-4CF5-8424-7E7290502F15}" type="sibTrans" cxnId="{1A3390D4-CD20-4A23-BC9E-E9C46AE1DFE7}">
      <dgm:prSet/>
      <dgm:spPr/>
      <dgm:t>
        <a:bodyPr/>
        <a:lstStyle/>
        <a:p>
          <a:endParaRPr lang="da-DK"/>
        </a:p>
      </dgm:t>
    </dgm:pt>
    <dgm:pt modelId="{DF6706E1-CC4F-44AF-A6E0-3140200BC4C3}" type="pres">
      <dgm:prSet presAssocID="{A7368E7E-1AF1-4CCE-BB51-AE5EE77FBAA3}" presName="compositeShape" presStyleCnt="0">
        <dgm:presLayoutVars>
          <dgm:chMax val="7"/>
          <dgm:dir/>
          <dgm:resizeHandles val="exact"/>
        </dgm:presLayoutVars>
      </dgm:prSet>
      <dgm:spPr/>
      <dgm:t>
        <a:bodyPr/>
        <a:lstStyle/>
        <a:p>
          <a:endParaRPr lang="da-DK"/>
        </a:p>
      </dgm:t>
    </dgm:pt>
    <dgm:pt modelId="{F720E7C6-3EA9-42FA-9806-74E56BE4E5B6}" type="pres">
      <dgm:prSet presAssocID="{A7368E7E-1AF1-4CCE-BB51-AE5EE77FBAA3}" presName="wedge1" presStyleLbl="node1" presStyleIdx="0" presStyleCnt="3"/>
      <dgm:spPr/>
      <dgm:t>
        <a:bodyPr/>
        <a:lstStyle/>
        <a:p>
          <a:endParaRPr lang="da-DK"/>
        </a:p>
      </dgm:t>
    </dgm:pt>
    <dgm:pt modelId="{ADC51720-1E03-48F8-B537-D2F725F6D500}" type="pres">
      <dgm:prSet presAssocID="{A7368E7E-1AF1-4CCE-BB51-AE5EE77FBAA3}" presName="dummy1a" presStyleCnt="0"/>
      <dgm:spPr/>
    </dgm:pt>
    <dgm:pt modelId="{150B4B5D-06B4-4888-B424-4E478DA9D120}" type="pres">
      <dgm:prSet presAssocID="{A7368E7E-1AF1-4CCE-BB51-AE5EE77FBAA3}" presName="dummy1b" presStyleCnt="0"/>
      <dgm:spPr/>
    </dgm:pt>
    <dgm:pt modelId="{270C9822-E3DA-4CD6-839D-B65F9B9F9077}" type="pres">
      <dgm:prSet presAssocID="{A7368E7E-1AF1-4CCE-BB51-AE5EE77FBAA3}" presName="wedge1Tx" presStyleLbl="node1" presStyleIdx="0" presStyleCnt="3">
        <dgm:presLayoutVars>
          <dgm:chMax val="0"/>
          <dgm:chPref val="0"/>
          <dgm:bulletEnabled val="1"/>
        </dgm:presLayoutVars>
      </dgm:prSet>
      <dgm:spPr/>
      <dgm:t>
        <a:bodyPr/>
        <a:lstStyle/>
        <a:p>
          <a:endParaRPr lang="da-DK"/>
        </a:p>
      </dgm:t>
    </dgm:pt>
    <dgm:pt modelId="{1E89752B-E75D-4132-8DE7-DE18042904AE}" type="pres">
      <dgm:prSet presAssocID="{A7368E7E-1AF1-4CCE-BB51-AE5EE77FBAA3}" presName="wedge2" presStyleLbl="node1" presStyleIdx="1" presStyleCnt="3"/>
      <dgm:spPr/>
      <dgm:t>
        <a:bodyPr/>
        <a:lstStyle/>
        <a:p>
          <a:endParaRPr lang="da-DK"/>
        </a:p>
      </dgm:t>
    </dgm:pt>
    <dgm:pt modelId="{76F5F880-A2B8-406F-A8B2-88B136726DEB}" type="pres">
      <dgm:prSet presAssocID="{A7368E7E-1AF1-4CCE-BB51-AE5EE77FBAA3}" presName="dummy2a" presStyleCnt="0"/>
      <dgm:spPr/>
    </dgm:pt>
    <dgm:pt modelId="{5429D197-32A4-4FAE-8D83-C55A3D41CBFC}" type="pres">
      <dgm:prSet presAssocID="{A7368E7E-1AF1-4CCE-BB51-AE5EE77FBAA3}" presName="dummy2b" presStyleCnt="0"/>
      <dgm:spPr/>
    </dgm:pt>
    <dgm:pt modelId="{A06A7217-DAA0-43A7-A70F-88188D440560}" type="pres">
      <dgm:prSet presAssocID="{A7368E7E-1AF1-4CCE-BB51-AE5EE77FBAA3}" presName="wedge2Tx" presStyleLbl="node1" presStyleIdx="1" presStyleCnt="3">
        <dgm:presLayoutVars>
          <dgm:chMax val="0"/>
          <dgm:chPref val="0"/>
          <dgm:bulletEnabled val="1"/>
        </dgm:presLayoutVars>
      </dgm:prSet>
      <dgm:spPr/>
      <dgm:t>
        <a:bodyPr/>
        <a:lstStyle/>
        <a:p>
          <a:endParaRPr lang="da-DK"/>
        </a:p>
      </dgm:t>
    </dgm:pt>
    <dgm:pt modelId="{A4545458-239B-4543-AFFA-DA87CA01ED15}" type="pres">
      <dgm:prSet presAssocID="{A7368E7E-1AF1-4CCE-BB51-AE5EE77FBAA3}" presName="wedge3" presStyleLbl="node1" presStyleIdx="2" presStyleCnt="3"/>
      <dgm:spPr/>
      <dgm:t>
        <a:bodyPr/>
        <a:lstStyle/>
        <a:p>
          <a:endParaRPr lang="da-DK"/>
        </a:p>
      </dgm:t>
    </dgm:pt>
    <dgm:pt modelId="{1E2E2E36-0364-4D3F-8427-1FAD89FEB98B}" type="pres">
      <dgm:prSet presAssocID="{A7368E7E-1AF1-4CCE-BB51-AE5EE77FBAA3}" presName="dummy3a" presStyleCnt="0"/>
      <dgm:spPr/>
    </dgm:pt>
    <dgm:pt modelId="{10667708-F61C-4530-B087-3F630CAA62D7}" type="pres">
      <dgm:prSet presAssocID="{A7368E7E-1AF1-4CCE-BB51-AE5EE77FBAA3}" presName="dummy3b" presStyleCnt="0"/>
      <dgm:spPr/>
    </dgm:pt>
    <dgm:pt modelId="{893A9193-EC4B-4541-92FC-CD3F5066F2BF}" type="pres">
      <dgm:prSet presAssocID="{A7368E7E-1AF1-4CCE-BB51-AE5EE77FBAA3}" presName="wedge3Tx" presStyleLbl="node1" presStyleIdx="2" presStyleCnt="3">
        <dgm:presLayoutVars>
          <dgm:chMax val="0"/>
          <dgm:chPref val="0"/>
          <dgm:bulletEnabled val="1"/>
        </dgm:presLayoutVars>
      </dgm:prSet>
      <dgm:spPr/>
      <dgm:t>
        <a:bodyPr/>
        <a:lstStyle/>
        <a:p>
          <a:endParaRPr lang="da-DK"/>
        </a:p>
      </dgm:t>
    </dgm:pt>
    <dgm:pt modelId="{0DE9B117-6398-4739-BE84-AF55DBF86F35}" type="pres">
      <dgm:prSet presAssocID="{7A5133F4-9F46-4168-85CD-FF5B3B01F5E6}" presName="arrowWedge1" presStyleLbl="fgSibTrans2D1" presStyleIdx="0" presStyleCnt="3"/>
      <dgm:spPr/>
    </dgm:pt>
    <dgm:pt modelId="{FC48395A-C40F-4500-9D56-1FBB326D6618}" type="pres">
      <dgm:prSet presAssocID="{0FFCB664-7602-4227-82AA-0CB758D1509D}" presName="arrowWedge2" presStyleLbl="fgSibTrans2D1" presStyleIdx="1" presStyleCnt="3"/>
      <dgm:spPr/>
    </dgm:pt>
    <dgm:pt modelId="{8E285B8B-AE8E-4BAA-9954-28B48C35B542}" type="pres">
      <dgm:prSet presAssocID="{C01E5FF2-8757-4CF5-8424-7E7290502F15}" presName="arrowWedge3" presStyleLbl="fgSibTrans2D1" presStyleIdx="2" presStyleCnt="3"/>
      <dgm:spPr/>
    </dgm:pt>
  </dgm:ptLst>
  <dgm:cxnLst>
    <dgm:cxn modelId="{DFCC9E7B-1534-48A0-AB1A-76F32B22D8DE}" srcId="{A7368E7E-1AF1-4CCE-BB51-AE5EE77FBAA3}" destId="{6BDC6EF7-051A-4192-84FC-1A2284773285}" srcOrd="0" destOrd="0" parTransId="{60857991-1C0F-43E9-BC25-C63C5D051D93}" sibTransId="{7A5133F4-9F46-4168-85CD-FF5B3B01F5E6}"/>
    <dgm:cxn modelId="{1A3390D4-CD20-4A23-BC9E-E9C46AE1DFE7}" srcId="{A7368E7E-1AF1-4CCE-BB51-AE5EE77FBAA3}" destId="{64116DC7-A414-4000-9465-59878505FA09}" srcOrd="2" destOrd="0" parTransId="{03EC742B-D86A-4906-845B-AC1E0B38E137}" sibTransId="{C01E5FF2-8757-4CF5-8424-7E7290502F15}"/>
    <dgm:cxn modelId="{7848F83B-51C6-4B1B-89D8-6862EB27B5E9}" type="presOf" srcId="{CDA866D2-8C74-48E3-BDEE-0E3E32C79212}" destId="{A06A7217-DAA0-43A7-A70F-88188D440560}" srcOrd="1" destOrd="0" presId="urn:microsoft.com/office/officeart/2005/8/layout/cycle8"/>
    <dgm:cxn modelId="{860BCA50-03E1-4AC6-A8B2-EE64DADA48E2}" type="presOf" srcId="{64116DC7-A414-4000-9465-59878505FA09}" destId="{A4545458-239B-4543-AFFA-DA87CA01ED15}" srcOrd="0" destOrd="0" presId="urn:microsoft.com/office/officeart/2005/8/layout/cycle8"/>
    <dgm:cxn modelId="{513EA2C6-6E97-42DD-922C-26C9555A7779}" srcId="{A7368E7E-1AF1-4CCE-BB51-AE5EE77FBAA3}" destId="{CDA866D2-8C74-48E3-BDEE-0E3E32C79212}" srcOrd="1" destOrd="0" parTransId="{25FDA0C6-0178-43DF-B2E7-7B48EEB54E2B}" sibTransId="{0FFCB664-7602-4227-82AA-0CB758D1509D}"/>
    <dgm:cxn modelId="{5BFFFB72-B914-4CF7-9FB7-53644CAE9117}" type="presOf" srcId="{CDA866D2-8C74-48E3-BDEE-0E3E32C79212}" destId="{1E89752B-E75D-4132-8DE7-DE18042904AE}" srcOrd="0" destOrd="0" presId="urn:microsoft.com/office/officeart/2005/8/layout/cycle8"/>
    <dgm:cxn modelId="{2FAD34FD-CAD6-41FB-8722-47E2CEA13084}" type="presOf" srcId="{64116DC7-A414-4000-9465-59878505FA09}" destId="{893A9193-EC4B-4541-92FC-CD3F5066F2BF}" srcOrd="1" destOrd="0" presId="urn:microsoft.com/office/officeart/2005/8/layout/cycle8"/>
    <dgm:cxn modelId="{514D59A6-1869-4C64-98B2-6C08428DC2E6}" type="presOf" srcId="{A7368E7E-1AF1-4CCE-BB51-AE5EE77FBAA3}" destId="{DF6706E1-CC4F-44AF-A6E0-3140200BC4C3}" srcOrd="0" destOrd="0" presId="urn:microsoft.com/office/officeart/2005/8/layout/cycle8"/>
    <dgm:cxn modelId="{C05639B7-8436-41E1-962A-F44BC42DA05D}" type="presOf" srcId="{6BDC6EF7-051A-4192-84FC-1A2284773285}" destId="{270C9822-E3DA-4CD6-839D-B65F9B9F9077}" srcOrd="1" destOrd="0" presId="urn:microsoft.com/office/officeart/2005/8/layout/cycle8"/>
    <dgm:cxn modelId="{1E7709A7-9D45-47B8-A3FD-9870ED1532F8}" type="presOf" srcId="{6BDC6EF7-051A-4192-84FC-1A2284773285}" destId="{F720E7C6-3EA9-42FA-9806-74E56BE4E5B6}" srcOrd="0" destOrd="0" presId="urn:microsoft.com/office/officeart/2005/8/layout/cycle8"/>
    <dgm:cxn modelId="{E3B16F34-6DE1-4093-8C90-B1578BC582D2}" type="presParOf" srcId="{DF6706E1-CC4F-44AF-A6E0-3140200BC4C3}" destId="{F720E7C6-3EA9-42FA-9806-74E56BE4E5B6}" srcOrd="0" destOrd="0" presId="urn:microsoft.com/office/officeart/2005/8/layout/cycle8"/>
    <dgm:cxn modelId="{0A6A50AA-D3BB-42A8-B283-44C8AB4024B5}" type="presParOf" srcId="{DF6706E1-CC4F-44AF-A6E0-3140200BC4C3}" destId="{ADC51720-1E03-48F8-B537-D2F725F6D500}" srcOrd="1" destOrd="0" presId="urn:microsoft.com/office/officeart/2005/8/layout/cycle8"/>
    <dgm:cxn modelId="{5B5CF425-F39A-446E-A75F-743EBF022EB2}" type="presParOf" srcId="{DF6706E1-CC4F-44AF-A6E0-3140200BC4C3}" destId="{150B4B5D-06B4-4888-B424-4E478DA9D120}" srcOrd="2" destOrd="0" presId="urn:microsoft.com/office/officeart/2005/8/layout/cycle8"/>
    <dgm:cxn modelId="{49CE4C73-D47E-4D08-922F-F2F00E129972}" type="presParOf" srcId="{DF6706E1-CC4F-44AF-A6E0-3140200BC4C3}" destId="{270C9822-E3DA-4CD6-839D-B65F9B9F9077}" srcOrd="3" destOrd="0" presId="urn:microsoft.com/office/officeart/2005/8/layout/cycle8"/>
    <dgm:cxn modelId="{E275AAC6-2A06-4F7B-8669-C92E86B53828}" type="presParOf" srcId="{DF6706E1-CC4F-44AF-A6E0-3140200BC4C3}" destId="{1E89752B-E75D-4132-8DE7-DE18042904AE}" srcOrd="4" destOrd="0" presId="urn:microsoft.com/office/officeart/2005/8/layout/cycle8"/>
    <dgm:cxn modelId="{FE5DA562-F900-49C0-A64B-1B1E1DEE9F42}" type="presParOf" srcId="{DF6706E1-CC4F-44AF-A6E0-3140200BC4C3}" destId="{76F5F880-A2B8-406F-A8B2-88B136726DEB}" srcOrd="5" destOrd="0" presId="urn:microsoft.com/office/officeart/2005/8/layout/cycle8"/>
    <dgm:cxn modelId="{DEC30AF4-C3CF-4461-8C98-214B0EC5696E}" type="presParOf" srcId="{DF6706E1-CC4F-44AF-A6E0-3140200BC4C3}" destId="{5429D197-32A4-4FAE-8D83-C55A3D41CBFC}" srcOrd="6" destOrd="0" presId="urn:microsoft.com/office/officeart/2005/8/layout/cycle8"/>
    <dgm:cxn modelId="{BF2904A9-89D7-47A2-BBD8-E0B438D8DFBB}" type="presParOf" srcId="{DF6706E1-CC4F-44AF-A6E0-3140200BC4C3}" destId="{A06A7217-DAA0-43A7-A70F-88188D440560}" srcOrd="7" destOrd="0" presId="urn:microsoft.com/office/officeart/2005/8/layout/cycle8"/>
    <dgm:cxn modelId="{0362C0D6-60FA-4945-B390-2FE55D636982}" type="presParOf" srcId="{DF6706E1-CC4F-44AF-A6E0-3140200BC4C3}" destId="{A4545458-239B-4543-AFFA-DA87CA01ED15}" srcOrd="8" destOrd="0" presId="urn:microsoft.com/office/officeart/2005/8/layout/cycle8"/>
    <dgm:cxn modelId="{67D87B9C-0A1F-4FC8-A428-E50155D7DD65}" type="presParOf" srcId="{DF6706E1-CC4F-44AF-A6E0-3140200BC4C3}" destId="{1E2E2E36-0364-4D3F-8427-1FAD89FEB98B}" srcOrd="9" destOrd="0" presId="urn:microsoft.com/office/officeart/2005/8/layout/cycle8"/>
    <dgm:cxn modelId="{24D06207-A06C-42EC-A3DF-30EBFAAC2990}" type="presParOf" srcId="{DF6706E1-CC4F-44AF-A6E0-3140200BC4C3}" destId="{10667708-F61C-4530-B087-3F630CAA62D7}" srcOrd="10" destOrd="0" presId="urn:microsoft.com/office/officeart/2005/8/layout/cycle8"/>
    <dgm:cxn modelId="{AF9C9353-EB29-4015-A45A-1ABD61D960B1}" type="presParOf" srcId="{DF6706E1-CC4F-44AF-A6E0-3140200BC4C3}" destId="{893A9193-EC4B-4541-92FC-CD3F5066F2BF}" srcOrd="11" destOrd="0" presId="urn:microsoft.com/office/officeart/2005/8/layout/cycle8"/>
    <dgm:cxn modelId="{A58A5155-8539-4402-828E-4C338A89CE8C}" type="presParOf" srcId="{DF6706E1-CC4F-44AF-A6E0-3140200BC4C3}" destId="{0DE9B117-6398-4739-BE84-AF55DBF86F35}" srcOrd="12" destOrd="0" presId="urn:microsoft.com/office/officeart/2005/8/layout/cycle8"/>
    <dgm:cxn modelId="{E489DD59-2908-4658-BE1D-DA0659EC7B05}" type="presParOf" srcId="{DF6706E1-CC4F-44AF-A6E0-3140200BC4C3}" destId="{FC48395A-C40F-4500-9D56-1FBB326D6618}" srcOrd="13" destOrd="0" presId="urn:microsoft.com/office/officeart/2005/8/layout/cycle8"/>
    <dgm:cxn modelId="{49526238-2083-4DFF-AE09-20EC688DB982}" type="presParOf" srcId="{DF6706E1-CC4F-44AF-A6E0-3140200BC4C3}" destId="{8E285B8B-AE8E-4BAA-9954-28B48C35B54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368E7E-1AF1-4CCE-BB51-AE5EE77FBAA3}" type="doc">
      <dgm:prSet loTypeId="urn:microsoft.com/office/officeart/2005/8/layout/cycle8" loCatId="cycle" qsTypeId="urn:microsoft.com/office/officeart/2005/8/quickstyle/3d1" qsCatId="3D" csTypeId="urn:microsoft.com/office/officeart/2005/8/colors/colorful4" csCatId="colorful" phldr="1"/>
      <dgm:spPr/>
      <dgm:t>
        <a:bodyPr/>
        <a:lstStyle/>
        <a:p>
          <a:endParaRPr lang="da-DK"/>
        </a:p>
      </dgm:t>
    </dgm:pt>
    <dgm:pt modelId="{6BDC6EF7-051A-4192-84FC-1A2284773285}">
      <dgm:prSet phldrT="[Tekst]"/>
      <dgm:spPr>
        <a:gradFill rotWithShape="0">
          <a:gsLst>
            <a:gs pos="33000">
              <a:schemeClr val="accent4">
                <a:hueOff val="0"/>
                <a:satOff val="0"/>
                <a:alphaOff val="0"/>
                <a:shade val="51000"/>
                <a:satMod val="130000"/>
                <a:lumMod val="0"/>
                <a:lumOff val="100000"/>
              </a:schemeClr>
            </a:gs>
            <a:gs pos="92000">
              <a:schemeClr val="accent4">
                <a:hueOff val="0"/>
                <a:satOff val="0"/>
                <a:lumOff val="0"/>
                <a:alphaOff val="0"/>
                <a:shade val="93000"/>
                <a:satMod val="130000"/>
              </a:schemeClr>
            </a:gs>
            <a:gs pos="100000">
              <a:schemeClr val="accent4">
                <a:hueOff val="0"/>
                <a:satOff val="0"/>
                <a:lumOff val="0"/>
                <a:alphaOff val="0"/>
                <a:shade val="94000"/>
                <a:satMod val="135000"/>
              </a:schemeClr>
            </a:gs>
          </a:gsLst>
        </a:gradFill>
      </dgm:spPr>
      <dgm:t>
        <a:bodyPr/>
        <a:lstStyle/>
        <a:p>
          <a:r>
            <a:rPr lang="da-DK" dirty="0"/>
            <a:t>Drift</a:t>
          </a:r>
        </a:p>
      </dgm:t>
    </dgm:pt>
    <dgm:pt modelId="{60857991-1C0F-43E9-BC25-C63C5D051D93}" type="parTrans" cxnId="{DFCC9E7B-1534-48A0-AB1A-76F32B22D8DE}">
      <dgm:prSet/>
      <dgm:spPr/>
      <dgm:t>
        <a:bodyPr/>
        <a:lstStyle/>
        <a:p>
          <a:endParaRPr lang="da-DK"/>
        </a:p>
      </dgm:t>
    </dgm:pt>
    <dgm:pt modelId="{7A5133F4-9F46-4168-85CD-FF5B3B01F5E6}" type="sibTrans" cxnId="{DFCC9E7B-1534-48A0-AB1A-76F32B22D8DE}">
      <dgm:prSet/>
      <dgm:spPr/>
      <dgm:t>
        <a:bodyPr/>
        <a:lstStyle/>
        <a:p>
          <a:endParaRPr lang="da-DK"/>
        </a:p>
      </dgm:t>
    </dgm:pt>
    <dgm:pt modelId="{CDA866D2-8C74-48E3-BDEE-0E3E32C79212}">
      <dgm:prSet phldrT="[Tekst]"/>
      <dgm:spPr/>
      <dgm:t>
        <a:bodyPr/>
        <a:lstStyle/>
        <a:p>
          <a:r>
            <a:rPr lang="da-DK" dirty="0">
              <a:solidFill>
                <a:schemeClr val="tx1"/>
              </a:solidFill>
            </a:rPr>
            <a:t>Optimering</a:t>
          </a:r>
        </a:p>
      </dgm:t>
    </dgm:pt>
    <dgm:pt modelId="{25FDA0C6-0178-43DF-B2E7-7B48EEB54E2B}" type="parTrans" cxnId="{513EA2C6-6E97-42DD-922C-26C9555A7779}">
      <dgm:prSet/>
      <dgm:spPr/>
      <dgm:t>
        <a:bodyPr/>
        <a:lstStyle/>
        <a:p>
          <a:endParaRPr lang="da-DK"/>
        </a:p>
      </dgm:t>
    </dgm:pt>
    <dgm:pt modelId="{0FFCB664-7602-4227-82AA-0CB758D1509D}" type="sibTrans" cxnId="{513EA2C6-6E97-42DD-922C-26C9555A7779}">
      <dgm:prSet/>
      <dgm:spPr/>
      <dgm:t>
        <a:bodyPr/>
        <a:lstStyle/>
        <a:p>
          <a:endParaRPr lang="da-DK"/>
        </a:p>
      </dgm:t>
    </dgm:pt>
    <dgm:pt modelId="{64116DC7-A414-4000-9465-59878505FA09}">
      <dgm:prSet/>
      <dgm:spPr>
        <a:gradFill rotWithShape="0">
          <a:gsLst>
            <a:gs pos="33000">
              <a:schemeClr val="accent4">
                <a:hueOff val="-4464770"/>
                <a:satOff val="26899"/>
                <a:alphaOff val="0"/>
                <a:shade val="51000"/>
                <a:satMod val="130000"/>
                <a:lumMod val="0"/>
                <a:lumOff val="100000"/>
              </a:schemeClr>
            </a:gs>
            <a:gs pos="92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gradFill>
      </dgm:spPr>
      <dgm:t>
        <a:bodyPr/>
        <a:lstStyle/>
        <a:p>
          <a:r>
            <a:rPr lang="da-DK" dirty="0"/>
            <a:t>Implementering</a:t>
          </a:r>
        </a:p>
      </dgm:t>
    </dgm:pt>
    <dgm:pt modelId="{03EC742B-D86A-4906-845B-AC1E0B38E137}" type="parTrans" cxnId="{1A3390D4-CD20-4A23-BC9E-E9C46AE1DFE7}">
      <dgm:prSet/>
      <dgm:spPr/>
      <dgm:t>
        <a:bodyPr/>
        <a:lstStyle/>
        <a:p>
          <a:endParaRPr lang="da-DK"/>
        </a:p>
      </dgm:t>
    </dgm:pt>
    <dgm:pt modelId="{C01E5FF2-8757-4CF5-8424-7E7290502F15}" type="sibTrans" cxnId="{1A3390D4-CD20-4A23-BC9E-E9C46AE1DFE7}">
      <dgm:prSet/>
      <dgm:spPr/>
      <dgm:t>
        <a:bodyPr/>
        <a:lstStyle/>
        <a:p>
          <a:endParaRPr lang="da-DK"/>
        </a:p>
      </dgm:t>
    </dgm:pt>
    <dgm:pt modelId="{DF6706E1-CC4F-44AF-A6E0-3140200BC4C3}" type="pres">
      <dgm:prSet presAssocID="{A7368E7E-1AF1-4CCE-BB51-AE5EE77FBAA3}" presName="compositeShape" presStyleCnt="0">
        <dgm:presLayoutVars>
          <dgm:chMax val="7"/>
          <dgm:dir/>
          <dgm:resizeHandles val="exact"/>
        </dgm:presLayoutVars>
      </dgm:prSet>
      <dgm:spPr/>
      <dgm:t>
        <a:bodyPr/>
        <a:lstStyle/>
        <a:p>
          <a:endParaRPr lang="da-DK"/>
        </a:p>
      </dgm:t>
    </dgm:pt>
    <dgm:pt modelId="{F720E7C6-3EA9-42FA-9806-74E56BE4E5B6}" type="pres">
      <dgm:prSet presAssocID="{A7368E7E-1AF1-4CCE-BB51-AE5EE77FBAA3}" presName="wedge1" presStyleLbl="node1" presStyleIdx="0" presStyleCnt="3"/>
      <dgm:spPr/>
      <dgm:t>
        <a:bodyPr/>
        <a:lstStyle/>
        <a:p>
          <a:endParaRPr lang="da-DK"/>
        </a:p>
      </dgm:t>
    </dgm:pt>
    <dgm:pt modelId="{ADC51720-1E03-48F8-B537-D2F725F6D500}" type="pres">
      <dgm:prSet presAssocID="{A7368E7E-1AF1-4CCE-BB51-AE5EE77FBAA3}" presName="dummy1a" presStyleCnt="0"/>
      <dgm:spPr/>
    </dgm:pt>
    <dgm:pt modelId="{150B4B5D-06B4-4888-B424-4E478DA9D120}" type="pres">
      <dgm:prSet presAssocID="{A7368E7E-1AF1-4CCE-BB51-AE5EE77FBAA3}" presName="dummy1b" presStyleCnt="0"/>
      <dgm:spPr/>
    </dgm:pt>
    <dgm:pt modelId="{270C9822-E3DA-4CD6-839D-B65F9B9F9077}" type="pres">
      <dgm:prSet presAssocID="{A7368E7E-1AF1-4CCE-BB51-AE5EE77FBAA3}" presName="wedge1Tx" presStyleLbl="node1" presStyleIdx="0" presStyleCnt="3">
        <dgm:presLayoutVars>
          <dgm:chMax val="0"/>
          <dgm:chPref val="0"/>
          <dgm:bulletEnabled val="1"/>
        </dgm:presLayoutVars>
      </dgm:prSet>
      <dgm:spPr/>
      <dgm:t>
        <a:bodyPr/>
        <a:lstStyle/>
        <a:p>
          <a:endParaRPr lang="da-DK"/>
        </a:p>
      </dgm:t>
    </dgm:pt>
    <dgm:pt modelId="{1E89752B-E75D-4132-8DE7-DE18042904AE}" type="pres">
      <dgm:prSet presAssocID="{A7368E7E-1AF1-4CCE-BB51-AE5EE77FBAA3}" presName="wedge2" presStyleLbl="node1" presStyleIdx="1" presStyleCnt="3"/>
      <dgm:spPr/>
      <dgm:t>
        <a:bodyPr/>
        <a:lstStyle/>
        <a:p>
          <a:endParaRPr lang="da-DK"/>
        </a:p>
      </dgm:t>
    </dgm:pt>
    <dgm:pt modelId="{76F5F880-A2B8-406F-A8B2-88B136726DEB}" type="pres">
      <dgm:prSet presAssocID="{A7368E7E-1AF1-4CCE-BB51-AE5EE77FBAA3}" presName="dummy2a" presStyleCnt="0"/>
      <dgm:spPr/>
    </dgm:pt>
    <dgm:pt modelId="{5429D197-32A4-4FAE-8D83-C55A3D41CBFC}" type="pres">
      <dgm:prSet presAssocID="{A7368E7E-1AF1-4CCE-BB51-AE5EE77FBAA3}" presName="dummy2b" presStyleCnt="0"/>
      <dgm:spPr/>
    </dgm:pt>
    <dgm:pt modelId="{A06A7217-DAA0-43A7-A70F-88188D440560}" type="pres">
      <dgm:prSet presAssocID="{A7368E7E-1AF1-4CCE-BB51-AE5EE77FBAA3}" presName="wedge2Tx" presStyleLbl="node1" presStyleIdx="1" presStyleCnt="3">
        <dgm:presLayoutVars>
          <dgm:chMax val="0"/>
          <dgm:chPref val="0"/>
          <dgm:bulletEnabled val="1"/>
        </dgm:presLayoutVars>
      </dgm:prSet>
      <dgm:spPr/>
      <dgm:t>
        <a:bodyPr/>
        <a:lstStyle/>
        <a:p>
          <a:endParaRPr lang="da-DK"/>
        </a:p>
      </dgm:t>
    </dgm:pt>
    <dgm:pt modelId="{A4545458-239B-4543-AFFA-DA87CA01ED15}" type="pres">
      <dgm:prSet presAssocID="{A7368E7E-1AF1-4CCE-BB51-AE5EE77FBAA3}" presName="wedge3" presStyleLbl="node1" presStyleIdx="2" presStyleCnt="3"/>
      <dgm:spPr/>
      <dgm:t>
        <a:bodyPr/>
        <a:lstStyle/>
        <a:p>
          <a:endParaRPr lang="da-DK"/>
        </a:p>
      </dgm:t>
    </dgm:pt>
    <dgm:pt modelId="{1E2E2E36-0364-4D3F-8427-1FAD89FEB98B}" type="pres">
      <dgm:prSet presAssocID="{A7368E7E-1AF1-4CCE-BB51-AE5EE77FBAA3}" presName="dummy3a" presStyleCnt="0"/>
      <dgm:spPr/>
    </dgm:pt>
    <dgm:pt modelId="{10667708-F61C-4530-B087-3F630CAA62D7}" type="pres">
      <dgm:prSet presAssocID="{A7368E7E-1AF1-4CCE-BB51-AE5EE77FBAA3}" presName="dummy3b" presStyleCnt="0"/>
      <dgm:spPr/>
    </dgm:pt>
    <dgm:pt modelId="{893A9193-EC4B-4541-92FC-CD3F5066F2BF}" type="pres">
      <dgm:prSet presAssocID="{A7368E7E-1AF1-4CCE-BB51-AE5EE77FBAA3}" presName="wedge3Tx" presStyleLbl="node1" presStyleIdx="2" presStyleCnt="3">
        <dgm:presLayoutVars>
          <dgm:chMax val="0"/>
          <dgm:chPref val="0"/>
          <dgm:bulletEnabled val="1"/>
        </dgm:presLayoutVars>
      </dgm:prSet>
      <dgm:spPr/>
      <dgm:t>
        <a:bodyPr/>
        <a:lstStyle/>
        <a:p>
          <a:endParaRPr lang="da-DK"/>
        </a:p>
      </dgm:t>
    </dgm:pt>
    <dgm:pt modelId="{0DE9B117-6398-4739-BE84-AF55DBF86F35}" type="pres">
      <dgm:prSet presAssocID="{7A5133F4-9F46-4168-85CD-FF5B3B01F5E6}" presName="arrowWedge1" presStyleLbl="fgSibTrans2D1" presStyleIdx="0" presStyleCnt="3"/>
      <dgm:spPr/>
    </dgm:pt>
    <dgm:pt modelId="{FC48395A-C40F-4500-9D56-1FBB326D6618}" type="pres">
      <dgm:prSet presAssocID="{0FFCB664-7602-4227-82AA-0CB758D1509D}" presName="arrowWedge2" presStyleLbl="fgSibTrans2D1" presStyleIdx="1" presStyleCnt="3"/>
      <dgm:spPr/>
    </dgm:pt>
    <dgm:pt modelId="{8E285B8B-AE8E-4BAA-9954-28B48C35B542}" type="pres">
      <dgm:prSet presAssocID="{C01E5FF2-8757-4CF5-8424-7E7290502F15}" presName="arrowWedge3" presStyleLbl="fgSibTrans2D1" presStyleIdx="2" presStyleCnt="3"/>
      <dgm:spPr/>
    </dgm:pt>
  </dgm:ptLst>
  <dgm:cxnLst>
    <dgm:cxn modelId="{6D24F988-F827-42DF-970F-CD83DC5277A9}" type="presOf" srcId="{CDA866D2-8C74-48E3-BDEE-0E3E32C79212}" destId="{1E89752B-E75D-4132-8DE7-DE18042904AE}" srcOrd="0" destOrd="0" presId="urn:microsoft.com/office/officeart/2005/8/layout/cycle8"/>
    <dgm:cxn modelId="{51B2DE08-34D1-4BFD-8A84-0B089443B9CA}" type="presOf" srcId="{6BDC6EF7-051A-4192-84FC-1A2284773285}" destId="{F720E7C6-3EA9-42FA-9806-74E56BE4E5B6}" srcOrd="0" destOrd="0" presId="urn:microsoft.com/office/officeart/2005/8/layout/cycle8"/>
    <dgm:cxn modelId="{8274870A-39E1-4E62-8250-02878D64B8C4}" type="presOf" srcId="{A7368E7E-1AF1-4CCE-BB51-AE5EE77FBAA3}" destId="{DF6706E1-CC4F-44AF-A6E0-3140200BC4C3}" srcOrd="0" destOrd="0" presId="urn:microsoft.com/office/officeart/2005/8/layout/cycle8"/>
    <dgm:cxn modelId="{2D027FDA-FAF5-49F5-8974-CC612BEEE27B}" type="presOf" srcId="{CDA866D2-8C74-48E3-BDEE-0E3E32C79212}" destId="{A06A7217-DAA0-43A7-A70F-88188D440560}" srcOrd="1" destOrd="0" presId="urn:microsoft.com/office/officeart/2005/8/layout/cycle8"/>
    <dgm:cxn modelId="{C4E56212-99F9-484E-BF8F-59E621C03FBB}" type="presOf" srcId="{64116DC7-A414-4000-9465-59878505FA09}" destId="{A4545458-239B-4543-AFFA-DA87CA01ED15}" srcOrd="0" destOrd="0" presId="urn:microsoft.com/office/officeart/2005/8/layout/cycle8"/>
    <dgm:cxn modelId="{88BAF55D-07A9-48FE-9B49-49E32948E63E}" type="presOf" srcId="{64116DC7-A414-4000-9465-59878505FA09}" destId="{893A9193-EC4B-4541-92FC-CD3F5066F2BF}" srcOrd="1" destOrd="0" presId="urn:microsoft.com/office/officeart/2005/8/layout/cycle8"/>
    <dgm:cxn modelId="{513EA2C6-6E97-42DD-922C-26C9555A7779}" srcId="{A7368E7E-1AF1-4CCE-BB51-AE5EE77FBAA3}" destId="{CDA866D2-8C74-48E3-BDEE-0E3E32C79212}" srcOrd="1" destOrd="0" parTransId="{25FDA0C6-0178-43DF-B2E7-7B48EEB54E2B}" sibTransId="{0FFCB664-7602-4227-82AA-0CB758D1509D}"/>
    <dgm:cxn modelId="{1A3390D4-CD20-4A23-BC9E-E9C46AE1DFE7}" srcId="{A7368E7E-1AF1-4CCE-BB51-AE5EE77FBAA3}" destId="{64116DC7-A414-4000-9465-59878505FA09}" srcOrd="2" destOrd="0" parTransId="{03EC742B-D86A-4906-845B-AC1E0B38E137}" sibTransId="{C01E5FF2-8757-4CF5-8424-7E7290502F15}"/>
    <dgm:cxn modelId="{2086DCF7-A954-4B89-BA21-9429D4A2EA19}" type="presOf" srcId="{6BDC6EF7-051A-4192-84FC-1A2284773285}" destId="{270C9822-E3DA-4CD6-839D-B65F9B9F9077}" srcOrd="1" destOrd="0" presId="urn:microsoft.com/office/officeart/2005/8/layout/cycle8"/>
    <dgm:cxn modelId="{DFCC9E7B-1534-48A0-AB1A-76F32B22D8DE}" srcId="{A7368E7E-1AF1-4CCE-BB51-AE5EE77FBAA3}" destId="{6BDC6EF7-051A-4192-84FC-1A2284773285}" srcOrd="0" destOrd="0" parTransId="{60857991-1C0F-43E9-BC25-C63C5D051D93}" sibTransId="{7A5133F4-9F46-4168-85CD-FF5B3B01F5E6}"/>
    <dgm:cxn modelId="{72CA5A67-62DC-4B1B-A8BC-CBB4D93658DC}" type="presParOf" srcId="{DF6706E1-CC4F-44AF-A6E0-3140200BC4C3}" destId="{F720E7C6-3EA9-42FA-9806-74E56BE4E5B6}" srcOrd="0" destOrd="0" presId="urn:microsoft.com/office/officeart/2005/8/layout/cycle8"/>
    <dgm:cxn modelId="{4ED579ED-D905-451C-B6C2-ACC71A9C496C}" type="presParOf" srcId="{DF6706E1-CC4F-44AF-A6E0-3140200BC4C3}" destId="{ADC51720-1E03-48F8-B537-D2F725F6D500}" srcOrd="1" destOrd="0" presId="urn:microsoft.com/office/officeart/2005/8/layout/cycle8"/>
    <dgm:cxn modelId="{A7F9A055-86CA-40A8-8A82-387005C4B5F5}" type="presParOf" srcId="{DF6706E1-CC4F-44AF-A6E0-3140200BC4C3}" destId="{150B4B5D-06B4-4888-B424-4E478DA9D120}" srcOrd="2" destOrd="0" presId="urn:microsoft.com/office/officeart/2005/8/layout/cycle8"/>
    <dgm:cxn modelId="{FFAE1EEE-3C6A-4E26-87A3-06CFC488DE32}" type="presParOf" srcId="{DF6706E1-CC4F-44AF-A6E0-3140200BC4C3}" destId="{270C9822-E3DA-4CD6-839D-B65F9B9F9077}" srcOrd="3" destOrd="0" presId="urn:microsoft.com/office/officeart/2005/8/layout/cycle8"/>
    <dgm:cxn modelId="{77B17A1D-9BA0-4BE5-9413-C57B1EAE522D}" type="presParOf" srcId="{DF6706E1-CC4F-44AF-A6E0-3140200BC4C3}" destId="{1E89752B-E75D-4132-8DE7-DE18042904AE}" srcOrd="4" destOrd="0" presId="urn:microsoft.com/office/officeart/2005/8/layout/cycle8"/>
    <dgm:cxn modelId="{AF95DB53-0005-4A2A-91FE-33807A26983F}" type="presParOf" srcId="{DF6706E1-CC4F-44AF-A6E0-3140200BC4C3}" destId="{76F5F880-A2B8-406F-A8B2-88B136726DEB}" srcOrd="5" destOrd="0" presId="urn:microsoft.com/office/officeart/2005/8/layout/cycle8"/>
    <dgm:cxn modelId="{68BDC8EB-AAD8-4B50-AA8E-435B538DE2A5}" type="presParOf" srcId="{DF6706E1-CC4F-44AF-A6E0-3140200BC4C3}" destId="{5429D197-32A4-4FAE-8D83-C55A3D41CBFC}" srcOrd="6" destOrd="0" presId="urn:microsoft.com/office/officeart/2005/8/layout/cycle8"/>
    <dgm:cxn modelId="{7BC1A8CB-7B2B-4FA7-8EB5-70F4081184C8}" type="presParOf" srcId="{DF6706E1-CC4F-44AF-A6E0-3140200BC4C3}" destId="{A06A7217-DAA0-43A7-A70F-88188D440560}" srcOrd="7" destOrd="0" presId="urn:microsoft.com/office/officeart/2005/8/layout/cycle8"/>
    <dgm:cxn modelId="{E79A8CDB-4EB4-4077-8C24-4DB8F3F6EF20}" type="presParOf" srcId="{DF6706E1-CC4F-44AF-A6E0-3140200BC4C3}" destId="{A4545458-239B-4543-AFFA-DA87CA01ED15}" srcOrd="8" destOrd="0" presId="urn:microsoft.com/office/officeart/2005/8/layout/cycle8"/>
    <dgm:cxn modelId="{1D20F63D-48C8-40B0-97EC-45E2160B7659}" type="presParOf" srcId="{DF6706E1-CC4F-44AF-A6E0-3140200BC4C3}" destId="{1E2E2E36-0364-4D3F-8427-1FAD89FEB98B}" srcOrd="9" destOrd="0" presId="urn:microsoft.com/office/officeart/2005/8/layout/cycle8"/>
    <dgm:cxn modelId="{5DFDC5E2-8681-4710-A8FE-B247235104BC}" type="presParOf" srcId="{DF6706E1-CC4F-44AF-A6E0-3140200BC4C3}" destId="{10667708-F61C-4530-B087-3F630CAA62D7}" srcOrd="10" destOrd="0" presId="urn:microsoft.com/office/officeart/2005/8/layout/cycle8"/>
    <dgm:cxn modelId="{15D534FB-6CFD-4645-9C08-3A7A99DD48FB}" type="presParOf" srcId="{DF6706E1-CC4F-44AF-A6E0-3140200BC4C3}" destId="{893A9193-EC4B-4541-92FC-CD3F5066F2BF}" srcOrd="11" destOrd="0" presId="urn:microsoft.com/office/officeart/2005/8/layout/cycle8"/>
    <dgm:cxn modelId="{E6132E44-C349-4975-8D78-31BF6D144986}" type="presParOf" srcId="{DF6706E1-CC4F-44AF-A6E0-3140200BC4C3}" destId="{0DE9B117-6398-4739-BE84-AF55DBF86F35}" srcOrd="12" destOrd="0" presId="urn:microsoft.com/office/officeart/2005/8/layout/cycle8"/>
    <dgm:cxn modelId="{97970F65-4690-484D-8143-6FECE1921588}" type="presParOf" srcId="{DF6706E1-CC4F-44AF-A6E0-3140200BC4C3}" destId="{FC48395A-C40F-4500-9D56-1FBB326D6618}" srcOrd="13" destOrd="0" presId="urn:microsoft.com/office/officeart/2005/8/layout/cycle8"/>
    <dgm:cxn modelId="{32A0F9CA-0D32-4643-9114-A05A8BB2FDAB}" type="presParOf" srcId="{DF6706E1-CC4F-44AF-A6E0-3140200BC4C3}" destId="{8E285B8B-AE8E-4BAA-9954-28B48C35B54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0E7C6-3EA9-42FA-9806-74E56BE4E5B6}">
      <dsp:nvSpPr>
        <dsp:cNvPr id="0" name=""/>
        <dsp:cNvSpPr/>
      </dsp:nvSpPr>
      <dsp:spPr>
        <a:xfrm>
          <a:off x="1389075" y="251561"/>
          <a:ext cx="3413760" cy="3413760"/>
        </a:xfrm>
        <a:prstGeom prst="pie">
          <a:avLst>
            <a:gd name="adj1" fmla="val 16200000"/>
            <a:gd name="adj2" fmla="val 2052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a-DK" sz="1000" kern="1200" dirty="0"/>
            <a:t>Drift</a:t>
          </a:r>
        </a:p>
      </dsp:txBody>
      <dsp:txXfrm>
        <a:off x="3169920" y="825398"/>
        <a:ext cx="1097280" cy="731520"/>
      </dsp:txXfrm>
    </dsp:sp>
    <dsp:sp modelId="{1E89752B-E75D-4132-8DE7-DE18042904AE}">
      <dsp:nvSpPr>
        <dsp:cNvPr id="0" name=""/>
        <dsp:cNvSpPr/>
      </dsp:nvSpPr>
      <dsp:spPr>
        <a:xfrm>
          <a:off x="1418336" y="342595"/>
          <a:ext cx="3413760" cy="3413760"/>
        </a:xfrm>
        <a:prstGeom prst="pie">
          <a:avLst>
            <a:gd name="adj1" fmla="val 20520000"/>
            <a:gd name="adj2" fmla="val 324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a-DK" sz="1000" kern="1200" dirty="0"/>
            <a:t>Optimering</a:t>
          </a:r>
        </a:p>
      </dsp:txBody>
      <dsp:txXfrm>
        <a:off x="3616960" y="1902358"/>
        <a:ext cx="1016000" cy="812800"/>
      </dsp:txXfrm>
    </dsp:sp>
    <dsp:sp modelId="{A4545458-239B-4543-AFFA-DA87CA01ED15}">
      <dsp:nvSpPr>
        <dsp:cNvPr id="0" name=""/>
        <dsp:cNvSpPr/>
      </dsp:nvSpPr>
      <dsp:spPr>
        <a:xfrm>
          <a:off x="1341120" y="398678"/>
          <a:ext cx="3413760" cy="3413760"/>
        </a:xfrm>
        <a:prstGeom prst="pie">
          <a:avLst>
            <a:gd name="adj1" fmla="val 3240000"/>
            <a:gd name="adj2" fmla="val 756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a-DK" sz="1000" kern="1200" dirty="0"/>
            <a:t>Afslutning</a:t>
          </a:r>
        </a:p>
      </dsp:txBody>
      <dsp:txXfrm>
        <a:off x="2560320" y="2796438"/>
        <a:ext cx="975360" cy="894080"/>
      </dsp:txXfrm>
    </dsp:sp>
    <dsp:sp modelId="{4313FD3A-6169-4632-B199-A600CF6FE3A6}">
      <dsp:nvSpPr>
        <dsp:cNvPr id="0" name=""/>
        <dsp:cNvSpPr/>
      </dsp:nvSpPr>
      <dsp:spPr>
        <a:xfrm>
          <a:off x="1263904" y="342595"/>
          <a:ext cx="3413760" cy="3413760"/>
        </a:xfrm>
        <a:prstGeom prst="pie">
          <a:avLst>
            <a:gd name="adj1" fmla="val 7560000"/>
            <a:gd name="adj2" fmla="val 1188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a-DK" sz="1000" kern="1200" dirty="0"/>
            <a:t>Aftaleindgåelse/</a:t>
          </a:r>
        </a:p>
        <a:p>
          <a:pPr lvl="0" algn="ctr" defTabSz="444500">
            <a:lnSpc>
              <a:spcPct val="90000"/>
            </a:lnSpc>
            <a:spcBef>
              <a:spcPct val="0"/>
            </a:spcBef>
            <a:spcAft>
              <a:spcPct val="35000"/>
            </a:spcAft>
          </a:pPr>
          <a:r>
            <a:rPr lang="da-DK" sz="1000" kern="1200" dirty="0"/>
            <a:t>Udbudsfase</a:t>
          </a:r>
        </a:p>
      </dsp:txBody>
      <dsp:txXfrm>
        <a:off x="1463040" y="1902358"/>
        <a:ext cx="1016000" cy="812800"/>
      </dsp:txXfrm>
    </dsp:sp>
    <dsp:sp modelId="{1D830A55-1052-45D8-B8E1-60B1C995AF40}">
      <dsp:nvSpPr>
        <dsp:cNvPr id="0" name=""/>
        <dsp:cNvSpPr/>
      </dsp:nvSpPr>
      <dsp:spPr>
        <a:xfrm>
          <a:off x="1293164" y="251561"/>
          <a:ext cx="3413760" cy="3413760"/>
        </a:xfrm>
        <a:prstGeom prst="pie">
          <a:avLst>
            <a:gd name="adj1" fmla="val 11880000"/>
            <a:gd name="adj2" fmla="val 1620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a-DK" sz="1000" kern="1200" dirty="0"/>
            <a:t>Implementering</a:t>
          </a:r>
        </a:p>
      </dsp:txBody>
      <dsp:txXfrm>
        <a:off x="1828800" y="825398"/>
        <a:ext cx="1097280" cy="731520"/>
      </dsp:txXfrm>
    </dsp:sp>
    <dsp:sp modelId="{0DE9B117-6398-4739-BE84-AF55DBF86F35}">
      <dsp:nvSpPr>
        <dsp:cNvPr id="0" name=""/>
        <dsp:cNvSpPr/>
      </dsp:nvSpPr>
      <dsp:spPr>
        <a:xfrm>
          <a:off x="1177586" y="40233"/>
          <a:ext cx="3836416" cy="3836416"/>
        </a:xfrm>
        <a:prstGeom prst="circularArrow">
          <a:avLst>
            <a:gd name="adj1" fmla="val 5085"/>
            <a:gd name="adj2" fmla="val 327528"/>
            <a:gd name="adj3" fmla="val 20192361"/>
            <a:gd name="adj4" fmla="val 16200324"/>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C48395A-C40F-4500-9D56-1FBB326D6618}">
      <dsp:nvSpPr>
        <dsp:cNvPr id="0" name=""/>
        <dsp:cNvSpPr/>
      </dsp:nvSpPr>
      <dsp:spPr>
        <a:xfrm>
          <a:off x="1207243" y="131237"/>
          <a:ext cx="3836416" cy="3836416"/>
        </a:xfrm>
        <a:prstGeom prst="circularArrow">
          <a:avLst>
            <a:gd name="adj1" fmla="val 5085"/>
            <a:gd name="adj2" fmla="val 327528"/>
            <a:gd name="adj3" fmla="val 2912753"/>
            <a:gd name="adj4" fmla="val 20519953"/>
            <a:gd name="adj5" fmla="val 5932"/>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552F394-049D-467F-A368-8DA5783231A9}">
      <dsp:nvSpPr>
        <dsp:cNvPr id="0" name=""/>
        <dsp:cNvSpPr/>
      </dsp:nvSpPr>
      <dsp:spPr>
        <a:xfrm>
          <a:off x="1129792" y="187491"/>
          <a:ext cx="3836416" cy="3836416"/>
        </a:xfrm>
        <a:prstGeom prst="circularArrow">
          <a:avLst>
            <a:gd name="adj1" fmla="val 5085"/>
            <a:gd name="adj2" fmla="val 327528"/>
            <a:gd name="adj3" fmla="val 7232777"/>
            <a:gd name="adj4" fmla="val 3239695"/>
            <a:gd name="adj5" fmla="val 5932"/>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9562D89-0D7E-4856-892A-67F209998015}">
      <dsp:nvSpPr>
        <dsp:cNvPr id="0" name=""/>
        <dsp:cNvSpPr/>
      </dsp:nvSpPr>
      <dsp:spPr>
        <a:xfrm>
          <a:off x="1052340" y="131237"/>
          <a:ext cx="3836416" cy="3836416"/>
        </a:xfrm>
        <a:prstGeom prst="circularArrow">
          <a:avLst>
            <a:gd name="adj1" fmla="val 5085"/>
            <a:gd name="adj2" fmla="val 327528"/>
            <a:gd name="adj3" fmla="val 11552519"/>
            <a:gd name="adj4" fmla="val 7559718"/>
            <a:gd name="adj5" fmla="val 5932"/>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E4CF50-377A-4227-B355-F6725B7215FA}">
      <dsp:nvSpPr>
        <dsp:cNvPr id="0" name=""/>
        <dsp:cNvSpPr/>
      </dsp:nvSpPr>
      <dsp:spPr>
        <a:xfrm>
          <a:off x="1081997" y="40233"/>
          <a:ext cx="3836416" cy="3836416"/>
        </a:xfrm>
        <a:prstGeom prst="circularArrow">
          <a:avLst>
            <a:gd name="adj1" fmla="val 5085"/>
            <a:gd name="adj2" fmla="val 327528"/>
            <a:gd name="adj3" fmla="val 15872148"/>
            <a:gd name="adj4" fmla="val 11880111"/>
            <a:gd name="adj5" fmla="val 5932"/>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0E7C6-3EA9-42FA-9806-74E56BE4E5B6}">
      <dsp:nvSpPr>
        <dsp:cNvPr id="0" name=""/>
        <dsp:cNvSpPr/>
      </dsp:nvSpPr>
      <dsp:spPr>
        <a:xfrm>
          <a:off x="392955" y="506190"/>
          <a:ext cx="3392424" cy="3392424"/>
        </a:xfrm>
        <a:prstGeom prst="pie">
          <a:avLst>
            <a:gd name="adj1" fmla="val 16200000"/>
            <a:gd name="adj2" fmla="val 1800000"/>
          </a:avLst>
        </a:prstGeom>
        <a:gradFill rotWithShape="0">
          <a:gsLst>
            <a:gs pos="33000">
              <a:schemeClr val="accent4">
                <a:lumMod val="0"/>
                <a:lumOff val="100000"/>
              </a:schemeClr>
            </a:gs>
            <a:gs pos="92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t>Drift</a:t>
          </a:r>
        </a:p>
      </dsp:txBody>
      <dsp:txXfrm>
        <a:off x="2180844" y="1225061"/>
        <a:ext cx="1211580" cy="1009650"/>
      </dsp:txXfrm>
    </dsp:sp>
    <dsp:sp modelId="{1E89752B-E75D-4132-8DE7-DE18042904AE}">
      <dsp:nvSpPr>
        <dsp:cNvPr id="0" name=""/>
        <dsp:cNvSpPr/>
      </dsp:nvSpPr>
      <dsp:spPr>
        <a:xfrm>
          <a:off x="323087" y="627348"/>
          <a:ext cx="3392424" cy="3392424"/>
        </a:xfrm>
        <a:prstGeom prst="pie">
          <a:avLst>
            <a:gd name="adj1" fmla="val 1800000"/>
            <a:gd name="adj2" fmla="val 9000000"/>
          </a:avLst>
        </a:prstGeom>
        <a:gradFill rotWithShape="0">
          <a:gsLst>
            <a:gs pos="33000">
              <a:schemeClr val="accent4">
                <a:hueOff val="-2232385"/>
                <a:satOff val="13449"/>
                <a:alphaOff val="0"/>
                <a:shade val="51000"/>
                <a:satMod val="130000"/>
                <a:lumMod val="0"/>
                <a:lumOff val="100000"/>
              </a:schemeClr>
            </a:gs>
            <a:gs pos="92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t>Optimering</a:t>
          </a:r>
        </a:p>
      </dsp:txBody>
      <dsp:txXfrm>
        <a:off x="1130808" y="2828385"/>
        <a:ext cx="1817370" cy="888492"/>
      </dsp:txXfrm>
    </dsp:sp>
    <dsp:sp modelId="{A4545458-239B-4543-AFFA-DA87CA01ED15}">
      <dsp:nvSpPr>
        <dsp:cNvPr id="0" name=""/>
        <dsp:cNvSpPr/>
      </dsp:nvSpPr>
      <dsp:spPr>
        <a:xfrm>
          <a:off x="253220" y="506190"/>
          <a:ext cx="3392424" cy="3392424"/>
        </a:xfrm>
        <a:prstGeom prst="pie">
          <a:avLst>
            <a:gd name="adj1" fmla="val 9000000"/>
            <a:gd name="adj2" fmla="val 1620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solidFill>
                <a:schemeClr val="tx1"/>
              </a:solidFill>
            </a:rPr>
            <a:t>Implementering</a:t>
          </a:r>
        </a:p>
      </dsp:txBody>
      <dsp:txXfrm>
        <a:off x="646175" y="1225061"/>
        <a:ext cx="1211580" cy="1009650"/>
      </dsp:txXfrm>
    </dsp:sp>
    <dsp:sp modelId="{0DE9B117-6398-4739-BE84-AF55DBF86F35}">
      <dsp:nvSpPr>
        <dsp:cNvPr id="0" name=""/>
        <dsp:cNvSpPr/>
      </dsp:nvSpPr>
      <dsp:spPr>
        <a:xfrm>
          <a:off x="183228" y="296183"/>
          <a:ext cx="3812438" cy="3812438"/>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C48395A-C40F-4500-9D56-1FBB326D6618}">
      <dsp:nvSpPr>
        <dsp:cNvPr id="0" name=""/>
        <dsp:cNvSpPr/>
      </dsp:nvSpPr>
      <dsp:spPr>
        <a:xfrm>
          <a:off x="113080" y="417126"/>
          <a:ext cx="3812438" cy="3812438"/>
        </a:xfrm>
        <a:prstGeom prst="circularArrow">
          <a:avLst>
            <a:gd name="adj1" fmla="val 5085"/>
            <a:gd name="adj2" fmla="val 327528"/>
            <a:gd name="adj3" fmla="val 8671970"/>
            <a:gd name="adj4" fmla="val 1800502"/>
            <a:gd name="adj5" fmla="val 5932"/>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285B8B-AE8E-4BAA-9954-28B48C35B542}">
      <dsp:nvSpPr>
        <dsp:cNvPr id="0" name=""/>
        <dsp:cNvSpPr/>
      </dsp:nvSpPr>
      <dsp:spPr>
        <a:xfrm>
          <a:off x="42933" y="296183"/>
          <a:ext cx="3812438" cy="3812438"/>
        </a:xfrm>
        <a:prstGeom prst="circularArrow">
          <a:avLst>
            <a:gd name="adj1" fmla="val 5085"/>
            <a:gd name="adj2" fmla="val 327528"/>
            <a:gd name="adj3" fmla="val 15873039"/>
            <a:gd name="adj4" fmla="val 9000000"/>
            <a:gd name="adj5" fmla="val 5932"/>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0E7C6-3EA9-42FA-9806-74E56BE4E5B6}">
      <dsp:nvSpPr>
        <dsp:cNvPr id="0" name=""/>
        <dsp:cNvSpPr/>
      </dsp:nvSpPr>
      <dsp:spPr>
        <a:xfrm>
          <a:off x="392955" y="506190"/>
          <a:ext cx="3392424" cy="3392424"/>
        </a:xfrm>
        <a:prstGeom prst="pie">
          <a:avLst>
            <a:gd name="adj1" fmla="val 16200000"/>
            <a:gd name="adj2" fmla="val 18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solidFill>
                <a:schemeClr val="tx1"/>
              </a:solidFill>
            </a:rPr>
            <a:t>Drift</a:t>
          </a:r>
        </a:p>
      </dsp:txBody>
      <dsp:txXfrm>
        <a:off x="2180844" y="1225061"/>
        <a:ext cx="1211580" cy="1009650"/>
      </dsp:txXfrm>
    </dsp:sp>
    <dsp:sp modelId="{1E89752B-E75D-4132-8DE7-DE18042904AE}">
      <dsp:nvSpPr>
        <dsp:cNvPr id="0" name=""/>
        <dsp:cNvSpPr/>
      </dsp:nvSpPr>
      <dsp:spPr>
        <a:xfrm>
          <a:off x="323087" y="627348"/>
          <a:ext cx="3392424" cy="3392424"/>
        </a:xfrm>
        <a:prstGeom prst="pie">
          <a:avLst>
            <a:gd name="adj1" fmla="val 1800000"/>
            <a:gd name="adj2" fmla="val 9000000"/>
          </a:avLst>
        </a:prstGeom>
        <a:gradFill rotWithShape="0">
          <a:gsLst>
            <a:gs pos="33000">
              <a:schemeClr val="accent4">
                <a:hueOff val="-2232385"/>
                <a:satOff val="13449"/>
                <a:alphaOff val="0"/>
                <a:shade val="51000"/>
                <a:satMod val="130000"/>
                <a:lumMod val="0"/>
                <a:lumOff val="100000"/>
              </a:schemeClr>
            </a:gs>
            <a:gs pos="92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t>Optimering</a:t>
          </a:r>
        </a:p>
      </dsp:txBody>
      <dsp:txXfrm>
        <a:off x="1130808" y="2828385"/>
        <a:ext cx="1817370" cy="888492"/>
      </dsp:txXfrm>
    </dsp:sp>
    <dsp:sp modelId="{A4545458-239B-4543-AFFA-DA87CA01ED15}">
      <dsp:nvSpPr>
        <dsp:cNvPr id="0" name=""/>
        <dsp:cNvSpPr/>
      </dsp:nvSpPr>
      <dsp:spPr>
        <a:xfrm>
          <a:off x="253220" y="506190"/>
          <a:ext cx="3392424" cy="3392424"/>
        </a:xfrm>
        <a:prstGeom prst="pie">
          <a:avLst>
            <a:gd name="adj1" fmla="val 9000000"/>
            <a:gd name="adj2" fmla="val 16200000"/>
          </a:avLst>
        </a:prstGeom>
        <a:gradFill rotWithShape="0">
          <a:gsLst>
            <a:gs pos="33000">
              <a:schemeClr val="accent4">
                <a:hueOff val="-4464770"/>
                <a:satOff val="26899"/>
                <a:alphaOff val="0"/>
                <a:shade val="51000"/>
                <a:satMod val="130000"/>
                <a:lumMod val="0"/>
                <a:lumOff val="100000"/>
              </a:schemeClr>
            </a:gs>
            <a:gs pos="92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t>Implementering</a:t>
          </a:r>
        </a:p>
      </dsp:txBody>
      <dsp:txXfrm>
        <a:off x="646175" y="1225061"/>
        <a:ext cx="1211580" cy="1009650"/>
      </dsp:txXfrm>
    </dsp:sp>
    <dsp:sp modelId="{0DE9B117-6398-4739-BE84-AF55DBF86F35}">
      <dsp:nvSpPr>
        <dsp:cNvPr id="0" name=""/>
        <dsp:cNvSpPr/>
      </dsp:nvSpPr>
      <dsp:spPr>
        <a:xfrm>
          <a:off x="183228" y="296183"/>
          <a:ext cx="3812438" cy="3812438"/>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C48395A-C40F-4500-9D56-1FBB326D6618}">
      <dsp:nvSpPr>
        <dsp:cNvPr id="0" name=""/>
        <dsp:cNvSpPr/>
      </dsp:nvSpPr>
      <dsp:spPr>
        <a:xfrm>
          <a:off x="113080" y="417126"/>
          <a:ext cx="3812438" cy="3812438"/>
        </a:xfrm>
        <a:prstGeom prst="circularArrow">
          <a:avLst>
            <a:gd name="adj1" fmla="val 5085"/>
            <a:gd name="adj2" fmla="val 327528"/>
            <a:gd name="adj3" fmla="val 8671970"/>
            <a:gd name="adj4" fmla="val 1800502"/>
            <a:gd name="adj5" fmla="val 5932"/>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285B8B-AE8E-4BAA-9954-28B48C35B542}">
      <dsp:nvSpPr>
        <dsp:cNvPr id="0" name=""/>
        <dsp:cNvSpPr/>
      </dsp:nvSpPr>
      <dsp:spPr>
        <a:xfrm>
          <a:off x="42933" y="296183"/>
          <a:ext cx="3812438" cy="3812438"/>
        </a:xfrm>
        <a:prstGeom prst="circularArrow">
          <a:avLst>
            <a:gd name="adj1" fmla="val 5085"/>
            <a:gd name="adj2" fmla="val 327528"/>
            <a:gd name="adj3" fmla="val 15873039"/>
            <a:gd name="adj4" fmla="val 9000000"/>
            <a:gd name="adj5" fmla="val 5932"/>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0E7C6-3EA9-42FA-9806-74E56BE4E5B6}">
      <dsp:nvSpPr>
        <dsp:cNvPr id="0" name=""/>
        <dsp:cNvSpPr/>
      </dsp:nvSpPr>
      <dsp:spPr>
        <a:xfrm>
          <a:off x="392955" y="506190"/>
          <a:ext cx="3392424" cy="3392424"/>
        </a:xfrm>
        <a:prstGeom prst="pie">
          <a:avLst>
            <a:gd name="adj1" fmla="val 16200000"/>
            <a:gd name="adj2" fmla="val 1800000"/>
          </a:avLst>
        </a:prstGeom>
        <a:gradFill rotWithShape="0">
          <a:gsLst>
            <a:gs pos="33000">
              <a:schemeClr val="accent4">
                <a:hueOff val="0"/>
                <a:satOff val="0"/>
                <a:alphaOff val="0"/>
                <a:shade val="51000"/>
                <a:satMod val="130000"/>
                <a:lumMod val="0"/>
                <a:lumOff val="100000"/>
              </a:schemeClr>
            </a:gs>
            <a:gs pos="92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t>Drift</a:t>
          </a:r>
        </a:p>
      </dsp:txBody>
      <dsp:txXfrm>
        <a:off x="2180844" y="1225061"/>
        <a:ext cx="1211580" cy="1009650"/>
      </dsp:txXfrm>
    </dsp:sp>
    <dsp:sp modelId="{1E89752B-E75D-4132-8DE7-DE18042904AE}">
      <dsp:nvSpPr>
        <dsp:cNvPr id="0" name=""/>
        <dsp:cNvSpPr/>
      </dsp:nvSpPr>
      <dsp:spPr>
        <a:xfrm>
          <a:off x="323087" y="627348"/>
          <a:ext cx="3392424" cy="3392424"/>
        </a:xfrm>
        <a:prstGeom prst="pie">
          <a:avLst>
            <a:gd name="adj1" fmla="val 1800000"/>
            <a:gd name="adj2" fmla="val 900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solidFill>
                <a:schemeClr val="tx1"/>
              </a:solidFill>
            </a:rPr>
            <a:t>Optimering</a:t>
          </a:r>
        </a:p>
      </dsp:txBody>
      <dsp:txXfrm>
        <a:off x="1130808" y="2828385"/>
        <a:ext cx="1817370" cy="888492"/>
      </dsp:txXfrm>
    </dsp:sp>
    <dsp:sp modelId="{A4545458-239B-4543-AFFA-DA87CA01ED15}">
      <dsp:nvSpPr>
        <dsp:cNvPr id="0" name=""/>
        <dsp:cNvSpPr/>
      </dsp:nvSpPr>
      <dsp:spPr>
        <a:xfrm>
          <a:off x="253220" y="506190"/>
          <a:ext cx="3392424" cy="3392424"/>
        </a:xfrm>
        <a:prstGeom prst="pie">
          <a:avLst>
            <a:gd name="adj1" fmla="val 9000000"/>
            <a:gd name="adj2" fmla="val 16200000"/>
          </a:avLst>
        </a:prstGeom>
        <a:gradFill rotWithShape="0">
          <a:gsLst>
            <a:gs pos="33000">
              <a:schemeClr val="accent4">
                <a:hueOff val="-4464770"/>
                <a:satOff val="26899"/>
                <a:alphaOff val="0"/>
                <a:shade val="51000"/>
                <a:satMod val="130000"/>
                <a:lumMod val="0"/>
                <a:lumOff val="100000"/>
              </a:schemeClr>
            </a:gs>
            <a:gs pos="92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kern="1200" dirty="0"/>
            <a:t>Implementering</a:t>
          </a:r>
        </a:p>
      </dsp:txBody>
      <dsp:txXfrm>
        <a:off x="646175" y="1225061"/>
        <a:ext cx="1211580" cy="1009650"/>
      </dsp:txXfrm>
    </dsp:sp>
    <dsp:sp modelId="{0DE9B117-6398-4739-BE84-AF55DBF86F35}">
      <dsp:nvSpPr>
        <dsp:cNvPr id="0" name=""/>
        <dsp:cNvSpPr/>
      </dsp:nvSpPr>
      <dsp:spPr>
        <a:xfrm>
          <a:off x="183228" y="296183"/>
          <a:ext cx="3812438" cy="3812438"/>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C48395A-C40F-4500-9D56-1FBB326D6618}">
      <dsp:nvSpPr>
        <dsp:cNvPr id="0" name=""/>
        <dsp:cNvSpPr/>
      </dsp:nvSpPr>
      <dsp:spPr>
        <a:xfrm>
          <a:off x="113080" y="417126"/>
          <a:ext cx="3812438" cy="3812438"/>
        </a:xfrm>
        <a:prstGeom prst="circularArrow">
          <a:avLst>
            <a:gd name="adj1" fmla="val 5085"/>
            <a:gd name="adj2" fmla="val 327528"/>
            <a:gd name="adj3" fmla="val 8671970"/>
            <a:gd name="adj4" fmla="val 1800502"/>
            <a:gd name="adj5" fmla="val 5932"/>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285B8B-AE8E-4BAA-9954-28B48C35B542}">
      <dsp:nvSpPr>
        <dsp:cNvPr id="0" name=""/>
        <dsp:cNvSpPr/>
      </dsp:nvSpPr>
      <dsp:spPr>
        <a:xfrm>
          <a:off x="42933" y="296183"/>
          <a:ext cx="3812438" cy="3812438"/>
        </a:xfrm>
        <a:prstGeom prst="circularArrow">
          <a:avLst>
            <a:gd name="adj1" fmla="val 5085"/>
            <a:gd name="adj2" fmla="val 327528"/>
            <a:gd name="adj3" fmla="val 15873039"/>
            <a:gd name="adj4" fmla="val 9000000"/>
            <a:gd name="adj5" fmla="val 5932"/>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1DAB29-A502-4B23-ADF2-19B700E2E778}" type="datetimeFigureOut">
              <a:rPr lang="da-DK" smtClean="0"/>
              <a:pPr/>
              <a:t>16-10-2017</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17F176-5391-465A-B720-6B43F6686964}" type="slidenum">
              <a:rPr lang="da-DK" smtClean="0"/>
              <a:pPr/>
              <a:t>‹nr.›</a:t>
            </a:fld>
            <a:endParaRPr lang="da-DK"/>
          </a:p>
        </p:txBody>
      </p:sp>
    </p:spTree>
    <p:extLst>
      <p:ext uri="{BB962C8B-B14F-4D97-AF65-F5344CB8AC3E}">
        <p14:creationId xmlns:p14="http://schemas.microsoft.com/office/powerpoint/2010/main" val="423125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1"/>
            <a:r>
              <a:rPr lang="da-DK" dirty="0"/>
              <a:t>BOBLER</a:t>
            </a:r>
          </a:p>
          <a:p>
            <a:pPr lvl="1"/>
            <a:endParaRPr lang="da-DK" dirty="0"/>
          </a:p>
          <a:p>
            <a:pPr lvl="1"/>
            <a:r>
              <a:rPr lang="da-DK" dirty="0"/>
              <a:t>Kontraktstyring er en faglig disciplin</a:t>
            </a:r>
          </a:p>
          <a:p>
            <a:pPr lvl="1"/>
            <a:r>
              <a:rPr lang="da-DK" dirty="0"/>
              <a:t>”Håndværket” kontraktstyring</a:t>
            </a:r>
          </a:p>
          <a:p>
            <a:endParaRPr lang="da-DK" dirty="0"/>
          </a:p>
          <a:p>
            <a:pPr lvl="1"/>
            <a:r>
              <a:rPr lang="da-DK" dirty="0"/>
              <a:t>Kontraktstyring og kommunikation kræver forandringsledelse</a:t>
            </a:r>
          </a:p>
          <a:p>
            <a:pPr lvl="1"/>
            <a:r>
              <a:rPr lang="da-DK" dirty="0"/>
              <a:t>Kontrakt og leverandørstyring holder aldrig op</a:t>
            </a:r>
          </a:p>
          <a:p>
            <a:pPr lvl="1"/>
            <a:endParaRPr lang="da-DK" dirty="0"/>
          </a:p>
          <a:p>
            <a:pPr lvl="1"/>
            <a:r>
              <a:rPr lang="da-DK" dirty="0"/>
              <a:t>Faglighed fremfor fjendtlighed</a:t>
            </a:r>
          </a:p>
          <a:p>
            <a:pPr lvl="1"/>
            <a:r>
              <a:rPr lang="da-DK" dirty="0"/>
              <a:t>Kontraktstyring sker på mange planer</a:t>
            </a:r>
          </a:p>
          <a:p>
            <a:pPr lvl="1"/>
            <a:r>
              <a:rPr lang="da-DK" dirty="0"/>
              <a:t>Centralisering og </a:t>
            </a:r>
            <a:r>
              <a:rPr lang="da-DK" dirty="0" err="1"/>
              <a:t>de-centralisering</a:t>
            </a:r>
            <a:r>
              <a:rPr lang="da-DK" dirty="0"/>
              <a:t> er lige godt og skidt</a:t>
            </a:r>
          </a:p>
          <a:p>
            <a:pPr lvl="1"/>
            <a:endParaRPr lang="da-DK" dirty="0"/>
          </a:p>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2</a:t>
            </a:fld>
            <a:endParaRPr lang="da-DK"/>
          </a:p>
        </p:txBody>
      </p:sp>
    </p:spTree>
    <p:extLst>
      <p:ext uri="{BB962C8B-B14F-4D97-AF65-F5344CB8AC3E}">
        <p14:creationId xmlns:p14="http://schemas.microsoft.com/office/powerpoint/2010/main" val="2589901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Aktiviteter for implementering – denne</a:t>
            </a:r>
            <a:r>
              <a:rPr lang="da-DK" baseline="0" dirty="0"/>
              <a:t> er meget generel – implementering er meget aftale og leverandør afhængig.</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12</a:t>
            </a:fld>
            <a:endParaRPr lang="da-DK" dirty="0"/>
          </a:p>
        </p:txBody>
      </p:sp>
    </p:spTree>
    <p:extLst>
      <p:ext uri="{BB962C8B-B14F-4D97-AF65-F5344CB8AC3E}">
        <p14:creationId xmlns:p14="http://schemas.microsoft.com/office/powerpoint/2010/main" val="378063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Driften er også bestemt af aftalen – drift på aftaler kan være ret forskellig</a:t>
            </a:r>
          </a:p>
        </p:txBody>
      </p:sp>
      <p:sp>
        <p:nvSpPr>
          <p:cNvPr id="4" name="Pladsholder til slidenummer 3"/>
          <p:cNvSpPr>
            <a:spLocks noGrp="1"/>
          </p:cNvSpPr>
          <p:nvPr>
            <p:ph type="sldNum" sz="quarter" idx="10"/>
          </p:nvPr>
        </p:nvSpPr>
        <p:spPr/>
        <p:txBody>
          <a:bodyPr/>
          <a:lstStyle/>
          <a:p>
            <a:fld id="{A517F176-5391-465A-B720-6B43F6686964}" type="slidenum">
              <a:rPr lang="da-DK" smtClean="0"/>
              <a:pPr/>
              <a:t>13</a:t>
            </a:fld>
            <a:endParaRPr lang="da-DK"/>
          </a:p>
        </p:txBody>
      </p:sp>
    </p:spTree>
    <p:extLst>
      <p:ext uri="{BB962C8B-B14F-4D97-AF65-F5344CB8AC3E}">
        <p14:creationId xmlns:p14="http://schemas.microsoft.com/office/powerpoint/2010/main" val="217420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Optimering vil være meget</a:t>
            </a:r>
            <a:r>
              <a:rPr lang="da-DK" baseline="0" dirty="0"/>
              <a:t> afhængig af aftalen</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14</a:t>
            </a:fld>
            <a:endParaRPr lang="da-DK"/>
          </a:p>
        </p:txBody>
      </p:sp>
    </p:spTree>
    <p:extLst>
      <p:ext uri="{BB962C8B-B14F-4D97-AF65-F5344CB8AC3E}">
        <p14:creationId xmlns:p14="http://schemas.microsoft.com/office/powerpoint/2010/main" val="229758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Kontrakter har et livsforløb</a:t>
            </a:r>
            <a:r>
              <a:rPr lang="da-DK" baseline="0" dirty="0"/>
              <a:t> – fra jord til bord men fra underskrift til underskrift</a:t>
            </a:r>
          </a:p>
          <a:p>
            <a:r>
              <a:rPr lang="da-DK" baseline="0" dirty="0"/>
              <a:t>IFIRS sikrer at en aftale ikke pludselig udløber så I står og skal finde en ny aftale og betale dyrt imens</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15</a:t>
            </a:fld>
            <a:endParaRPr lang="da-DK"/>
          </a:p>
        </p:txBody>
      </p:sp>
    </p:spTree>
    <p:extLst>
      <p:ext uri="{BB962C8B-B14F-4D97-AF65-F5344CB8AC3E}">
        <p14:creationId xmlns:p14="http://schemas.microsoft.com/office/powerpoint/2010/main" val="137944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får de varer i har bestilt, at kvaliteten er ok at I ikke betaler for meget… og så at</a:t>
            </a:r>
            <a:r>
              <a:rPr lang="da-DK" baseline="0" dirty="0"/>
              <a:t> den kommer til det rigtige sted når I skal bruge dem…</a:t>
            </a:r>
          </a:p>
          <a:p>
            <a:r>
              <a:rPr lang="da-DK" baseline="0" dirty="0"/>
              <a:t>Vi kontrollerer også at I bruger aftalerne – for at sikre at leverandørerne får noget ud af IFIRS aftalen og at I ikke køber den ”dyre mælk”.</a:t>
            </a:r>
          </a:p>
          <a:p>
            <a:r>
              <a:rPr lang="da-DK" baseline="0" dirty="0"/>
              <a:t>Samtidig vil vi gerne vid om I rigtig tilfreds så aftalerne bliver brugt og I kan fokusere på jeres fag</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16</a:t>
            </a:fld>
            <a:endParaRPr lang="da-DK"/>
          </a:p>
        </p:txBody>
      </p:sp>
    </p:spTree>
    <p:extLst>
      <p:ext uri="{BB962C8B-B14F-4D97-AF65-F5344CB8AC3E}">
        <p14:creationId xmlns:p14="http://schemas.microsoft.com/office/powerpoint/2010/main" val="3210434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a:t>
            </a:r>
            <a:r>
              <a:rPr lang="da-DK" baseline="0" dirty="0"/>
              <a:t> hjælper med at etablere kontakten fra ny leverandør til skoler</a:t>
            </a:r>
          </a:p>
          <a:p>
            <a:r>
              <a:rPr lang="da-DK" baseline="0" dirty="0"/>
              <a:t>Opstartsmøder og sikrer at leverandører og skoler får mere kendskab til aftalen og hinanden</a:t>
            </a:r>
          </a:p>
          <a:p>
            <a:r>
              <a:rPr lang="da-DK" baseline="0" dirty="0"/>
              <a:t>Vi modtager prislister og sender dem rundt, gemmer dem på medlemsportalen så man kan finde gamle prislister</a:t>
            </a:r>
          </a:p>
          <a:p>
            <a:r>
              <a:rPr lang="da-DK" baseline="0" dirty="0"/>
              <a:t>Vi evaluerer aftalerne så leverandører og skoler ved hvordan det går og så følger vi op på de evalueringer.</a:t>
            </a:r>
          </a:p>
          <a:p>
            <a:r>
              <a:rPr lang="da-DK" baseline="0" dirty="0"/>
              <a:t>Styrker samarbejdet så aftalen kører godt – og for at gøre det skal vi jo kontrollere den på andre måder også</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17</a:t>
            </a:fld>
            <a:endParaRPr lang="da-DK" dirty="0"/>
          </a:p>
        </p:txBody>
      </p:sp>
    </p:spTree>
    <p:extLst>
      <p:ext uri="{BB962C8B-B14F-4D97-AF65-F5344CB8AC3E}">
        <p14:creationId xmlns:p14="http://schemas.microsoft.com/office/powerpoint/2010/main" val="208476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a:t>
            </a:r>
            <a:r>
              <a:rPr lang="da-DK" baseline="0" dirty="0"/>
              <a:t> der spørgsmål</a:t>
            </a:r>
          </a:p>
          <a:p>
            <a:r>
              <a:rPr lang="da-DK" baseline="0" dirty="0"/>
              <a:t>Er der udfordringer med leverandør som I ikke kan håndtere med konsulent / lokal afdeling</a:t>
            </a:r>
          </a:p>
          <a:p>
            <a:r>
              <a:rPr lang="da-DK" baseline="0" dirty="0"/>
              <a:t>Mangler I varer, prislister?</a:t>
            </a:r>
          </a:p>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18</a:t>
            </a:fld>
            <a:endParaRPr lang="da-DK"/>
          </a:p>
        </p:txBody>
      </p:sp>
    </p:spTree>
    <p:extLst>
      <p:ext uri="{BB962C8B-B14F-4D97-AF65-F5344CB8AC3E}">
        <p14:creationId xmlns:p14="http://schemas.microsoft.com/office/powerpoint/2010/main" val="380820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Opsummering</a:t>
            </a:r>
          </a:p>
          <a:p>
            <a:r>
              <a:rPr lang="da-DK" dirty="0"/>
              <a:t>Kontraktstyring</a:t>
            </a:r>
            <a:r>
              <a:rPr lang="da-DK" baseline="0" dirty="0"/>
              <a:t> tværfagligt</a:t>
            </a:r>
          </a:p>
          <a:p>
            <a:r>
              <a:rPr lang="da-DK" baseline="0" dirty="0"/>
              <a:t>Livscyklus og hovedaktiviteter</a:t>
            </a:r>
          </a:p>
          <a:p>
            <a:r>
              <a:rPr lang="da-DK" baseline="0" dirty="0"/>
              <a:t>Gevinstrealising </a:t>
            </a:r>
          </a:p>
          <a:p>
            <a:r>
              <a:rPr lang="da-DK" baseline="0" dirty="0"/>
              <a:t>Desto mere samarbejde desto mere får alle skoler ud af fællesskabet</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19</a:t>
            </a:fld>
            <a:endParaRPr lang="da-DK"/>
          </a:p>
        </p:txBody>
      </p:sp>
    </p:spTree>
    <p:extLst>
      <p:ext uri="{BB962C8B-B14F-4D97-AF65-F5344CB8AC3E}">
        <p14:creationId xmlns:p14="http://schemas.microsoft.com/office/powerpoint/2010/main" val="1233776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20</a:t>
            </a:fld>
            <a:endParaRPr lang="da-DK"/>
          </a:p>
        </p:txBody>
      </p:sp>
    </p:spTree>
    <p:extLst>
      <p:ext uri="{BB962C8B-B14F-4D97-AF65-F5344CB8AC3E}">
        <p14:creationId xmlns:p14="http://schemas.microsoft.com/office/powerpoint/2010/main" val="1680781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solidFill>
                  <a:prstClr val="black"/>
                </a:solidFill>
              </a:rPr>
              <a:pPr/>
              <a:t>32</a:t>
            </a:fld>
            <a:endParaRPr lang="da-DK">
              <a:solidFill>
                <a:prstClr val="black"/>
              </a:solidFill>
            </a:endParaRPr>
          </a:p>
        </p:txBody>
      </p:sp>
    </p:spTree>
    <p:extLst>
      <p:ext uri="{BB962C8B-B14F-4D97-AF65-F5344CB8AC3E}">
        <p14:creationId xmlns:p14="http://schemas.microsoft.com/office/powerpoint/2010/main" val="18932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Starter med helikopterblikket</a:t>
            </a:r>
            <a:r>
              <a:rPr lang="da-DK" baseline="0" dirty="0"/>
              <a:t> på håndværket kontraktstyring</a:t>
            </a:r>
          </a:p>
          <a:p>
            <a:r>
              <a:rPr lang="da-DK" baseline="0" dirty="0"/>
              <a:t>SDE uddyber med virkeligheden</a:t>
            </a:r>
          </a:p>
          <a:p>
            <a:r>
              <a:rPr lang="da-DK" baseline="0" dirty="0"/>
              <a:t>Synergi i samarbejde i fællesskaber</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3</a:t>
            </a:fld>
            <a:endParaRPr lang="da-DK" dirty="0"/>
          </a:p>
        </p:txBody>
      </p:sp>
    </p:spTree>
    <p:extLst>
      <p:ext uri="{BB962C8B-B14F-4D97-AF65-F5344CB8AC3E}">
        <p14:creationId xmlns:p14="http://schemas.microsoft.com/office/powerpoint/2010/main" val="2053803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3335199D-4A75-432F-A4CD-8ABEA4C2F246}" type="slidenum">
              <a:rPr lang="da-DK" smtClean="0">
                <a:solidFill>
                  <a:prstClr val="black"/>
                </a:solidFill>
              </a:rPr>
              <a:pPr>
                <a:defRPr/>
              </a:pPr>
              <a:t>36</a:t>
            </a:fld>
            <a:endParaRPr lang="da-DK" dirty="0">
              <a:solidFill>
                <a:prstClr val="black"/>
              </a:solidFill>
            </a:endParaRPr>
          </a:p>
        </p:txBody>
      </p:sp>
    </p:spTree>
    <p:extLst>
      <p:ext uri="{BB962C8B-B14F-4D97-AF65-F5344CB8AC3E}">
        <p14:creationId xmlns:p14="http://schemas.microsoft.com/office/powerpoint/2010/main" val="301402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45E453B2-B140-4F93-92C1-20871C2EC583}" type="slidenum">
              <a:rPr lang="da-DK" smtClean="0">
                <a:solidFill>
                  <a:prstClr val="black"/>
                </a:solidFill>
              </a:rPr>
              <a:pPr>
                <a:defRPr/>
              </a:pPr>
              <a:t>39</a:t>
            </a:fld>
            <a:endParaRPr lang="da-DK" dirty="0">
              <a:solidFill>
                <a:prstClr val="black"/>
              </a:solidFill>
            </a:endParaRPr>
          </a:p>
        </p:txBody>
      </p:sp>
    </p:spTree>
    <p:extLst>
      <p:ext uri="{BB962C8B-B14F-4D97-AF65-F5344CB8AC3E}">
        <p14:creationId xmlns:p14="http://schemas.microsoft.com/office/powerpoint/2010/main" val="3265009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3335199D-4A75-432F-A4CD-8ABEA4C2F246}" type="slidenum">
              <a:rPr lang="da-DK" smtClean="0">
                <a:solidFill>
                  <a:prstClr val="black"/>
                </a:solidFill>
              </a:rPr>
              <a:pPr>
                <a:defRPr/>
              </a:pPr>
              <a:t>40</a:t>
            </a:fld>
            <a:endParaRPr lang="da-DK" dirty="0">
              <a:solidFill>
                <a:prstClr val="black"/>
              </a:solidFill>
            </a:endParaRPr>
          </a:p>
        </p:txBody>
      </p:sp>
    </p:spTree>
    <p:extLst>
      <p:ext uri="{BB962C8B-B14F-4D97-AF65-F5344CB8AC3E}">
        <p14:creationId xmlns:p14="http://schemas.microsoft.com/office/powerpoint/2010/main" val="2255737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3335199D-4A75-432F-A4CD-8ABEA4C2F246}" type="slidenum">
              <a:rPr lang="da-DK" smtClean="0">
                <a:solidFill>
                  <a:prstClr val="black"/>
                </a:solidFill>
              </a:rPr>
              <a:pPr>
                <a:defRPr/>
              </a:pPr>
              <a:t>44</a:t>
            </a:fld>
            <a:endParaRPr lang="da-DK" dirty="0">
              <a:solidFill>
                <a:prstClr val="black"/>
              </a:solidFill>
            </a:endParaRPr>
          </a:p>
        </p:txBody>
      </p:sp>
    </p:spTree>
    <p:extLst>
      <p:ext uri="{BB962C8B-B14F-4D97-AF65-F5344CB8AC3E}">
        <p14:creationId xmlns:p14="http://schemas.microsoft.com/office/powerpoint/2010/main" val="411124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3335199D-4A75-432F-A4CD-8ABEA4C2F246}" type="slidenum">
              <a:rPr lang="da-DK" smtClean="0">
                <a:solidFill>
                  <a:prstClr val="black"/>
                </a:solidFill>
              </a:rPr>
              <a:pPr>
                <a:defRPr/>
              </a:pPr>
              <a:t>45</a:t>
            </a:fld>
            <a:endParaRPr lang="da-DK" dirty="0">
              <a:solidFill>
                <a:prstClr val="black"/>
              </a:solidFill>
            </a:endParaRPr>
          </a:p>
        </p:txBody>
      </p:sp>
    </p:spTree>
    <p:extLst>
      <p:ext uri="{BB962C8B-B14F-4D97-AF65-F5344CB8AC3E}">
        <p14:creationId xmlns:p14="http://schemas.microsoft.com/office/powerpoint/2010/main" val="1968299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Kontraktstyring finder sted på alle planer. Der kan være meget viden og meget værdi at have ud af en kontrakt.</a:t>
            </a:r>
          </a:p>
          <a:p>
            <a:r>
              <a:rPr lang="da-DK" dirty="0"/>
              <a:t>Hvis vi som kontraktstyrer samarbejder kan vi gøre meget for at højne</a:t>
            </a:r>
            <a:r>
              <a:rPr lang="da-DK" baseline="0" dirty="0"/>
              <a:t> niveauet og gevinstrealiseringen.</a:t>
            </a:r>
          </a:p>
          <a:p>
            <a:r>
              <a:rPr lang="da-DK" baseline="0" dirty="0"/>
              <a:t>Således bliver aftaleindgåelse mere effektiv og billigere og aftaleperioderne præget af mere </a:t>
            </a:r>
            <a:r>
              <a:rPr lang="da-DK" baseline="0" dirty="0" err="1"/>
              <a:t>success</a:t>
            </a:r>
            <a:r>
              <a:rPr lang="da-DK" baseline="0" dirty="0"/>
              <a:t>.</a:t>
            </a:r>
          </a:p>
          <a:p>
            <a:endParaRPr lang="da-DK" baseline="0" dirty="0"/>
          </a:p>
          <a:p>
            <a:r>
              <a:rPr lang="da-DK" baseline="0" dirty="0"/>
              <a:t>Da vi er på mange planer kan vi også sammen hive gevinsterne </a:t>
            </a:r>
            <a:r>
              <a:rPr lang="da-DK" baseline="0" dirty="0" err="1"/>
              <a:t>hjjem</a:t>
            </a:r>
            <a:r>
              <a:rPr lang="da-DK" baseline="0" dirty="0"/>
              <a:t> sammen</a:t>
            </a:r>
          </a:p>
          <a:p>
            <a:endParaRPr lang="da-DK" baseline="0" dirty="0"/>
          </a:p>
          <a:p>
            <a:r>
              <a:rPr lang="da-DK" baseline="0" dirty="0"/>
              <a:t>Dybe tallerkner to gange</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49</a:t>
            </a:fld>
            <a:endParaRPr lang="da-DK"/>
          </a:p>
        </p:txBody>
      </p:sp>
    </p:spTree>
    <p:extLst>
      <p:ext uri="{BB962C8B-B14F-4D97-AF65-F5344CB8AC3E}">
        <p14:creationId xmlns:p14="http://schemas.microsoft.com/office/powerpoint/2010/main" val="1145845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Intet</a:t>
            </a:r>
            <a:r>
              <a:rPr lang="da-DK" baseline="0" dirty="0"/>
              <a:t> samarbejde om samme værdiskabelse </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50</a:t>
            </a:fld>
            <a:endParaRPr lang="da-DK"/>
          </a:p>
        </p:txBody>
      </p:sp>
    </p:spTree>
    <p:extLst>
      <p:ext uri="{BB962C8B-B14F-4D97-AF65-F5344CB8AC3E}">
        <p14:creationId xmlns:p14="http://schemas.microsoft.com/office/powerpoint/2010/main" val="29678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IFIRS administrativt selskab -</a:t>
            </a:r>
            <a:r>
              <a:rPr lang="da-DK" baseline="0" dirty="0"/>
              <a:t> </a:t>
            </a:r>
            <a:r>
              <a:rPr lang="da-DK" dirty="0"/>
              <a:t>gør hvad medlemmerne ønsker</a:t>
            </a:r>
          </a:p>
          <a:p>
            <a:endParaRPr lang="da-DK" dirty="0"/>
          </a:p>
          <a:p>
            <a:endParaRPr lang="da-DK" dirty="0"/>
          </a:p>
          <a:p>
            <a:r>
              <a:rPr lang="da-DK" dirty="0"/>
              <a:t>Rollefordelingen som en model for synergi.</a:t>
            </a:r>
          </a:p>
          <a:p>
            <a:endParaRPr lang="da-DK" dirty="0"/>
          </a:p>
          <a:p>
            <a:r>
              <a:rPr lang="da-DK" dirty="0"/>
              <a:t>IFIRS overvåger</a:t>
            </a:r>
            <a:r>
              <a:rPr lang="da-DK" baseline="0" dirty="0"/>
              <a:t> hele aftalen og køre periodiske kontroller eks. via SAS/KMD</a:t>
            </a:r>
          </a:p>
          <a:p>
            <a:endParaRPr lang="da-DK" baseline="0" dirty="0"/>
          </a:p>
          <a:p>
            <a:r>
              <a:rPr lang="da-DK" baseline="0" dirty="0"/>
              <a:t>SDE fanger ting helt tæt på aftalen</a:t>
            </a:r>
          </a:p>
          <a:p>
            <a:endParaRPr lang="da-DK" baseline="0" dirty="0"/>
          </a:p>
          <a:p>
            <a:r>
              <a:rPr lang="da-DK" baseline="0" dirty="0"/>
              <a:t>Intet er ”for småt” til IFIRS, men – mange ting løses hurtigst tæt på aftalen</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51</a:t>
            </a:fld>
            <a:endParaRPr lang="da-DK"/>
          </a:p>
        </p:txBody>
      </p:sp>
    </p:spTree>
    <p:extLst>
      <p:ext uri="{BB962C8B-B14F-4D97-AF65-F5344CB8AC3E}">
        <p14:creationId xmlns:p14="http://schemas.microsoft.com/office/powerpoint/2010/main" val="1315004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Leverandør</a:t>
            </a:r>
            <a:r>
              <a:rPr lang="da-DK" baseline="0" dirty="0"/>
              <a:t> kommunikationen forenklet</a:t>
            </a:r>
          </a:p>
          <a:p>
            <a:r>
              <a:rPr lang="da-DK" baseline="0" dirty="0"/>
              <a:t>Datavalideringen fra SDE gør tiden hurtigere</a:t>
            </a:r>
          </a:p>
          <a:p>
            <a:r>
              <a:rPr lang="da-DK" baseline="0" dirty="0"/>
              <a:t>IFIRS centrale adgang og vægt gør ekspeditionen ved leverandøren mere effektiv</a:t>
            </a:r>
          </a:p>
          <a:p>
            <a:r>
              <a:rPr lang="da-DK" baseline="0" dirty="0"/>
              <a:t>Kreditnota kan bredes ud</a:t>
            </a:r>
          </a:p>
          <a:p>
            <a:endParaRPr lang="da-DK" baseline="0" dirty="0"/>
          </a:p>
          <a:p>
            <a:r>
              <a:rPr lang="da-DK" baseline="0" dirty="0" err="1"/>
              <a:t>Successhistorien</a:t>
            </a:r>
            <a:r>
              <a:rPr lang="da-DK" baseline="0" dirty="0"/>
              <a:t> gør at både ekstern og intern </a:t>
            </a:r>
            <a:r>
              <a:rPr lang="da-DK" baseline="0" dirty="0" err="1"/>
              <a:t>compliance</a:t>
            </a:r>
            <a:r>
              <a:rPr lang="da-DK" baseline="0" dirty="0"/>
              <a:t> højnes for hele aftalen og for SDE</a:t>
            </a:r>
          </a:p>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53</a:t>
            </a:fld>
            <a:endParaRPr lang="da-DK"/>
          </a:p>
        </p:txBody>
      </p:sp>
    </p:spTree>
    <p:extLst>
      <p:ext uri="{BB962C8B-B14F-4D97-AF65-F5344CB8AC3E}">
        <p14:creationId xmlns:p14="http://schemas.microsoft.com/office/powerpoint/2010/main" val="1541880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IFIRS kontrollerer løbende</a:t>
            </a:r>
          </a:p>
          <a:p>
            <a:r>
              <a:rPr lang="da-DK" dirty="0"/>
              <a:t>Udfordrin</a:t>
            </a:r>
            <a:r>
              <a:rPr lang="da-DK" baseline="0" dirty="0"/>
              <a:t>g kan være lige fra </a:t>
            </a:r>
            <a:r>
              <a:rPr lang="da-DK" baseline="0" dirty="0" err="1"/>
              <a:t>compliance</a:t>
            </a:r>
            <a:r>
              <a:rPr lang="da-DK" baseline="0" dirty="0"/>
              <a:t> til performance</a:t>
            </a:r>
          </a:p>
          <a:p>
            <a:r>
              <a:rPr lang="da-DK" baseline="0" dirty="0"/>
              <a:t>Vægten sikrer løsningen – især for skoler som ikke har en strategisk indkøber som SDE</a:t>
            </a:r>
          </a:p>
          <a:p>
            <a:r>
              <a:rPr lang="da-DK" baseline="0" dirty="0"/>
              <a:t>Løsningen bliver bedst via dialog med SDE</a:t>
            </a:r>
          </a:p>
          <a:p>
            <a:r>
              <a:rPr lang="da-DK" baseline="0" dirty="0"/>
              <a:t>Løsningen bedst</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54</a:t>
            </a:fld>
            <a:endParaRPr lang="da-DK"/>
          </a:p>
        </p:txBody>
      </p:sp>
    </p:spTree>
    <p:extLst>
      <p:ext uri="{BB962C8B-B14F-4D97-AF65-F5344CB8AC3E}">
        <p14:creationId xmlns:p14="http://schemas.microsoft.com/office/powerpoint/2010/main" val="374436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Kært barn har mange navne</a:t>
            </a:r>
          </a:p>
        </p:txBody>
      </p:sp>
      <p:sp>
        <p:nvSpPr>
          <p:cNvPr id="4" name="Pladsholder til slidenummer 3"/>
          <p:cNvSpPr>
            <a:spLocks noGrp="1"/>
          </p:cNvSpPr>
          <p:nvPr>
            <p:ph type="sldNum" sz="quarter" idx="10"/>
          </p:nvPr>
        </p:nvSpPr>
        <p:spPr/>
        <p:txBody>
          <a:bodyPr/>
          <a:lstStyle/>
          <a:p>
            <a:fld id="{A517F176-5391-465A-B720-6B43F6686964}" type="slidenum">
              <a:rPr lang="da-DK" smtClean="0"/>
              <a:pPr/>
              <a:t>5</a:t>
            </a:fld>
            <a:endParaRPr lang="da-DK"/>
          </a:p>
        </p:txBody>
      </p:sp>
    </p:spTree>
    <p:extLst>
      <p:ext uri="{BB962C8B-B14F-4D97-AF65-F5344CB8AC3E}">
        <p14:creationId xmlns:p14="http://schemas.microsoft.com/office/powerpoint/2010/main" val="3469327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56</a:t>
            </a:fld>
            <a:endParaRPr lang="da-DK"/>
          </a:p>
        </p:txBody>
      </p:sp>
    </p:spTree>
    <p:extLst>
      <p:ext uri="{BB962C8B-B14F-4D97-AF65-F5344CB8AC3E}">
        <p14:creationId xmlns:p14="http://schemas.microsoft.com/office/powerpoint/2010/main" val="2883756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faglig disciplin</a:t>
            </a:r>
          </a:p>
          <a:p>
            <a:pPr lvl="1"/>
            <a:r>
              <a:rPr lang="da-DK" dirty="0"/>
              <a:t>Kontraktstyring er en faglig disciplin</a:t>
            </a:r>
          </a:p>
          <a:p>
            <a:pPr lvl="1"/>
            <a:r>
              <a:rPr lang="da-DK" dirty="0"/>
              <a:t>”Håndværket” kontraktstyring</a:t>
            </a:r>
          </a:p>
          <a:p>
            <a:endParaRPr lang="da-DK" dirty="0"/>
          </a:p>
          <a:p>
            <a:r>
              <a:rPr lang="da-DK" dirty="0"/>
              <a:t>Indblik i forandringer</a:t>
            </a:r>
          </a:p>
          <a:p>
            <a:pPr lvl="1"/>
            <a:r>
              <a:rPr lang="da-DK" dirty="0"/>
              <a:t>Kontraktstyring og kommunikation kræver forandringsledelse</a:t>
            </a:r>
          </a:p>
          <a:p>
            <a:pPr lvl="1"/>
            <a:r>
              <a:rPr lang="da-DK" dirty="0"/>
              <a:t>Kontrakt og leverandørstyring holder aldrig op</a:t>
            </a:r>
          </a:p>
          <a:p>
            <a:pPr lvl="1"/>
            <a:endParaRPr lang="da-DK" dirty="0"/>
          </a:p>
          <a:p>
            <a:r>
              <a:rPr lang="da-DK" dirty="0"/>
              <a:t>Samarbejde kan svare sig</a:t>
            </a:r>
          </a:p>
          <a:p>
            <a:pPr lvl="1"/>
            <a:r>
              <a:rPr lang="da-DK" dirty="0"/>
              <a:t>Faglighed fremfor fjendtlighed</a:t>
            </a:r>
          </a:p>
          <a:p>
            <a:pPr lvl="1"/>
            <a:r>
              <a:rPr lang="da-DK" dirty="0"/>
              <a:t>Kontraktstyring sker på mange planer</a:t>
            </a:r>
          </a:p>
          <a:p>
            <a:pPr lvl="1"/>
            <a:r>
              <a:rPr lang="da-DK" dirty="0"/>
              <a:t>Centralisering og </a:t>
            </a:r>
            <a:r>
              <a:rPr lang="da-DK" dirty="0" err="1"/>
              <a:t>de-centralisering</a:t>
            </a:r>
            <a:r>
              <a:rPr lang="da-DK" dirty="0"/>
              <a:t> er lige godt og skidt</a:t>
            </a:r>
          </a:p>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58</a:t>
            </a:fld>
            <a:endParaRPr lang="da-DK"/>
          </a:p>
        </p:txBody>
      </p:sp>
    </p:spTree>
    <p:extLst>
      <p:ext uri="{BB962C8B-B14F-4D97-AF65-F5344CB8AC3E}">
        <p14:creationId xmlns:p14="http://schemas.microsoft.com/office/powerpoint/2010/main" val="273917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6</a:t>
            </a:fld>
            <a:endParaRPr lang="da-DK"/>
          </a:p>
        </p:txBody>
      </p:sp>
    </p:spTree>
    <p:extLst>
      <p:ext uri="{BB962C8B-B14F-4D97-AF65-F5344CB8AC3E}">
        <p14:creationId xmlns:p14="http://schemas.microsoft.com/office/powerpoint/2010/main" val="340626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7</a:t>
            </a:fld>
            <a:endParaRPr lang="da-DK"/>
          </a:p>
        </p:txBody>
      </p:sp>
    </p:spTree>
    <p:extLst>
      <p:ext uri="{BB962C8B-B14F-4D97-AF65-F5344CB8AC3E}">
        <p14:creationId xmlns:p14="http://schemas.microsoft.com/office/powerpoint/2010/main" val="14266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Kontraktstyring</a:t>
            </a:r>
            <a:r>
              <a:rPr lang="da-DK" baseline="0" dirty="0"/>
              <a:t> i Indkøbssammenhæng starter ofte med </a:t>
            </a:r>
            <a:r>
              <a:rPr lang="da-DK" baseline="0" dirty="0" err="1"/>
              <a:t>controlling</a:t>
            </a:r>
            <a:r>
              <a:rPr lang="da-DK" baseline="0" dirty="0"/>
              <a:t> og leverandørstyring og udvikler sig til kontraktstyring</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8</a:t>
            </a:fld>
            <a:endParaRPr lang="da-DK"/>
          </a:p>
        </p:txBody>
      </p:sp>
    </p:spTree>
    <p:extLst>
      <p:ext uri="{BB962C8B-B14F-4D97-AF65-F5344CB8AC3E}">
        <p14:creationId xmlns:p14="http://schemas.microsoft.com/office/powerpoint/2010/main" val="12243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4 grund</a:t>
            </a:r>
            <a:r>
              <a:rPr lang="da-DK" baseline="0" dirty="0"/>
              <a:t> discipliner i ”håndværket”</a:t>
            </a:r>
          </a:p>
          <a:p>
            <a:r>
              <a:rPr lang="da-DK" baseline="0" dirty="0"/>
              <a:t>Hver disciplin er grundlag for emner / spørgsmål</a:t>
            </a:r>
          </a:p>
          <a:p>
            <a:r>
              <a:rPr lang="da-DK" baseline="0" dirty="0"/>
              <a:t>Aktiviteter besvarer spørgsmålene</a:t>
            </a:r>
          </a:p>
          <a:p>
            <a:r>
              <a:rPr lang="da-DK" baseline="0" dirty="0"/>
              <a:t>Gevinsterne realiseres heraf</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9</a:t>
            </a:fld>
            <a:endParaRPr lang="da-DK"/>
          </a:p>
        </p:txBody>
      </p:sp>
    </p:spTree>
    <p:extLst>
      <p:ext uri="{BB962C8B-B14F-4D97-AF65-F5344CB8AC3E}">
        <p14:creationId xmlns:p14="http://schemas.microsoft.com/office/powerpoint/2010/main" val="733177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Samarbejdet her – skoler har</a:t>
            </a:r>
            <a:r>
              <a:rPr lang="da-DK" baseline="0" dirty="0"/>
              <a:t> behovet for disse info</a:t>
            </a:r>
          </a:p>
          <a:p>
            <a:r>
              <a:rPr lang="da-DK" baseline="0" dirty="0"/>
              <a:t>IFIRS systematik sikrer en struktur</a:t>
            </a:r>
          </a:p>
          <a:p>
            <a:endParaRPr lang="da-DK" baseline="0" dirty="0"/>
          </a:p>
          <a:p>
            <a:pPr marL="228600" indent="-228600">
              <a:buAutoNum type="arabicPeriod"/>
            </a:pPr>
            <a:r>
              <a:rPr lang="da-DK" baseline="0" dirty="0"/>
              <a:t>Overblik for skoler – kommunikeres ud</a:t>
            </a:r>
          </a:p>
          <a:p>
            <a:pPr marL="228600" indent="-228600">
              <a:buAutoNum type="arabicPeriod"/>
            </a:pPr>
            <a:r>
              <a:rPr lang="da-DK" baseline="0" dirty="0"/>
              <a:t>IFIRS og skoler i samspil – skoler definerer strategisk vægt og sikrer IFIRS har fokus på værdi</a:t>
            </a:r>
          </a:p>
          <a:p>
            <a:pPr marL="228600" indent="-228600">
              <a:buAutoNum type="arabicPeriod"/>
            </a:pPr>
            <a:r>
              <a:rPr lang="da-DK" baseline="0" dirty="0" err="1"/>
              <a:t>Compliance</a:t>
            </a:r>
            <a:r>
              <a:rPr lang="da-DK" baseline="0" dirty="0"/>
              <a:t> – systemisk overvågning, skoler finder ting i det nære og udbreder til alle skoler</a:t>
            </a:r>
          </a:p>
          <a:p>
            <a:pPr marL="228600" indent="-228600">
              <a:buAutoNum type="arabicPeriod"/>
            </a:pPr>
            <a:r>
              <a:rPr lang="da-DK" baseline="0" dirty="0"/>
              <a:t>Dialog med skoler – hvad fungerer/ikke – samarbejdet giver rigtig meget</a:t>
            </a:r>
          </a:p>
          <a:p>
            <a:pPr marL="228600" indent="-228600">
              <a:buAutoNum type="arabicPeriod"/>
            </a:pPr>
            <a:endParaRPr lang="da-DK" baseline="0" dirty="0"/>
          </a:p>
          <a:p>
            <a:pPr marL="0" indent="0">
              <a:buNone/>
            </a:pP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10</a:t>
            </a:fld>
            <a:endParaRPr lang="da-DK" dirty="0"/>
          </a:p>
        </p:txBody>
      </p:sp>
    </p:spTree>
    <p:extLst>
      <p:ext uri="{BB962C8B-B14F-4D97-AF65-F5344CB8AC3E}">
        <p14:creationId xmlns:p14="http://schemas.microsoft.com/office/powerpoint/2010/main" val="131123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Aftalens livscyklus og aktiviteter for CM i kontrakten</a:t>
            </a:r>
          </a:p>
          <a:p>
            <a:r>
              <a:rPr lang="da-DK" dirty="0"/>
              <a:t>IFIRS systematik – men på skolerne lever</a:t>
            </a:r>
            <a:r>
              <a:rPr lang="da-DK" baseline="0" dirty="0"/>
              <a:t> aftalerne - symbiose</a:t>
            </a:r>
            <a:endParaRPr lang="da-DK" dirty="0"/>
          </a:p>
        </p:txBody>
      </p:sp>
      <p:sp>
        <p:nvSpPr>
          <p:cNvPr id="4" name="Pladsholder til slidenummer 3"/>
          <p:cNvSpPr>
            <a:spLocks noGrp="1"/>
          </p:cNvSpPr>
          <p:nvPr>
            <p:ph type="sldNum" sz="quarter" idx="10"/>
          </p:nvPr>
        </p:nvSpPr>
        <p:spPr/>
        <p:txBody>
          <a:bodyPr/>
          <a:lstStyle/>
          <a:p>
            <a:fld id="{A517F176-5391-465A-B720-6B43F6686964}" type="slidenum">
              <a:rPr lang="da-DK" smtClean="0"/>
              <a:pPr/>
              <a:t>11</a:t>
            </a:fld>
            <a:endParaRPr lang="da-DK"/>
          </a:p>
        </p:txBody>
      </p:sp>
    </p:spTree>
    <p:extLst>
      <p:ext uri="{BB962C8B-B14F-4D97-AF65-F5344CB8AC3E}">
        <p14:creationId xmlns:p14="http://schemas.microsoft.com/office/powerpoint/2010/main" val="2000575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8.emf"/><Relationship Id="rId7" Type="http://schemas.openxmlformats.org/officeDocument/2006/relationships/image" Target="../media/image11.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4.emf"/><Relationship Id="rId7" Type="http://schemas.openxmlformats.org/officeDocument/2006/relationships/image" Target="../media/image17.emf"/><Relationship Id="rId2" Type="http://schemas.openxmlformats.org/officeDocument/2006/relationships/image" Target="../media/image13.em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image" Target="../media/image1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4.jpe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6.emf"/><Relationship Id="rId4" Type="http://schemas.openxmlformats.org/officeDocument/2006/relationships/image" Target="../media/image3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9.jpeg"/><Relationship Id="rId4" Type="http://schemas.openxmlformats.org/officeDocument/2006/relationships/image" Target="../media/image3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40.jpeg"/><Relationship Id="rId4"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43.jpeg"/><Relationship Id="rId4" Type="http://schemas.openxmlformats.org/officeDocument/2006/relationships/image" Target="../media/image36.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g"/><Relationship Id="rId1" Type="http://schemas.openxmlformats.org/officeDocument/2006/relationships/slideMaster" Target="../slideMasters/slideMaster4.xml"/><Relationship Id="rId4" Type="http://schemas.openxmlformats.org/officeDocument/2006/relationships/image" Target="../media/image45.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46.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4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8" name="Pladsholder til dato 7"/>
          <p:cNvSpPr>
            <a:spLocks noGrp="1"/>
          </p:cNvSpPr>
          <p:nvPr>
            <p:ph type="dt" sz="half" idx="10"/>
          </p:nvPr>
        </p:nvSpPr>
        <p:spPr/>
        <p:txBody>
          <a:bodyPr/>
          <a:lstStyle/>
          <a:p>
            <a:fld id="{32B32798-5163-4526-987D-34BFD81AE4A2}" type="datetimeFigureOut">
              <a:rPr lang="da-DK" smtClean="0"/>
              <a:pPr/>
              <a:t>16-10-2017</a:t>
            </a:fld>
            <a:endParaRPr lang="da-DK" dirty="0"/>
          </a:p>
        </p:txBody>
      </p:sp>
      <p:sp>
        <p:nvSpPr>
          <p:cNvPr id="9" name="Pladsholder til diasnummer 8"/>
          <p:cNvSpPr>
            <a:spLocks noGrp="1"/>
          </p:cNvSpPr>
          <p:nvPr>
            <p:ph type="sldNum" sz="quarter" idx="11"/>
          </p:nvPr>
        </p:nvSpPr>
        <p:spPr/>
        <p:txBody>
          <a:bodyPr/>
          <a:lstStyle/>
          <a:p>
            <a:fld id="{8F1A97E1-F96E-478B-B7E8-B7A070E66C24}" type="slidenum">
              <a:rPr lang="da-DK" smtClean="0"/>
              <a:pPr/>
              <a:t>‹nr.›</a:t>
            </a:fld>
            <a:endParaRPr lang="da-DK" dirty="0"/>
          </a:p>
        </p:txBody>
      </p:sp>
      <p:sp>
        <p:nvSpPr>
          <p:cNvPr id="10" name="Pladsholder til sidefod 9"/>
          <p:cNvSpPr>
            <a:spLocks noGrp="1"/>
          </p:cNvSpPr>
          <p:nvPr>
            <p:ph type="ftr" sz="quarter" idx="12"/>
          </p:nvPr>
        </p:nvSpPr>
        <p:spPr/>
        <p:txBody>
          <a:bodyPr/>
          <a:lstStyle/>
          <a:p>
            <a:endParaRPr lang="da-DK"/>
          </a:p>
        </p:txBody>
      </p:sp>
      <p:pic>
        <p:nvPicPr>
          <p:cNvPr id="11" name="Billede 5" descr="udbudsforløb_bag.jpg"/>
          <p:cNvPicPr>
            <a:picLocks noChangeAspect="1"/>
          </p:cNvPicPr>
          <p:nvPr userDrawn="1"/>
        </p:nvPicPr>
        <p:blipFill>
          <a:blip r:embed="rId2" cstate="print"/>
          <a:srcRect/>
          <a:stretch>
            <a:fillRect/>
          </a:stretch>
        </p:blipFill>
        <p:spPr bwMode="auto">
          <a:xfrm>
            <a:off x="0" y="-280988"/>
            <a:ext cx="9144000" cy="7138988"/>
          </a:xfrm>
          <a:prstGeom prst="rect">
            <a:avLst/>
          </a:prstGeom>
          <a:noFill/>
          <a:ln w="9525">
            <a:noFill/>
            <a:miter lim="800000"/>
            <a:headEnd/>
            <a:tailEnd/>
          </a:ln>
        </p:spPr>
      </p:pic>
      <p:pic>
        <p:nvPicPr>
          <p:cNvPr id="1026" name="Picture 2" descr="C:\Users\ttr\Documents\IFIRS_logo_blue_green_staende.png"/>
          <p:cNvPicPr>
            <a:picLocks noChangeAspect="1" noChangeArrowheads="1"/>
          </p:cNvPicPr>
          <p:nvPr userDrawn="1"/>
        </p:nvPicPr>
        <p:blipFill>
          <a:blip r:embed="rId3" cstate="print"/>
          <a:srcRect/>
          <a:stretch>
            <a:fillRect/>
          </a:stretch>
        </p:blipFill>
        <p:spPr bwMode="auto">
          <a:xfrm>
            <a:off x="6858034" y="4286256"/>
            <a:ext cx="2071684" cy="2285996"/>
          </a:xfrm>
          <a:prstGeom prst="rect">
            <a:avLst/>
          </a:prstGeom>
          <a:noFill/>
        </p:spPr>
      </p:pic>
      <p:sp>
        <p:nvSpPr>
          <p:cNvPr id="3" name="Undertitel 2"/>
          <p:cNvSpPr>
            <a:spLocks noGrp="1"/>
          </p:cNvSpPr>
          <p:nvPr>
            <p:ph type="subTitle" idx="1"/>
          </p:nvPr>
        </p:nvSpPr>
        <p:spPr>
          <a:xfrm>
            <a:off x="827584" y="2780928"/>
            <a:ext cx="5400668" cy="1752600"/>
          </a:xfrm>
        </p:spPr>
        <p:txBody>
          <a:bodyPr/>
          <a:lstStyle>
            <a:lvl1pPr marL="0" indent="0" algn="l">
              <a:buNone/>
              <a:defRPr i="1" baseline="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2" name="Rektangel 11"/>
          <p:cNvSpPr/>
          <p:nvPr userDrawn="1"/>
        </p:nvSpPr>
        <p:spPr>
          <a:xfrm>
            <a:off x="827584" y="1196752"/>
            <a:ext cx="3165141" cy="1569660"/>
          </a:xfrm>
          <a:prstGeom prst="rect">
            <a:avLst/>
          </a:prstGeom>
        </p:spPr>
        <p:txBody>
          <a:bodyPr wrap="square">
            <a:spAutoFit/>
          </a:bodyPr>
          <a:lstStyle/>
          <a:p>
            <a:r>
              <a:rPr lang="da-DK" sz="9600" baseline="0" dirty="0">
                <a:solidFill>
                  <a:schemeClr val="tx1">
                    <a:lumMod val="85000"/>
                    <a:lumOff val="15000"/>
                  </a:schemeClr>
                </a:solidFill>
                <a:latin typeface="+mj-lt"/>
              </a:rPr>
              <a:t>IFIRS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4000"/>
            </a:lvl1pPr>
          </a:lstStyle>
          <a:p>
            <a:r>
              <a:rPr lang="da-DK"/>
              <a:t>Klik for at redigere i master</a:t>
            </a:r>
            <a:endParaRPr lang="da-DK" dirty="0"/>
          </a:p>
        </p:txBody>
      </p:sp>
      <p:sp>
        <p:nvSpPr>
          <p:cNvPr id="3" name="Pladsholder til lodret titel 2"/>
          <p:cNvSpPr>
            <a:spLocks noGrp="1"/>
          </p:cNvSpPr>
          <p:nvPr>
            <p:ph type="body" orient="vert" idx="1"/>
          </p:nvPr>
        </p:nvSpPr>
        <p:spPr/>
        <p:txBody>
          <a:bodyPr vert="eaVert"/>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8F1A97E1-F96E-478B-B7E8-B7A070E66C24}"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normAutofit/>
          </a:bodyPr>
          <a:lstStyle>
            <a:lvl1pPr>
              <a:defRPr sz="4000"/>
            </a:lvl1pPr>
          </a:lstStyle>
          <a:p>
            <a:r>
              <a:rPr lang="da-DK"/>
              <a:t>Klik for at redigere i master</a:t>
            </a:r>
            <a:endParaRPr lang="da-DK" dirty="0"/>
          </a:p>
        </p:txBody>
      </p:sp>
      <p:sp>
        <p:nvSpPr>
          <p:cNvPr id="3" name="Pladsholder til lodret titel 2"/>
          <p:cNvSpPr>
            <a:spLocks noGrp="1"/>
          </p:cNvSpPr>
          <p:nvPr>
            <p:ph type="body" orient="vert" idx="1"/>
          </p:nvPr>
        </p:nvSpPr>
        <p:spPr>
          <a:xfrm>
            <a:off x="457200" y="274638"/>
            <a:ext cx="6019800" cy="5851525"/>
          </a:xfrm>
        </p:spPr>
        <p:txBody>
          <a:bodyPr vert="eaVert"/>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8F1A97E1-F96E-478B-B7E8-B7A070E66C24}" type="slidenum">
              <a:rPr lang="da-DK" smtClean="0"/>
              <a:pPr/>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normAutofit/>
          </a:bodyPr>
          <a:lstStyle>
            <a:lvl1pPr algn="ctr">
              <a:defRPr sz="3200"/>
            </a:lvl1pPr>
          </a:lstStyle>
          <a:p>
            <a:r>
              <a:rPr lang="da-DK" dirty="0"/>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a:t>
            </a:r>
          </a:p>
        </p:txBody>
      </p:sp>
      <p:sp>
        <p:nvSpPr>
          <p:cNvPr id="4" name="Pladsholder til dato 3"/>
          <p:cNvSpPr>
            <a:spLocks noGrp="1"/>
          </p:cNvSpPr>
          <p:nvPr>
            <p:ph type="dt" sz="half" idx="10"/>
          </p:nvPr>
        </p:nvSpPr>
        <p:spPr>
          <a:xfrm>
            <a:off x="457200" y="6356351"/>
            <a:ext cx="2133600" cy="365125"/>
          </a:xfrm>
          <a:prstGeom prst="rect">
            <a:avLst/>
          </a:prstGeom>
        </p:spPr>
        <p:txBody>
          <a:bodyPr/>
          <a:lstStyle/>
          <a:p>
            <a:fld id="{7A782BEB-08B2-4A02-8C3B-BB499980BBEF}" type="datetimeFigureOut">
              <a:rPr lang="da-DK" smtClean="0"/>
              <a:t>16-10-2017</a:t>
            </a:fld>
            <a:endParaRPr lang="da-DK"/>
          </a:p>
        </p:txBody>
      </p:sp>
      <p:sp>
        <p:nvSpPr>
          <p:cNvPr id="5" name="Pladsholder til sidefod 4"/>
          <p:cNvSpPr>
            <a:spLocks noGrp="1"/>
          </p:cNvSpPr>
          <p:nvPr>
            <p:ph type="ftr" sz="quarter" idx="11"/>
          </p:nvPr>
        </p:nvSpPr>
        <p:spPr>
          <a:xfrm>
            <a:off x="3124200" y="6356351"/>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1"/>
            <a:ext cx="2133600" cy="365125"/>
          </a:xfrm>
          <a:prstGeom prst="rect">
            <a:avLst/>
          </a:prstGeom>
        </p:spPr>
        <p:txBody>
          <a:bodyPr/>
          <a:lstStyle/>
          <a:p>
            <a:fld id="{3EA2B96E-F582-4678-A162-83BAC27EE005}" type="slidenum">
              <a:rPr lang="da-DK" smtClean="0"/>
              <a:t>‹nr.›</a:t>
            </a:fld>
            <a:endParaRPr lang="da-DK"/>
          </a:p>
        </p:txBody>
      </p:sp>
    </p:spTree>
    <p:extLst>
      <p:ext uri="{BB962C8B-B14F-4D97-AF65-F5344CB8AC3E}">
        <p14:creationId xmlns:p14="http://schemas.microsoft.com/office/powerpoint/2010/main" val="17869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4" name="Pladsholder til dato 3"/>
          <p:cNvSpPr>
            <a:spLocks noGrp="1"/>
          </p:cNvSpPr>
          <p:nvPr>
            <p:ph type="dt" sz="half" idx="10"/>
          </p:nvPr>
        </p:nvSpPr>
        <p:spPr>
          <a:xfrm>
            <a:off x="457200" y="6356351"/>
            <a:ext cx="2133600" cy="365125"/>
          </a:xfrm>
          <a:prstGeom prst="rect">
            <a:avLst/>
          </a:prstGeom>
        </p:spPr>
        <p:txBody>
          <a:bodyPr/>
          <a:lstStyle/>
          <a:p>
            <a:fld id="{7A782BEB-08B2-4A02-8C3B-BB499980BBEF}" type="datetimeFigureOut">
              <a:rPr lang="da-DK" smtClean="0"/>
              <a:t>16-10-2017</a:t>
            </a:fld>
            <a:endParaRPr lang="da-DK"/>
          </a:p>
        </p:txBody>
      </p:sp>
      <p:sp>
        <p:nvSpPr>
          <p:cNvPr id="5" name="Pladsholder til sidefod 4"/>
          <p:cNvSpPr>
            <a:spLocks noGrp="1"/>
          </p:cNvSpPr>
          <p:nvPr>
            <p:ph type="ftr" sz="quarter" idx="11"/>
          </p:nvPr>
        </p:nvSpPr>
        <p:spPr>
          <a:xfrm>
            <a:off x="3124200" y="6356351"/>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1"/>
            <a:ext cx="2133600" cy="365125"/>
          </a:xfrm>
          <a:prstGeom prst="rect">
            <a:avLst/>
          </a:prstGeom>
        </p:spPr>
        <p:txBody>
          <a:bodyPr/>
          <a:lstStyle/>
          <a:p>
            <a:fld id="{3EA2B96E-F582-4678-A162-83BAC27EE005}" type="slidenum">
              <a:rPr lang="da-DK" smtClean="0"/>
              <a:t>‹nr.›</a:t>
            </a:fld>
            <a:endParaRPr lang="da-DK"/>
          </a:p>
        </p:txBody>
      </p:sp>
      <p:sp>
        <p:nvSpPr>
          <p:cNvPr id="8" name="Pladsholder til indhold 2"/>
          <p:cNvSpPr>
            <a:spLocks noGrp="1"/>
          </p:cNvSpPr>
          <p:nvPr>
            <p:ph idx="1"/>
          </p:nvPr>
        </p:nvSpPr>
        <p:spPr>
          <a:xfrm>
            <a:off x="683568" y="1927373"/>
            <a:ext cx="8229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809367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normAutofit/>
          </a:bodyPr>
          <a:lstStyle>
            <a:lvl1pPr algn="l">
              <a:defRPr sz="3200" b="1" cap="all"/>
            </a:lvl1pPr>
          </a:lstStyle>
          <a:p>
            <a:r>
              <a:rPr lang="da-DK" dirty="0"/>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i master</a:t>
            </a:r>
          </a:p>
        </p:txBody>
      </p:sp>
      <p:sp>
        <p:nvSpPr>
          <p:cNvPr id="4" name="Pladsholder til dato 3"/>
          <p:cNvSpPr>
            <a:spLocks noGrp="1"/>
          </p:cNvSpPr>
          <p:nvPr>
            <p:ph type="dt" sz="half" idx="10"/>
          </p:nvPr>
        </p:nvSpPr>
        <p:spPr>
          <a:xfrm>
            <a:off x="457200" y="6356351"/>
            <a:ext cx="2133600" cy="365125"/>
          </a:xfrm>
          <a:prstGeom prst="rect">
            <a:avLst/>
          </a:prstGeom>
        </p:spPr>
        <p:txBody>
          <a:bodyPr/>
          <a:lstStyle/>
          <a:p>
            <a:fld id="{7A782BEB-08B2-4A02-8C3B-BB499980BBEF}" type="datetimeFigureOut">
              <a:rPr lang="da-DK" smtClean="0"/>
              <a:t>16-10-2017</a:t>
            </a:fld>
            <a:endParaRPr lang="da-DK"/>
          </a:p>
        </p:txBody>
      </p:sp>
      <p:sp>
        <p:nvSpPr>
          <p:cNvPr id="5" name="Pladsholder til sidefod 4"/>
          <p:cNvSpPr>
            <a:spLocks noGrp="1"/>
          </p:cNvSpPr>
          <p:nvPr>
            <p:ph type="ftr" sz="quarter" idx="11"/>
          </p:nvPr>
        </p:nvSpPr>
        <p:spPr>
          <a:xfrm>
            <a:off x="3124200" y="6356351"/>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1"/>
            <a:ext cx="2133600" cy="365125"/>
          </a:xfrm>
          <a:prstGeom prst="rect">
            <a:avLst/>
          </a:prstGeom>
        </p:spPr>
        <p:txBody>
          <a:bodyPr/>
          <a:lstStyle/>
          <a:p>
            <a:fld id="{3EA2B96E-F582-4678-A162-83BAC27EE005}" type="slidenum">
              <a:rPr lang="da-DK" smtClean="0"/>
              <a:t>‹nr.›</a:t>
            </a:fld>
            <a:endParaRPr lang="da-DK"/>
          </a:p>
        </p:txBody>
      </p:sp>
    </p:spTree>
    <p:extLst>
      <p:ext uri="{BB962C8B-B14F-4D97-AF65-F5344CB8AC3E}">
        <p14:creationId xmlns:p14="http://schemas.microsoft.com/office/powerpoint/2010/main" val="2819376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1"/>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4648200" y="1600201"/>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a:xfrm>
            <a:off x="457200" y="6356351"/>
            <a:ext cx="2133600" cy="365125"/>
          </a:xfrm>
          <a:prstGeom prst="rect">
            <a:avLst/>
          </a:prstGeom>
        </p:spPr>
        <p:txBody>
          <a:bodyPr/>
          <a:lstStyle/>
          <a:p>
            <a:fld id="{7A782BEB-08B2-4A02-8C3B-BB499980BBEF}" type="datetimeFigureOut">
              <a:rPr lang="da-DK" smtClean="0"/>
              <a:t>16-10-2017</a:t>
            </a:fld>
            <a:endParaRPr lang="da-DK"/>
          </a:p>
        </p:txBody>
      </p:sp>
      <p:sp>
        <p:nvSpPr>
          <p:cNvPr id="6" name="Pladsholder til sidefod 5"/>
          <p:cNvSpPr>
            <a:spLocks noGrp="1"/>
          </p:cNvSpPr>
          <p:nvPr>
            <p:ph type="ftr" sz="quarter" idx="11"/>
          </p:nvPr>
        </p:nvSpPr>
        <p:spPr>
          <a:xfrm>
            <a:off x="3124200" y="6356351"/>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1"/>
            <a:ext cx="2133600" cy="365125"/>
          </a:xfrm>
          <a:prstGeom prst="rect">
            <a:avLst/>
          </a:prstGeom>
        </p:spPr>
        <p:txBody>
          <a:bodyPr/>
          <a:lstStyle/>
          <a:p>
            <a:fld id="{3EA2B96E-F582-4678-A162-83BAC27EE005}" type="slidenum">
              <a:rPr lang="da-DK" smtClean="0"/>
              <a:t>‹nr.›</a:t>
            </a:fld>
            <a:endParaRPr lang="da-DK"/>
          </a:p>
        </p:txBody>
      </p:sp>
    </p:spTree>
    <p:extLst>
      <p:ext uri="{BB962C8B-B14F-4D97-AF65-F5344CB8AC3E}">
        <p14:creationId xmlns:p14="http://schemas.microsoft.com/office/powerpoint/2010/main" val="3142224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pic>
        <p:nvPicPr>
          <p:cNvPr id="20" name="Billede 19"/>
          <p:cNvPicPr>
            <a:picLocks noChangeAspect="1"/>
          </p:cNvPicPr>
          <p:nvPr userDrawn="1"/>
        </p:nvPicPr>
        <p:blipFill>
          <a:blip r:embed="rId2"/>
          <a:stretch>
            <a:fillRect/>
          </a:stretch>
        </p:blipFill>
        <p:spPr>
          <a:xfrm>
            <a:off x="7721600" y="5090245"/>
            <a:ext cx="1422400" cy="1435100"/>
          </a:xfrm>
          <a:prstGeom prst="rect">
            <a:avLst/>
          </a:prstGeom>
        </p:spPr>
      </p:pic>
      <p:sp>
        <p:nvSpPr>
          <p:cNvPr id="2" name="Titel 1"/>
          <p:cNvSpPr>
            <a:spLocks noGrp="1"/>
          </p:cNvSpPr>
          <p:nvPr>
            <p:ph type="title"/>
          </p:nvPr>
        </p:nvSpPr>
        <p:spPr/>
        <p:txBody>
          <a:bodyPr/>
          <a:lstStyle/>
          <a:p>
            <a:r>
              <a:rPr lang="da-DK"/>
              <a:t>Klik for at redigere i master</a:t>
            </a:r>
          </a:p>
        </p:txBody>
      </p:sp>
      <p:pic>
        <p:nvPicPr>
          <p:cNvPr id="12" name="Billede 11"/>
          <p:cNvPicPr>
            <a:picLocks noChangeAspect="1"/>
          </p:cNvPicPr>
          <p:nvPr userDrawn="1"/>
        </p:nvPicPr>
        <p:blipFill>
          <a:blip r:embed="rId3"/>
          <a:stretch>
            <a:fillRect/>
          </a:stretch>
        </p:blipFill>
        <p:spPr>
          <a:xfrm>
            <a:off x="4632960" y="5090245"/>
            <a:ext cx="1422400" cy="1435100"/>
          </a:xfrm>
          <a:prstGeom prst="rect">
            <a:avLst/>
          </a:prstGeom>
        </p:spPr>
      </p:pic>
      <p:pic>
        <p:nvPicPr>
          <p:cNvPr id="13" name="Billede 12"/>
          <p:cNvPicPr>
            <a:picLocks noChangeAspect="1"/>
          </p:cNvPicPr>
          <p:nvPr userDrawn="1"/>
        </p:nvPicPr>
        <p:blipFill>
          <a:blip r:embed="rId4"/>
          <a:stretch>
            <a:fillRect/>
          </a:stretch>
        </p:blipFill>
        <p:spPr>
          <a:xfrm>
            <a:off x="3088640" y="5090245"/>
            <a:ext cx="1422400" cy="1435100"/>
          </a:xfrm>
          <a:prstGeom prst="rect">
            <a:avLst/>
          </a:prstGeom>
        </p:spPr>
      </p:pic>
      <p:pic>
        <p:nvPicPr>
          <p:cNvPr id="16" name="Billede 15" descr="Powerpoint_master_logo_bund.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03463" y="5880680"/>
            <a:ext cx="1574262" cy="977320"/>
          </a:xfrm>
          <a:prstGeom prst="rect">
            <a:avLst/>
          </a:prstGeom>
        </p:spPr>
      </p:pic>
      <p:pic>
        <p:nvPicPr>
          <p:cNvPr id="17" name="Billede 16"/>
          <p:cNvPicPr>
            <a:picLocks noChangeAspect="1"/>
          </p:cNvPicPr>
          <p:nvPr userDrawn="1"/>
        </p:nvPicPr>
        <p:blipFill>
          <a:blip r:embed="rId6"/>
          <a:stretch>
            <a:fillRect/>
          </a:stretch>
        </p:blipFill>
        <p:spPr>
          <a:xfrm>
            <a:off x="1544320" y="5090245"/>
            <a:ext cx="1422400" cy="1435100"/>
          </a:xfrm>
          <a:prstGeom prst="rect">
            <a:avLst/>
          </a:prstGeom>
        </p:spPr>
      </p:pic>
      <p:pic>
        <p:nvPicPr>
          <p:cNvPr id="18" name="Billede 17"/>
          <p:cNvPicPr>
            <a:picLocks noChangeAspect="1"/>
          </p:cNvPicPr>
          <p:nvPr userDrawn="1"/>
        </p:nvPicPr>
        <p:blipFill>
          <a:blip r:embed="rId7"/>
          <a:stretch>
            <a:fillRect/>
          </a:stretch>
        </p:blipFill>
        <p:spPr>
          <a:xfrm>
            <a:off x="0" y="5090245"/>
            <a:ext cx="1422400" cy="1435100"/>
          </a:xfrm>
          <a:prstGeom prst="rect">
            <a:avLst/>
          </a:prstGeom>
        </p:spPr>
      </p:pic>
      <p:pic>
        <p:nvPicPr>
          <p:cNvPr id="19" name="Billede 18"/>
          <p:cNvPicPr>
            <a:picLocks noChangeAspect="1"/>
          </p:cNvPicPr>
          <p:nvPr userDrawn="1"/>
        </p:nvPicPr>
        <p:blipFill>
          <a:blip r:embed="rId8"/>
          <a:stretch>
            <a:fillRect/>
          </a:stretch>
        </p:blipFill>
        <p:spPr>
          <a:xfrm>
            <a:off x="6177280" y="5090245"/>
            <a:ext cx="1422400" cy="1435100"/>
          </a:xfrm>
          <a:prstGeom prst="rect">
            <a:avLst/>
          </a:prstGeom>
        </p:spPr>
      </p:pic>
    </p:spTree>
    <p:extLst>
      <p:ext uri="{BB962C8B-B14F-4D97-AF65-F5344CB8AC3E}">
        <p14:creationId xmlns:p14="http://schemas.microsoft.com/office/powerpoint/2010/main" val="632562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pic>
        <p:nvPicPr>
          <p:cNvPr id="10" name="Billede 9"/>
          <p:cNvPicPr>
            <a:picLocks noChangeAspect="1"/>
          </p:cNvPicPr>
          <p:nvPr userDrawn="1"/>
        </p:nvPicPr>
        <p:blipFill>
          <a:blip r:embed="rId2"/>
          <a:stretch>
            <a:fillRect/>
          </a:stretch>
        </p:blipFill>
        <p:spPr>
          <a:xfrm>
            <a:off x="7721600" y="5090245"/>
            <a:ext cx="1422400" cy="1435100"/>
          </a:xfrm>
          <a:prstGeom prst="rect">
            <a:avLst/>
          </a:prstGeom>
        </p:spPr>
      </p:pic>
      <p:pic>
        <p:nvPicPr>
          <p:cNvPr id="11" name="Billede 10"/>
          <p:cNvPicPr>
            <a:picLocks noChangeAspect="1"/>
          </p:cNvPicPr>
          <p:nvPr userDrawn="1"/>
        </p:nvPicPr>
        <p:blipFill>
          <a:blip r:embed="rId3"/>
          <a:stretch>
            <a:fillRect/>
          </a:stretch>
        </p:blipFill>
        <p:spPr>
          <a:xfrm>
            <a:off x="6177280" y="5090245"/>
            <a:ext cx="1422400" cy="1435100"/>
          </a:xfrm>
          <a:prstGeom prst="rect">
            <a:avLst/>
          </a:prstGeom>
        </p:spPr>
      </p:pic>
      <p:pic>
        <p:nvPicPr>
          <p:cNvPr id="14" name="Billede 13"/>
          <p:cNvPicPr>
            <a:picLocks noChangeAspect="1"/>
          </p:cNvPicPr>
          <p:nvPr userDrawn="1"/>
        </p:nvPicPr>
        <p:blipFill>
          <a:blip r:embed="rId4"/>
          <a:stretch>
            <a:fillRect/>
          </a:stretch>
        </p:blipFill>
        <p:spPr>
          <a:xfrm>
            <a:off x="1544320" y="5090245"/>
            <a:ext cx="1422400" cy="1435100"/>
          </a:xfrm>
          <a:prstGeom prst="rect">
            <a:avLst/>
          </a:prstGeom>
        </p:spPr>
      </p:pic>
      <p:pic>
        <p:nvPicPr>
          <p:cNvPr id="15" name="Billede 14"/>
          <p:cNvPicPr>
            <a:picLocks noChangeAspect="1"/>
          </p:cNvPicPr>
          <p:nvPr userDrawn="1"/>
        </p:nvPicPr>
        <p:blipFill>
          <a:blip r:embed="rId5"/>
          <a:stretch>
            <a:fillRect/>
          </a:stretch>
        </p:blipFill>
        <p:spPr>
          <a:xfrm>
            <a:off x="0" y="5090245"/>
            <a:ext cx="1422400" cy="1435100"/>
          </a:xfrm>
          <a:prstGeom prst="rect">
            <a:avLst/>
          </a:prstGeom>
        </p:spPr>
      </p:pic>
      <p:pic>
        <p:nvPicPr>
          <p:cNvPr id="16" name="Billede 15" descr="Powerpoint_master_logo_bund.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603463" y="5880680"/>
            <a:ext cx="1574262" cy="977320"/>
          </a:xfrm>
          <a:prstGeom prst="rect">
            <a:avLst/>
          </a:prstGeom>
        </p:spPr>
      </p:pic>
      <p:pic>
        <p:nvPicPr>
          <p:cNvPr id="4" name="Billede 3"/>
          <p:cNvPicPr>
            <a:picLocks noChangeAspect="1"/>
          </p:cNvPicPr>
          <p:nvPr userDrawn="1"/>
        </p:nvPicPr>
        <p:blipFill>
          <a:blip r:embed="rId7"/>
          <a:stretch>
            <a:fillRect/>
          </a:stretch>
        </p:blipFill>
        <p:spPr>
          <a:xfrm>
            <a:off x="4632960" y="5090245"/>
            <a:ext cx="1422400" cy="1435100"/>
          </a:xfrm>
          <a:prstGeom prst="rect">
            <a:avLst/>
          </a:prstGeom>
        </p:spPr>
      </p:pic>
      <p:pic>
        <p:nvPicPr>
          <p:cNvPr id="5" name="Billede 4"/>
          <p:cNvPicPr>
            <a:picLocks noChangeAspect="1"/>
          </p:cNvPicPr>
          <p:nvPr userDrawn="1"/>
        </p:nvPicPr>
        <p:blipFill>
          <a:blip r:embed="rId8"/>
          <a:stretch>
            <a:fillRect/>
          </a:stretch>
        </p:blipFill>
        <p:spPr>
          <a:xfrm>
            <a:off x="3088640" y="5090245"/>
            <a:ext cx="1422400" cy="1435100"/>
          </a:xfrm>
          <a:prstGeom prst="rect">
            <a:avLst/>
          </a:prstGeom>
        </p:spPr>
      </p:pic>
    </p:spTree>
    <p:extLst>
      <p:ext uri="{BB962C8B-B14F-4D97-AF65-F5344CB8AC3E}">
        <p14:creationId xmlns:p14="http://schemas.microsoft.com/office/powerpoint/2010/main" val="2390815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9"/>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a:xfrm>
            <a:off x="457200" y="6356351"/>
            <a:ext cx="2133600" cy="365125"/>
          </a:xfrm>
          <a:prstGeom prst="rect">
            <a:avLst/>
          </a:prstGeom>
        </p:spPr>
        <p:txBody>
          <a:bodyPr/>
          <a:lstStyle/>
          <a:p>
            <a:fld id="{7A782BEB-08B2-4A02-8C3B-BB499980BBEF}" type="datetimeFigureOut">
              <a:rPr lang="da-DK" smtClean="0"/>
              <a:t>16-10-2017</a:t>
            </a:fld>
            <a:endParaRPr lang="da-DK"/>
          </a:p>
        </p:txBody>
      </p:sp>
      <p:sp>
        <p:nvSpPr>
          <p:cNvPr id="6" name="Pladsholder til sidefod 5"/>
          <p:cNvSpPr>
            <a:spLocks noGrp="1"/>
          </p:cNvSpPr>
          <p:nvPr>
            <p:ph type="ftr" sz="quarter" idx="11"/>
          </p:nvPr>
        </p:nvSpPr>
        <p:spPr>
          <a:xfrm>
            <a:off x="3124200" y="6356351"/>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1"/>
            <a:ext cx="2133600" cy="365125"/>
          </a:xfrm>
          <a:prstGeom prst="rect">
            <a:avLst/>
          </a:prstGeom>
        </p:spPr>
        <p:txBody>
          <a:bodyPr/>
          <a:lstStyle/>
          <a:p>
            <a:fld id="{3EA2B96E-F582-4678-A162-83BAC27EE005}" type="slidenum">
              <a:rPr lang="da-DK" smtClean="0"/>
              <a:t>‹nr.›</a:t>
            </a:fld>
            <a:endParaRPr lang="da-DK"/>
          </a:p>
        </p:txBody>
      </p:sp>
    </p:spTree>
    <p:extLst>
      <p:ext uri="{BB962C8B-B14F-4D97-AF65-F5344CB8AC3E}">
        <p14:creationId xmlns:p14="http://schemas.microsoft.com/office/powerpoint/2010/main" val="1302094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CEA117-1519-BB44-8D9B-857347DC02AB}" type="datetimeFigureOut">
              <a:rPr kumimoji="0" lang="da-DK"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16-10-2017</a:t>
            </a:fld>
            <a:endParaRPr kumimoji="0" lang="da-DK"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Pladsholder til sidefod 2"/>
          <p:cNvSpPr>
            <a:spLocks noGrp="1"/>
          </p:cNvSpPr>
          <p:nvPr>
            <p:ph type="ftr" sz="quarter" idx="11"/>
          </p:nvPr>
        </p:nvSpPr>
        <p:spPr>
          <a:xfrm>
            <a:off x="3124200" y="6356351"/>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Pladsholder til diasnummer 3"/>
          <p:cNvSpPr>
            <a:spLocks noGrp="1"/>
          </p:cNvSpPr>
          <p:nvPr>
            <p:ph type="sldNum" sz="quarter" idx="12"/>
          </p:nvPr>
        </p:nvSpPr>
        <p:spPr>
          <a:xfrm>
            <a:off x="6553200" y="6356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0A7A15-1E51-0346-987B-4A2DDD4F42E9}" type="slidenum">
              <a:rPr kumimoji="0" lang="da-DK"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325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4000"/>
            </a:lvl1pPr>
          </a:lstStyle>
          <a:p>
            <a:r>
              <a:rPr lang="da-DK"/>
              <a:t>Klik for at redigere i master</a:t>
            </a:r>
            <a:endParaRPr lang="da-DK" dirty="0"/>
          </a:p>
        </p:txBody>
      </p:sp>
      <p:sp>
        <p:nvSpPr>
          <p:cNvPr id="3" name="Pladsholder til indhold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8" name="Pladsholder til diasnummer 7"/>
          <p:cNvSpPr>
            <a:spLocks noGrp="1"/>
          </p:cNvSpPr>
          <p:nvPr>
            <p:ph type="sldNum" sz="quarter" idx="11"/>
          </p:nvPr>
        </p:nvSpPr>
        <p:spPr/>
        <p:txBody>
          <a:bodyPr/>
          <a:lstStyle/>
          <a:p>
            <a:fld id="{8F1A97E1-F96E-478B-B7E8-B7A070E66C24}" type="slidenum">
              <a:rPr lang="da-DK" smtClean="0"/>
              <a:pPr/>
              <a:t>‹nr.›</a:t>
            </a:fld>
            <a:endParaRPr lang="da-DK"/>
          </a:p>
        </p:txBody>
      </p:sp>
      <p:sp>
        <p:nvSpPr>
          <p:cNvPr id="9" name="Pladsholder til sidefod 8"/>
          <p:cNvSpPr>
            <a:spLocks noGrp="1"/>
          </p:cNvSpPr>
          <p:nvPr>
            <p:ph type="ftr" sz="quarter" idx="12"/>
          </p:nvPr>
        </p:nvSpPr>
        <p:spPr/>
        <p:txBody>
          <a:bodyPr/>
          <a:lstStyle/>
          <a:p>
            <a:endParaRPr lang="da-DK"/>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u. billed">
    <p:spTree>
      <p:nvGrpSpPr>
        <p:cNvPr id="1" name=""/>
        <p:cNvGrpSpPr/>
        <p:nvPr/>
      </p:nvGrpSpPr>
      <p:grpSpPr>
        <a:xfrm>
          <a:off x="0" y="0"/>
          <a:ext cx="0" cy="0"/>
          <a:chOff x="0" y="0"/>
          <a:chExt cx="0" cy="0"/>
        </a:xfrm>
      </p:grpSpPr>
      <p:sp>
        <p:nvSpPr>
          <p:cNvPr id="7" name="Rectangle 5"/>
          <p:cNvSpPr/>
          <p:nvPr userDrawn="1"/>
        </p:nvSpPr>
        <p:spPr>
          <a:xfrm>
            <a:off x="0" y="954000"/>
            <a:ext cx="9144000" cy="49911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AAA9A7"/>
              </a:solidFill>
            </a:endParaRPr>
          </a:p>
        </p:txBody>
      </p:sp>
      <p:sp>
        <p:nvSpPr>
          <p:cNvPr id="8" name="Rectangle 19"/>
          <p:cNvSpPr/>
          <p:nvPr userDrawn="1"/>
        </p:nvSpPr>
        <p:spPr>
          <a:xfrm>
            <a:off x="378741" y="2667000"/>
            <a:ext cx="5221959" cy="2743200"/>
          </a:xfrm>
          <a:prstGeom prst="rect">
            <a:avLst/>
          </a:prstGeom>
          <a:solidFill>
            <a:sysClr val="window" lastClr="FFFFFF">
              <a:alpha val="86000"/>
            </a:sys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 lastClr="FFFFFF"/>
              </a:solidFill>
              <a:effectLst/>
              <a:uLnTx/>
              <a:uFillTx/>
              <a:latin typeface="Lato"/>
              <a:ea typeface="+mn-ea"/>
              <a:cs typeface="+mn-cs"/>
            </a:endParaRPr>
          </a:p>
        </p:txBody>
      </p:sp>
      <p:sp>
        <p:nvSpPr>
          <p:cNvPr id="9" name="Rectangle 14"/>
          <p:cNvSpPr/>
          <p:nvPr userDrawn="1"/>
        </p:nvSpPr>
        <p:spPr>
          <a:xfrm>
            <a:off x="0" y="6747929"/>
            <a:ext cx="9144000" cy="114300"/>
          </a:xfrm>
          <a:prstGeom prst="rect">
            <a:avLst/>
          </a:prstGeom>
          <a:solidFill>
            <a:srgbClr val="6375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BDC3C0"/>
              </a:solidFill>
            </a:endParaRPr>
          </a:p>
        </p:txBody>
      </p:sp>
      <p:sp>
        <p:nvSpPr>
          <p:cNvPr id="14" name="Date Placeholder 3"/>
          <p:cNvSpPr>
            <a:spLocks noGrp="1"/>
          </p:cNvSpPr>
          <p:nvPr>
            <p:ph type="dt" sz="half" idx="2"/>
          </p:nvPr>
        </p:nvSpPr>
        <p:spPr>
          <a:xfrm>
            <a:off x="535781" y="4276093"/>
            <a:ext cx="2057400" cy="365125"/>
          </a:xfrm>
          <a:prstGeom prst="rect">
            <a:avLst/>
          </a:prstGeom>
        </p:spPr>
        <p:txBody>
          <a:bodyPr vert="horz" lIns="91440" tIns="45720" rIns="91440" bIns="45720" rtlCol="0" anchor="ctr"/>
          <a:lstStyle>
            <a:lvl1pPr algn="l">
              <a:defRPr sz="900">
                <a:solidFill>
                  <a:schemeClr val="accent1"/>
                </a:solidFill>
              </a:defRPr>
            </a:lvl1pPr>
          </a:lstStyle>
          <a:p>
            <a:fld id="{FB9F74B8-8208-45AB-8677-0E9A1765C8B9}" type="datetime2">
              <a:rPr lang="da-DK" smtClean="0"/>
              <a:pPr/>
              <a:t>16. oktober 2017</a:t>
            </a:fld>
            <a:endParaRPr lang="en-US" dirty="0"/>
          </a:p>
        </p:txBody>
      </p:sp>
      <p:sp>
        <p:nvSpPr>
          <p:cNvPr id="17" name="Pladsholder til tekst 16"/>
          <p:cNvSpPr>
            <a:spLocks noGrp="1"/>
          </p:cNvSpPr>
          <p:nvPr>
            <p:ph type="body" sz="quarter" idx="10"/>
          </p:nvPr>
        </p:nvSpPr>
        <p:spPr>
          <a:xfrm>
            <a:off x="535781" y="2828926"/>
            <a:ext cx="4929188" cy="1351916"/>
          </a:xfrm>
        </p:spPr>
        <p:txBody>
          <a:bodyPr>
            <a:normAutofit/>
          </a:bodyPr>
          <a:lstStyle>
            <a:lvl1pPr marL="0" indent="0">
              <a:buNone/>
              <a:defRPr sz="2550">
                <a:solidFill>
                  <a:schemeClr val="tx2"/>
                </a:solidFill>
                <a:latin typeface="+mj-lt"/>
              </a:defRPr>
            </a:lvl1pPr>
          </a:lstStyle>
          <a:p>
            <a:pPr lvl="0"/>
            <a:r>
              <a:rPr lang="da-DK"/>
              <a:t>Rediger typografien i masterens</a:t>
            </a:r>
          </a:p>
        </p:txBody>
      </p:sp>
      <p:sp>
        <p:nvSpPr>
          <p:cNvPr id="18" name="Pladsholder til tekst 17"/>
          <p:cNvSpPr>
            <a:spLocks noGrp="1"/>
          </p:cNvSpPr>
          <p:nvPr>
            <p:ph type="body" sz="quarter" idx="11" hasCustomPrompt="1"/>
          </p:nvPr>
        </p:nvSpPr>
        <p:spPr>
          <a:xfrm>
            <a:off x="535780" y="4791077"/>
            <a:ext cx="3693320" cy="228599"/>
          </a:xfrm>
        </p:spPr>
        <p:txBody>
          <a:bodyPr bIns="0">
            <a:normAutofit/>
          </a:bodyPr>
          <a:lstStyle>
            <a:lvl1pPr marL="0" indent="0">
              <a:buNone/>
              <a:defRPr sz="900" b="1" i="0" u="none" baseline="0">
                <a:solidFill>
                  <a:schemeClr val="accent1"/>
                </a:solidFill>
                <a:effectLst/>
              </a:defRPr>
            </a:lvl1pPr>
          </a:lstStyle>
          <a:p>
            <a:pPr lvl="0"/>
            <a:r>
              <a:rPr lang="da-DK" b="0" dirty="0"/>
              <a:t>Navn</a:t>
            </a:r>
            <a:endParaRPr lang="da-DK" b="1" dirty="0"/>
          </a:p>
        </p:txBody>
      </p:sp>
      <p:sp>
        <p:nvSpPr>
          <p:cNvPr id="19" name="Pladsholder til tekst 17"/>
          <p:cNvSpPr>
            <a:spLocks noGrp="1"/>
          </p:cNvSpPr>
          <p:nvPr>
            <p:ph type="body" sz="quarter" idx="13" hasCustomPrompt="1"/>
          </p:nvPr>
        </p:nvSpPr>
        <p:spPr>
          <a:xfrm>
            <a:off x="535780" y="5022211"/>
            <a:ext cx="3693320" cy="269242"/>
          </a:xfrm>
        </p:spPr>
        <p:txBody>
          <a:bodyPr tIns="0">
            <a:normAutofit/>
          </a:bodyPr>
          <a:lstStyle>
            <a:lvl1pPr marL="0" indent="0">
              <a:buNone/>
              <a:defRPr sz="900" b="0" baseline="0">
                <a:solidFill>
                  <a:schemeClr val="accent1"/>
                </a:solidFill>
              </a:defRPr>
            </a:lvl1pPr>
          </a:lstStyle>
          <a:p>
            <a:pPr lvl="0"/>
            <a:r>
              <a:rPr lang="da-DK" b="0" dirty="0"/>
              <a:t>Titel, Afdeling</a:t>
            </a:r>
            <a:endParaRPr lang="da-DK" b="1"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2967" y="150051"/>
            <a:ext cx="1246921" cy="716400"/>
          </a:xfrm>
          <a:prstGeom prst="rect">
            <a:avLst/>
          </a:prstGeom>
        </p:spPr>
      </p:pic>
    </p:spTree>
    <p:extLst>
      <p:ext uri="{BB962C8B-B14F-4D97-AF65-F5344CB8AC3E}">
        <p14:creationId xmlns:p14="http://schemas.microsoft.com/office/powerpoint/2010/main" val="511186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m. billed">
    <p:spTree>
      <p:nvGrpSpPr>
        <p:cNvPr id="1" name=""/>
        <p:cNvGrpSpPr/>
        <p:nvPr/>
      </p:nvGrpSpPr>
      <p:grpSpPr>
        <a:xfrm>
          <a:off x="0" y="0"/>
          <a:ext cx="0" cy="0"/>
          <a:chOff x="0" y="0"/>
          <a:chExt cx="0" cy="0"/>
        </a:xfrm>
      </p:grpSpPr>
      <p:sp>
        <p:nvSpPr>
          <p:cNvPr id="13" name="Pladsholder til billede 12"/>
          <p:cNvSpPr>
            <a:spLocks noGrp="1"/>
          </p:cNvSpPr>
          <p:nvPr>
            <p:ph type="pic" sz="quarter" idx="10"/>
          </p:nvPr>
        </p:nvSpPr>
        <p:spPr>
          <a:xfrm>
            <a:off x="0" y="953999"/>
            <a:ext cx="9144000" cy="5004000"/>
          </a:xfrm>
        </p:spPr>
        <p:txBody>
          <a:bodyPr/>
          <a:lstStyle>
            <a:lvl1pPr marL="0" indent="0">
              <a:buNone/>
              <a:defRPr/>
            </a:lvl1pPr>
          </a:lstStyle>
          <a:p>
            <a:r>
              <a:rPr lang="da-DK"/>
              <a:t>Klik på ikonet for at tilføje et billede</a:t>
            </a:r>
            <a:endParaRPr lang="da-DK" dirty="0"/>
          </a:p>
        </p:txBody>
      </p:sp>
      <p:sp>
        <p:nvSpPr>
          <p:cNvPr id="8" name="Rectangle 2"/>
          <p:cNvSpPr/>
          <p:nvPr userDrawn="1"/>
        </p:nvSpPr>
        <p:spPr>
          <a:xfrm>
            <a:off x="0" y="5943600"/>
            <a:ext cx="9144000" cy="914400"/>
          </a:xfrm>
          <a:prstGeom prst="rect">
            <a:avLst/>
          </a:prstGeom>
          <a:solidFill>
            <a:srgbClr val="07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4A51"/>
              </a:solidFill>
            </a:endParaRPr>
          </a:p>
        </p:txBody>
      </p:sp>
      <p:sp>
        <p:nvSpPr>
          <p:cNvPr id="11" name="Pladsholder til tekst 22"/>
          <p:cNvSpPr>
            <a:spLocks noGrp="1"/>
          </p:cNvSpPr>
          <p:nvPr>
            <p:ph type="body" sz="quarter" idx="14" hasCustomPrompt="1"/>
          </p:nvPr>
        </p:nvSpPr>
        <p:spPr>
          <a:xfrm>
            <a:off x="378000" y="2325600"/>
            <a:ext cx="3593700" cy="3085200"/>
          </a:xfrm>
          <a:solidFill>
            <a:srgbClr val="FFFFFF">
              <a:alpha val="86000"/>
            </a:srgbClr>
          </a:solidFill>
        </p:spPr>
        <p:txBody>
          <a:bodyPr/>
          <a:lstStyle>
            <a:lvl1pPr marL="0" indent="0">
              <a:buNone/>
              <a:defRPr>
                <a:solidFill>
                  <a:srgbClr val="FFFFFF"/>
                </a:solidFill>
              </a:defRPr>
            </a:lvl1pPr>
          </a:lstStyle>
          <a:p>
            <a:pPr lvl="0"/>
            <a:r>
              <a:rPr lang="da-DK" dirty="0"/>
              <a:t>.</a:t>
            </a:r>
          </a:p>
        </p:txBody>
      </p:sp>
      <p:sp>
        <p:nvSpPr>
          <p:cNvPr id="2" name="Titel 1"/>
          <p:cNvSpPr>
            <a:spLocks noGrp="1"/>
          </p:cNvSpPr>
          <p:nvPr>
            <p:ph type="title" hasCustomPrompt="1"/>
          </p:nvPr>
        </p:nvSpPr>
        <p:spPr>
          <a:xfrm>
            <a:off x="475863" y="2446180"/>
            <a:ext cx="3387013" cy="1805625"/>
          </a:xfrm>
        </p:spPr>
        <p:txBody>
          <a:bodyPr anchor="t"/>
          <a:lstStyle>
            <a:lvl1pPr>
              <a:defRPr>
                <a:solidFill>
                  <a:schemeClr val="tx2"/>
                </a:solidFill>
              </a:defRPr>
            </a:lvl1pPr>
          </a:lstStyle>
          <a:p>
            <a:r>
              <a:rPr lang="da-DK" dirty="0"/>
              <a:t>Overskrift</a:t>
            </a:r>
          </a:p>
        </p:txBody>
      </p:sp>
      <p:sp>
        <p:nvSpPr>
          <p:cNvPr id="7" name="Rectangle 17"/>
          <p:cNvSpPr/>
          <p:nvPr userDrawn="1"/>
        </p:nvSpPr>
        <p:spPr>
          <a:xfrm>
            <a:off x="0" y="6747929"/>
            <a:ext cx="9144000" cy="114300"/>
          </a:xfrm>
          <a:prstGeom prst="rect">
            <a:avLst/>
          </a:prstGeom>
          <a:solidFill>
            <a:srgbClr val="6375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BDC3C0"/>
              </a:solidFill>
            </a:endParaRPr>
          </a:p>
        </p:txBody>
      </p:sp>
      <p:sp>
        <p:nvSpPr>
          <p:cNvPr id="15" name="Date Placeholder 3"/>
          <p:cNvSpPr>
            <a:spLocks noGrp="1"/>
          </p:cNvSpPr>
          <p:nvPr>
            <p:ph type="dt" sz="half" idx="2"/>
          </p:nvPr>
        </p:nvSpPr>
        <p:spPr>
          <a:xfrm>
            <a:off x="475862" y="4377820"/>
            <a:ext cx="2057400" cy="365125"/>
          </a:xfrm>
          <a:prstGeom prst="rect">
            <a:avLst/>
          </a:prstGeom>
        </p:spPr>
        <p:txBody>
          <a:bodyPr vert="horz" lIns="91440" tIns="45720" rIns="91440" bIns="45720" rtlCol="0" anchor="ctr"/>
          <a:lstStyle>
            <a:lvl1pPr algn="l">
              <a:defRPr sz="900">
                <a:solidFill>
                  <a:schemeClr val="accent1"/>
                </a:solidFill>
              </a:defRPr>
            </a:lvl1pPr>
          </a:lstStyle>
          <a:p>
            <a:fld id="{8FD34EAC-AF2D-4A0D-88E6-3D7398F82CA6}" type="datetime2">
              <a:rPr lang="da-DK" smtClean="0"/>
              <a:pPr/>
              <a:t>16. oktober 2017</a:t>
            </a:fld>
            <a:endParaRPr lang="en-US" dirty="0"/>
          </a:p>
        </p:txBody>
      </p:sp>
      <p:sp>
        <p:nvSpPr>
          <p:cNvPr id="18" name="Pladsholder til tekst 17"/>
          <p:cNvSpPr>
            <a:spLocks noGrp="1"/>
          </p:cNvSpPr>
          <p:nvPr>
            <p:ph type="body" sz="quarter" idx="11" hasCustomPrompt="1"/>
          </p:nvPr>
        </p:nvSpPr>
        <p:spPr>
          <a:xfrm>
            <a:off x="475863" y="4840448"/>
            <a:ext cx="3387012" cy="228599"/>
          </a:xfrm>
        </p:spPr>
        <p:txBody>
          <a:bodyPr bIns="0">
            <a:normAutofit/>
          </a:bodyPr>
          <a:lstStyle>
            <a:lvl1pPr marL="0" indent="0">
              <a:buNone/>
              <a:defRPr sz="900" b="1" i="0" u="none" baseline="0">
                <a:solidFill>
                  <a:schemeClr val="accent1"/>
                </a:solidFill>
                <a:effectLst/>
              </a:defRPr>
            </a:lvl1pPr>
          </a:lstStyle>
          <a:p>
            <a:pPr lvl="0"/>
            <a:r>
              <a:rPr lang="da-DK" b="0" dirty="0"/>
              <a:t>Navn</a:t>
            </a:r>
            <a:endParaRPr lang="da-DK" b="1" dirty="0"/>
          </a:p>
        </p:txBody>
      </p:sp>
      <p:sp>
        <p:nvSpPr>
          <p:cNvPr id="24" name="Pladsholder til tekst 17"/>
          <p:cNvSpPr>
            <a:spLocks noGrp="1"/>
          </p:cNvSpPr>
          <p:nvPr>
            <p:ph type="body" sz="quarter" idx="13" hasCustomPrompt="1"/>
          </p:nvPr>
        </p:nvSpPr>
        <p:spPr>
          <a:xfrm>
            <a:off x="475862" y="5071582"/>
            <a:ext cx="3387013" cy="269242"/>
          </a:xfrm>
        </p:spPr>
        <p:txBody>
          <a:bodyPr tIns="0">
            <a:normAutofit/>
          </a:bodyPr>
          <a:lstStyle>
            <a:lvl1pPr marL="0" indent="0">
              <a:buNone/>
              <a:defRPr sz="900" b="0" baseline="0">
                <a:solidFill>
                  <a:schemeClr val="accent1"/>
                </a:solidFill>
              </a:defRPr>
            </a:lvl1pPr>
          </a:lstStyle>
          <a:p>
            <a:pPr lvl="0"/>
            <a:r>
              <a:rPr lang="da-DK" b="0" dirty="0"/>
              <a:t>Titel, Afdeling</a:t>
            </a:r>
            <a:endParaRPr lang="da-DK" b="1" dirty="0"/>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2967" y="150051"/>
            <a:ext cx="1246921" cy="716400"/>
          </a:xfrm>
          <a:prstGeom prst="rect">
            <a:avLst/>
          </a:prstGeom>
        </p:spPr>
      </p:pic>
    </p:spTree>
    <p:extLst>
      <p:ext uri="{BB962C8B-B14F-4D97-AF65-F5344CB8AC3E}">
        <p14:creationId xmlns:p14="http://schemas.microsoft.com/office/powerpoint/2010/main" val="137760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gang type 1">
    <p:spTree>
      <p:nvGrpSpPr>
        <p:cNvPr id="1" name=""/>
        <p:cNvGrpSpPr/>
        <p:nvPr/>
      </p:nvGrpSpPr>
      <p:grpSpPr>
        <a:xfrm>
          <a:off x="0" y="0"/>
          <a:ext cx="0" cy="0"/>
          <a:chOff x="0" y="0"/>
          <a:chExt cx="0" cy="0"/>
        </a:xfrm>
      </p:grpSpPr>
      <p:sp>
        <p:nvSpPr>
          <p:cNvPr id="4" name="Rectangle 2"/>
          <p:cNvSpPr/>
          <p:nvPr userDrawn="1"/>
        </p:nvSpPr>
        <p:spPr>
          <a:xfrm>
            <a:off x="0" y="954000"/>
            <a:ext cx="9144900" cy="49911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AAA9A7"/>
              </a:solidFill>
            </a:endParaRPr>
          </a:p>
        </p:txBody>
      </p:sp>
      <p:sp>
        <p:nvSpPr>
          <p:cNvPr id="2" name="Titel 1"/>
          <p:cNvSpPr>
            <a:spLocks noGrp="1"/>
          </p:cNvSpPr>
          <p:nvPr>
            <p:ph type="title" hasCustomPrompt="1"/>
          </p:nvPr>
        </p:nvSpPr>
        <p:spPr>
          <a:xfrm>
            <a:off x="628650" y="1595438"/>
            <a:ext cx="5400000" cy="2643146"/>
          </a:xfrm>
        </p:spPr>
        <p:txBody>
          <a:bodyPr anchor="t"/>
          <a:lstStyle>
            <a:lvl1pPr>
              <a:defRPr>
                <a:solidFill>
                  <a:schemeClr val="bg1"/>
                </a:solidFill>
              </a:defRPr>
            </a:lvl1pPr>
          </a:lstStyle>
          <a:p>
            <a:r>
              <a:rPr lang="da-DK" dirty="0"/>
              <a:t>Overskrift</a:t>
            </a:r>
          </a:p>
        </p:txBody>
      </p:sp>
      <p:sp>
        <p:nvSpPr>
          <p:cNvPr id="8" name="Pladsholder til tekst 7"/>
          <p:cNvSpPr>
            <a:spLocks noGrp="1"/>
          </p:cNvSpPr>
          <p:nvPr>
            <p:ph type="body" sz="quarter" idx="11" hasCustomPrompt="1"/>
          </p:nvPr>
        </p:nvSpPr>
        <p:spPr>
          <a:xfrm>
            <a:off x="628651" y="4557708"/>
            <a:ext cx="2707481" cy="252000"/>
          </a:xfrm>
        </p:spPr>
        <p:txBody>
          <a:bodyPr anchor="t">
            <a:normAutofit/>
          </a:bodyPr>
          <a:lstStyle>
            <a:lvl1pPr marL="0" indent="0">
              <a:buNone/>
              <a:defRPr sz="1050" b="1">
                <a:solidFill>
                  <a:schemeClr val="accent4"/>
                </a:solidFill>
              </a:defRPr>
            </a:lvl1pPr>
            <a:lvl5pPr>
              <a:defRPr/>
            </a:lvl5pPr>
          </a:lstStyle>
          <a:p>
            <a:pPr lvl="0"/>
            <a:r>
              <a:rPr lang="da-DK" dirty="0"/>
              <a:t>Navn</a:t>
            </a:r>
          </a:p>
        </p:txBody>
      </p:sp>
      <p:sp>
        <p:nvSpPr>
          <p:cNvPr id="10" name="Pladsholder til tekst 9"/>
          <p:cNvSpPr>
            <a:spLocks noGrp="1"/>
          </p:cNvSpPr>
          <p:nvPr>
            <p:ph type="body" sz="quarter" idx="12" hasCustomPrompt="1"/>
          </p:nvPr>
        </p:nvSpPr>
        <p:spPr>
          <a:xfrm>
            <a:off x="628651" y="4811833"/>
            <a:ext cx="2707481" cy="252000"/>
          </a:xfrm>
        </p:spPr>
        <p:txBody>
          <a:bodyPr anchor="b">
            <a:noAutofit/>
          </a:bodyPr>
          <a:lstStyle>
            <a:lvl1pPr marL="0" indent="0">
              <a:buNone/>
              <a:defRPr sz="1050">
                <a:solidFill>
                  <a:schemeClr val="bg1"/>
                </a:solidFill>
              </a:defRPr>
            </a:lvl1pPr>
          </a:lstStyle>
          <a:p>
            <a:pPr lvl="0"/>
            <a:r>
              <a:rPr lang="da-DK" dirty="0"/>
              <a:t>Titel</a:t>
            </a:r>
          </a:p>
        </p:txBody>
      </p:sp>
      <p:sp>
        <p:nvSpPr>
          <p:cNvPr id="9" name="Pladsholder til slidenummer 13"/>
          <p:cNvSpPr>
            <a:spLocks noGrp="1"/>
          </p:cNvSpPr>
          <p:nvPr>
            <p:ph type="sldNum" sz="quarter" idx="4"/>
          </p:nvPr>
        </p:nvSpPr>
        <p:spPr>
          <a:xfrm>
            <a:off x="8166618" y="6356351"/>
            <a:ext cx="348732" cy="365125"/>
          </a:xfrm>
          <a:prstGeom prst="rect">
            <a:avLst/>
          </a:prstGeom>
        </p:spPr>
        <p:txBody>
          <a:bodyPr vert="horz" lIns="91440" tIns="45720" rIns="91440" bIns="45720" rtlCol="0" anchor="ctr"/>
          <a:lstStyle>
            <a:lvl1pPr algn="r">
              <a:defRPr sz="600">
                <a:solidFill>
                  <a:schemeClr val="tx2"/>
                </a:solidFill>
              </a:defRPr>
            </a:lvl1pPr>
          </a:lstStyle>
          <a:p>
            <a:fld id="{7FBC932F-F4CF-4098-97AF-13CD3D9A4492}" type="slidenum">
              <a:rPr lang="da-DK" smtClean="0"/>
              <a:pPr/>
              <a:t>‹nr.›</a:t>
            </a:fld>
            <a:endParaRPr lang="da-DK" dirty="0"/>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2486" y="4887848"/>
            <a:ext cx="1115665" cy="1487553"/>
          </a:xfrm>
          <a:prstGeom prst="rect">
            <a:avLst/>
          </a:prstGeom>
        </p:spPr>
      </p:pic>
    </p:spTree>
    <p:extLst>
      <p:ext uri="{BB962C8B-B14F-4D97-AF65-F5344CB8AC3E}">
        <p14:creationId xmlns:p14="http://schemas.microsoft.com/office/powerpoint/2010/main" val="1544400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gang type 2">
    <p:spTree>
      <p:nvGrpSpPr>
        <p:cNvPr id="1" name=""/>
        <p:cNvGrpSpPr/>
        <p:nvPr/>
      </p:nvGrpSpPr>
      <p:grpSpPr>
        <a:xfrm>
          <a:off x="0" y="0"/>
          <a:ext cx="0" cy="0"/>
          <a:chOff x="0" y="0"/>
          <a:chExt cx="0" cy="0"/>
        </a:xfrm>
      </p:grpSpPr>
      <p:sp>
        <p:nvSpPr>
          <p:cNvPr id="4" name="Rectangle 2"/>
          <p:cNvSpPr/>
          <p:nvPr userDrawn="1"/>
        </p:nvSpPr>
        <p:spPr>
          <a:xfrm>
            <a:off x="0" y="954000"/>
            <a:ext cx="9144000" cy="4989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rgbClr val="AAA9A7"/>
              </a:solidFill>
            </a:endParaRPr>
          </a:p>
        </p:txBody>
      </p:sp>
      <p:sp>
        <p:nvSpPr>
          <p:cNvPr id="2" name="Titel 1"/>
          <p:cNvSpPr>
            <a:spLocks noGrp="1"/>
          </p:cNvSpPr>
          <p:nvPr>
            <p:ph type="title" hasCustomPrompt="1"/>
          </p:nvPr>
        </p:nvSpPr>
        <p:spPr>
          <a:xfrm>
            <a:off x="628650" y="1595438"/>
            <a:ext cx="5400000" cy="2643146"/>
          </a:xfrm>
        </p:spPr>
        <p:txBody>
          <a:bodyPr anchor="t"/>
          <a:lstStyle>
            <a:lvl1pPr>
              <a:defRPr>
                <a:solidFill>
                  <a:schemeClr val="bg1"/>
                </a:solidFill>
              </a:defRPr>
            </a:lvl1pPr>
          </a:lstStyle>
          <a:p>
            <a:r>
              <a:rPr lang="da-DK" dirty="0"/>
              <a:t>Overskrift</a:t>
            </a:r>
          </a:p>
        </p:txBody>
      </p:sp>
      <p:sp>
        <p:nvSpPr>
          <p:cNvPr id="8" name="Pladsholder til tekst 7"/>
          <p:cNvSpPr>
            <a:spLocks noGrp="1"/>
          </p:cNvSpPr>
          <p:nvPr>
            <p:ph type="body" sz="quarter" idx="11" hasCustomPrompt="1"/>
          </p:nvPr>
        </p:nvSpPr>
        <p:spPr>
          <a:xfrm>
            <a:off x="628651" y="4558533"/>
            <a:ext cx="2707481" cy="252000"/>
          </a:xfrm>
        </p:spPr>
        <p:txBody>
          <a:bodyPr anchor="t">
            <a:noAutofit/>
          </a:bodyPr>
          <a:lstStyle>
            <a:lvl1pPr marL="0" indent="0">
              <a:buNone/>
              <a:defRPr sz="1050" b="1">
                <a:solidFill>
                  <a:schemeClr val="accent1"/>
                </a:solidFill>
              </a:defRPr>
            </a:lvl1pPr>
            <a:lvl5pPr>
              <a:defRPr/>
            </a:lvl5pPr>
          </a:lstStyle>
          <a:p>
            <a:pPr lvl="0"/>
            <a:r>
              <a:rPr lang="da-DK" dirty="0"/>
              <a:t>Navn</a:t>
            </a:r>
          </a:p>
        </p:txBody>
      </p:sp>
      <p:sp>
        <p:nvSpPr>
          <p:cNvPr id="10" name="Pladsholder til tekst 9"/>
          <p:cNvSpPr>
            <a:spLocks noGrp="1"/>
          </p:cNvSpPr>
          <p:nvPr>
            <p:ph type="body" sz="quarter" idx="12" hasCustomPrompt="1"/>
          </p:nvPr>
        </p:nvSpPr>
        <p:spPr>
          <a:xfrm>
            <a:off x="628651" y="4810125"/>
            <a:ext cx="2707481" cy="252000"/>
          </a:xfrm>
        </p:spPr>
        <p:txBody>
          <a:bodyPr anchor="b">
            <a:noAutofit/>
          </a:bodyPr>
          <a:lstStyle>
            <a:lvl1pPr marL="0" indent="0">
              <a:buNone/>
              <a:defRPr sz="1050">
                <a:solidFill>
                  <a:schemeClr val="accent1"/>
                </a:solidFill>
              </a:defRPr>
            </a:lvl1pPr>
          </a:lstStyle>
          <a:p>
            <a:pPr lvl="0"/>
            <a:r>
              <a:rPr lang="da-DK" dirty="0"/>
              <a:t>Titel</a:t>
            </a:r>
          </a:p>
        </p:txBody>
      </p:sp>
      <p:sp>
        <p:nvSpPr>
          <p:cNvPr id="9" name="Pladsholder til slidenummer 13"/>
          <p:cNvSpPr>
            <a:spLocks noGrp="1"/>
          </p:cNvSpPr>
          <p:nvPr>
            <p:ph type="sldNum" sz="quarter" idx="4"/>
          </p:nvPr>
        </p:nvSpPr>
        <p:spPr>
          <a:xfrm>
            <a:off x="8166618" y="6356351"/>
            <a:ext cx="348732" cy="365125"/>
          </a:xfrm>
          <a:prstGeom prst="rect">
            <a:avLst/>
          </a:prstGeom>
        </p:spPr>
        <p:txBody>
          <a:bodyPr vert="horz" lIns="91440" tIns="45720" rIns="91440" bIns="45720" rtlCol="0" anchor="ctr"/>
          <a:lstStyle>
            <a:lvl1pPr algn="r">
              <a:defRPr sz="600">
                <a:solidFill>
                  <a:schemeClr val="tx2"/>
                </a:solidFill>
              </a:defRPr>
            </a:lvl1pPr>
          </a:lstStyle>
          <a:p>
            <a:fld id="{7FBC932F-F4CF-4098-97AF-13CD3D9A4492}" type="slidenum">
              <a:rPr lang="da-DK" smtClean="0"/>
              <a:pPr/>
              <a:t>‹nr.›</a:t>
            </a:fld>
            <a:endParaRPr lang="da-DK" dirty="0"/>
          </a:p>
        </p:txBody>
      </p:sp>
      <p:grpSp>
        <p:nvGrpSpPr>
          <p:cNvPr id="3" name="Gruppe 2"/>
          <p:cNvGrpSpPr/>
          <p:nvPr userDrawn="1"/>
        </p:nvGrpSpPr>
        <p:grpSpPr>
          <a:xfrm>
            <a:off x="6943725" y="4889500"/>
            <a:ext cx="1114425" cy="1485900"/>
            <a:chOff x="9258300" y="4889500"/>
            <a:chExt cx="1485900" cy="1485900"/>
          </a:xfrm>
        </p:grpSpPr>
        <p:sp>
          <p:nvSpPr>
            <p:cNvPr id="5" name="Oval 14"/>
            <p:cNvSpPr/>
            <p:nvPr userDrawn="1"/>
          </p:nvSpPr>
          <p:spPr>
            <a:xfrm>
              <a:off x="9258300" y="4889500"/>
              <a:ext cx="1485900" cy="14859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1" descr="PIL_blå.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471" y="5194300"/>
              <a:ext cx="1284051" cy="838200"/>
            </a:xfrm>
            <a:prstGeom prst="rect">
              <a:avLst/>
            </a:prstGeom>
          </p:spPr>
        </p:pic>
      </p:grpSp>
    </p:spTree>
    <p:extLst>
      <p:ext uri="{BB962C8B-B14F-4D97-AF65-F5344CB8AC3E}">
        <p14:creationId xmlns:p14="http://schemas.microsoft.com/office/powerpoint/2010/main" val="4155725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vergang type 3">
    <p:spTree>
      <p:nvGrpSpPr>
        <p:cNvPr id="1" name=""/>
        <p:cNvGrpSpPr/>
        <p:nvPr/>
      </p:nvGrpSpPr>
      <p:grpSpPr>
        <a:xfrm>
          <a:off x="0" y="0"/>
          <a:ext cx="0" cy="0"/>
          <a:chOff x="0" y="0"/>
          <a:chExt cx="0" cy="0"/>
        </a:xfrm>
      </p:grpSpPr>
      <p:sp>
        <p:nvSpPr>
          <p:cNvPr id="7" name="Pladsholder til billede 6"/>
          <p:cNvSpPr>
            <a:spLocks noGrp="1"/>
          </p:cNvSpPr>
          <p:nvPr>
            <p:ph type="pic" sz="quarter" idx="15"/>
          </p:nvPr>
        </p:nvSpPr>
        <p:spPr>
          <a:xfrm>
            <a:off x="0" y="954000"/>
            <a:ext cx="9144000" cy="4989600"/>
          </a:xfrm>
        </p:spPr>
        <p:txBody>
          <a:bodyPr/>
          <a:lstStyle/>
          <a:p>
            <a:r>
              <a:rPr lang="da-DK"/>
              <a:t>Klik på ikonet for at tilføje et billede</a:t>
            </a:r>
          </a:p>
        </p:txBody>
      </p:sp>
      <p:sp>
        <p:nvSpPr>
          <p:cNvPr id="11" name="Pladsholder til tekst 22"/>
          <p:cNvSpPr>
            <a:spLocks noGrp="1"/>
          </p:cNvSpPr>
          <p:nvPr>
            <p:ph type="body" sz="quarter" idx="13" hasCustomPrompt="1"/>
          </p:nvPr>
        </p:nvSpPr>
        <p:spPr>
          <a:xfrm>
            <a:off x="378000" y="2325600"/>
            <a:ext cx="3593700" cy="3085200"/>
          </a:xfrm>
          <a:solidFill>
            <a:srgbClr val="FFFFFF">
              <a:alpha val="86000"/>
            </a:srgbClr>
          </a:solidFill>
        </p:spPr>
        <p:txBody>
          <a:bodyPr/>
          <a:lstStyle>
            <a:lvl1pPr marL="0" indent="0">
              <a:buNone/>
              <a:defRPr>
                <a:solidFill>
                  <a:srgbClr val="FFFFFF"/>
                </a:solidFill>
              </a:defRPr>
            </a:lvl1pPr>
          </a:lstStyle>
          <a:p>
            <a:pPr lvl="0"/>
            <a:r>
              <a:rPr lang="da-DK" dirty="0"/>
              <a:t>.</a:t>
            </a:r>
          </a:p>
        </p:txBody>
      </p:sp>
      <p:sp>
        <p:nvSpPr>
          <p:cNvPr id="9" name="Pladsholder til slidenummer 13"/>
          <p:cNvSpPr>
            <a:spLocks noGrp="1"/>
          </p:cNvSpPr>
          <p:nvPr>
            <p:ph type="sldNum" sz="quarter" idx="4"/>
          </p:nvPr>
        </p:nvSpPr>
        <p:spPr>
          <a:xfrm>
            <a:off x="8166618" y="6356351"/>
            <a:ext cx="348732" cy="365125"/>
          </a:xfrm>
          <a:prstGeom prst="rect">
            <a:avLst/>
          </a:prstGeom>
        </p:spPr>
        <p:txBody>
          <a:bodyPr vert="horz" lIns="91440" tIns="45720" rIns="91440" bIns="45720" rtlCol="0" anchor="ctr"/>
          <a:lstStyle>
            <a:lvl1pPr algn="r">
              <a:defRPr sz="600">
                <a:solidFill>
                  <a:schemeClr val="tx2"/>
                </a:solidFill>
              </a:defRPr>
            </a:lvl1pPr>
          </a:lstStyle>
          <a:p>
            <a:fld id="{7FBC932F-F4CF-4098-97AF-13CD3D9A4492}" type="slidenum">
              <a:rPr lang="da-DK" smtClean="0"/>
              <a:pPr/>
              <a:t>‹nr.›</a:t>
            </a:fld>
            <a:endParaRPr lang="da-DK" dirty="0"/>
          </a:p>
        </p:txBody>
      </p:sp>
      <p:sp>
        <p:nvSpPr>
          <p:cNvPr id="12" name="Titel 1"/>
          <p:cNvSpPr>
            <a:spLocks noGrp="1"/>
          </p:cNvSpPr>
          <p:nvPr>
            <p:ph type="title" hasCustomPrompt="1"/>
          </p:nvPr>
        </p:nvSpPr>
        <p:spPr>
          <a:xfrm>
            <a:off x="475863" y="2446180"/>
            <a:ext cx="3387013" cy="1805625"/>
          </a:xfrm>
        </p:spPr>
        <p:txBody>
          <a:bodyPr anchor="t"/>
          <a:lstStyle>
            <a:lvl1pPr>
              <a:defRPr>
                <a:solidFill>
                  <a:schemeClr val="tx2"/>
                </a:solidFill>
              </a:defRPr>
            </a:lvl1pPr>
          </a:lstStyle>
          <a:p>
            <a:r>
              <a:rPr lang="da-DK" dirty="0"/>
              <a:t>Overskrift</a:t>
            </a:r>
          </a:p>
        </p:txBody>
      </p:sp>
      <p:sp>
        <p:nvSpPr>
          <p:cNvPr id="14" name="Pladsholder til tekst 17"/>
          <p:cNvSpPr>
            <a:spLocks noGrp="1"/>
          </p:cNvSpPr>
          <p:nvPr>
            <p:ph type="body" sz="quarter" idx="11" hasCustomPrompt="1"/>
          </p:nvPr>
        </p:nvSpPr>
        <p:spPr>
          <a:xfrm>
            <a:off x="475863" y="4840448"/>
            <a:ext cx="3387012" cy="228599"/>
          </a:xfrm>
        </p:spPr>
        <p:txBody>
          <a:bodyPr bIns="0">
            <a:normAutofit/>
          </a:bodyPr>
          <a:lstStyle>
            <a:lvl1pPr marL="0" indent="0">
              <a:buNone/>
              <a:defRPr sz="900" b="1" i="0" u="none" baseline="0">
                <a:solidFill>
                  <a:schemeClr val="accent1"/>
                </a:solidFill>
                <a:effectLst/>
              </a:defRPr>
            </a:lvl1pPr>
          </a:lstStyle>
          <a:p>
            <a:pPr lvl="0"/>
            <a:r>
              <a:rPr lang="da-DK" b="0" dirty="0"/>
              <a:t>Navn</a:t>
            </a:r>
            <a:endParaRPr lang="da-DK" b="1" dirty="0"/>
          </a:p>
        </p:txBody>
      </p:sp>
      <p:sp>
        <p:nvSpPr>
          <p:cNvPr id="15" name="Pladsholder til tekst 17"/>
          <p:cNvSpPr>
            <a:spLocks noGrp="1"/>
          </p:cNvSpPr>
          <p:nvPr>
            <p:ph type="body" sz="quarter" idx="14" hasCustomPrompt="1"/>
          </p:nvPr>
        </p:nvSpPr>
        <p:spPr>
          <a:xfrm>
            <a:off x="475862" y="5071582"/>
            <a:ext cx="3387013" cy="269242"/>
          </a:xfrm>
        </p:spPr>
        <p:txBody>
          <a:bodyPr tIns="0">
            <a:normAutofit/>
          </a:bodyPr>
          <a:lstStyle>
            <a:lvl1pPr marL="0" indent="0">
              <a:buNone/>
              <a:defRPr sz="900" b="0" baseline="0">
                <a:solidFill>
                  <a:schemeClr val="accent1"/>
                </a:solidFill>
              </a:defRPr>
            </a:lvl1pPr>
          </a:lstStyle>
          <a:p>
            <a:pPr lvl="0"/>
            <a:r>
              <a:rPr lang="da-DK" b="0" dirty="0"/>
              <a:t>Titel, Afdeling</a:t>
            </a:r>
            <a:endParaRPr lang="da-DK" b="1" dirty="0"/>
          </a:p>
        </p:txBody>
      </p:sp>
      <p:sp>
        <p:nvSpPr>
          <p:cNvPr id="22" name="Pladsholder til billede 21"/>
          <p:cNvSpPr>
            <a:spLocks noGrp="1"/>
          </p:cNvSpPr>
          <p:nvPr>
            <p:ph type="pic" sz="quarter" idx="16" hasCustomPrompt="1"/>
          </p:nvPr>
        </p:nvSpPr>
        <p:spPr>
          <a:xfrm>
            <a:off x="6944400" y="4888800"/>
            <a:ext cx="1115100" cy="1486800"/>
          </a:xfrm>
        </p:spPr>
        <p:txBody>
          <a:bodyPr/>
          <a:lstStyle>
            <a:lvl1pPr marL="0" indent="0">
              <a:buNone/>
              <a:defRPr/>
            </a:lvl1pPr>
          </a:lstStyle>
          <a:p>
            <a:r>
              <a:rPr lang="da-DK" dirty="0"/>
              <a:t>Vælg </a:t>
            </a:r>
            <a:r>
              <a:rPr lang="da-DK" dirty="0" err="1"/>
              <a:t>Pil_grøn_stor</a:t>
            </a:r>
            <a:r>
              <a:rPr lang="da-DK" dirty="0"/>
              <a:t> i </a:t>
            </a:r>
            <a:r>
              <a:rPr lang="da-DK" dirty="0" err="1"/>
              <a:t>SKIs</a:t>
            </a:r>
            <a:r>
              <a:rPr lang="da-DK" dirty="0"/>
              <a:t> billedarkiv</a:t>
            </a:r>
          </a:p>
        </p:txBody>
      </p:sp>
    </p:spTree>
    <p:extLst>
      <p:ext uri="{BB962C8B-B14F-4D97-AF65-F5344CB8AC3E}">
        <p14:creationId xmlns:p14="http://schemas.microsoft.com/office/powerpoint/2010/main" val="329358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7" name="Pladsholder til tekst 6"/>
          <p:cNvSpPr>
            <a:spLocks noGrp="1"/>
          </p:cNvSpPr>
          <p:nvPr>
            <p:ph type="body" sz="quarter" idx="11" hasCustomPrompt="1"/>
          </p:nvPr>
        </p:nvSpPr>
        <p:spPr>
          <a:xfrm>
            <a:off x="628650" y="1296000"/>
            <a:ext cx="7886700" cy="4615200"/>
          </a:xfrm>
        </p:spPr>
        <p:txBody>
          <a:bodyPr>
            <a:normAutofit/>
          </a:bodyPr>
          <a:lstStyle>
            <a:lvl1pPr marL="0" indent="0">
              <a:buNone/>
              <a:defRPr sz="1200"/>
            </a:lvl1pPr>
          </a:lstStyle>
          <a:p>
            <a:pPr lvl="0"/>
            <a:r>
              <a:rPr lang="da-DK" dirty="0"/>
              <a:t>Tekst</a:t>
            </a:r>
          </a:p>
        </p:txBody>
      </p:sp>
    </p:spTree>
    <p:extLst>
      <p:ext uri="{BB962C8B-B14F-4D97-AF65-F5344CB8AC3E}">
        <p14:creationId xmlns:p14="http://schemas.microsoft.com/office/powerpoint/2010/main" val="170624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m. billed">
    <p:spTree>
      <p:nvGrpSpPr>
        <p:cNvPr id="1" name=""/>
        <p:cNvGrpSpPr/>
        <p:nvPr/>
      </p:nvGrpSpPr>
      <p:grpSpPr>
        <a:xfrm>
          <a:off x="0" y="0"/>
          <a:ext cx="0" cy="0"/>
          <a:chOff x="0" y="0"/>
          <a:chExt cx="0" cy="0"/>
        </a:xfrm>
      </p:grpSpPr>
      <p:sp>
        <p:nvSpPr>
          <p:cNvPr id="5" name="Pladsholder til billede 4"/>
          <p:cNvSpPr>
            <a:spLocks noGrp="1"/>
          </p:cNvSpPr>
          <p:nvPr>
            <p:ph type="pic" sz="quarter" idx="12"/>
          </p:nvPr>
        </p:nvSpPr>
        <p:spPr>
          <a:xfrm>
            <a:off x="5368004" y="0"/>
            <a:ext cx="3780000" cy="6750000"/>
          </a:xfrm>
        </p:spPr>
        <p:txBody>
          <a:bodyPr/>
          <a:lstStyle>
            <a:lvl1pPr marL="0" indent="0">
              <a:buNone/>
              <a:defRPr/>
            </a:lvl1pPr>
          </a:lstStyle>
          <a:p>
            <a:r>
              <a:rPr lang="da-DK"/>
              <a:t>Klik på ikonet for at tilføje et billede</a:t>
            </a:r>
            <a:endParaRPr lang="da-DK" dirty="0"/>
          </a:p>
        </p:txBody>
      </p:sp>
      <p:sp>
        <p:nvSpPr>
          <p:cNvPr id="2" name="Titel 1"/>
          <p:cNvSpPr>
            <a:spLocks noGrp="1"/>
          </p:cNvSpPr>
          <p:nvPr>
            <p:ph type="title"/>
          </p:nvPr>
        </p:nvSpPr>
        <p:spPr>
          <a:xfrm>
            <a:off x="628650" y="365126"/>
            <a:ext cx="4584830" cy="623920"/>
          </a:xfrm>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7" name="Pladsholder til tekst 6"/>
          <p:cNvSpPr>
            <a:spLocks noGrp="1"/>
          </p:cNvSpPr>
          <p:nvPr>
            <p:ph type="body" sz="quarter" idx="11" hasCustomPrompt="1"/>
          </p:nvPr>
        </p:nvSpPr>
        <p:spPr>
          <a:xfrm>
            <a:off x="628650" y="1296000"/>
            <a:ext cx="4584830" cy="4615200"/>
          </a:xfrm>
        </p:spPr>
        <p:txBody>
          <a:bodyPr>
            <a:normAutofit/>
          </a:bodyPr>
          <a:lstStyle>
            <a:lvl1pPr marL="0" indent="0">
              <a:buNone/>
              <a:defRPr sz="1200"/>
            </a:lvl1pPr>
          </a:lstStyle>
          <a:p>
            <a:pPr lvl="0"/>
            <a:r>
              <a:rPr lang="da-DK" dirty="0"/>
              <a:t>Tekst</a:t>
            </a:r>
          </a:p>
        </p:txBody>
      </p:sp>
    </p:spTree>
    <p:extLst>
      <p:ext uri="{BB962C8B-B14F-4D97-AF65-F5344CB8AC3E}">
        <p14:creationId xmlns:p14="http://schemas.microsoft.com/office/powerpoint/2010/main" val="3684295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6" name="Pladsholder til tekst 5"/>
          <p:cNvSpPr>
            <a:spLocks noGrp="1"/>
          </p:cNvSpPr>
          <p:nvPr>
            <p:ph type="body" sz="quarter" idx="13"/>
          </p:nvPr>
        </p:nvSpPr>
        <p:spPr>
          <a:xfrm>
            <a:off x="628650" y="1296000"/>
            <a:ext cx="7886700" cy="4615200"/>
          </a:xfrm>
        </p:spPr>
        <p:txBody>
          <a:bodyPr>
            <a:normAutofit/>
          </a:bodyPr>
          <a:lstStyle>
            <a:lvl1pPr>
              <a:defRPr sz="1200"/>
            </a:lvl1pPr>
            <a:lvl2pPr>
              <a:defRPr sz="1200"/>
            </a:lvl2pPr>
            <a:lvl3pPr>
              <a:defRPr sz="1200"/>
            </a:lvl3pPr>
            <a:lvl4pPr>
              <a:defRPr sz="1200"/>
            </a:lvl4pPr>
            <a:lvl5pPr>
              <a:defRPr sz="12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20025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nktopstilling m. billed">
    <p:spTree>
      <p:nvGrpSpPr>
        <p:cNvPr id="1" name=""/>
        <p:cNvGrpSpPr/>
        <p:nvPr/>
      </p:nvGrpSpPr>
      <p:grpSpPr>
        <a:xfrm>
          <a:off x="0" y="0"/>
          <a:ext cx="0" cy="0"/>
          <a:chOff x="0" y="0"/>
          <a:chExt cx="0" cy="0"/>
        </a:xfrm>
      </p:grpSpPr>
      <p:sp>
        <p:nvSpPr>
          <p:cNvPr id="5" name="Pladsholder til billede 4"/>
          <p:cNvSpPr>
            <a:spLocks noGrp="1"/>
          </p:cNvSpPr>
          <p:nvPr>
            <p:ph type="pic" sz="quarter" idx="12"/>
          </p:nvPr>
        </p:nvSpPr>
        <p:spPr>
          <a:xfrm>
            <a:off x="5368004" y="0"/>
            <a:ext cx="3780000" cy="6750000"/>
          </a:xfrm>
        </p:spPr>
        <p:txBody>
          <a:bodyPr/>
          <a:lstStyle>
            <a:lvl1pPr marL="0" indent="0">
              <a:buNone/>
              <a:defRPr/>
            </a:lvl1pPr>
          </a:lstStyle>
          <a:p>
            <a:r>
              <a:rPr lang="da-DK"/>
              <a:t>Klik på ikonet for at tilføje et billede</a:t>
            </a:r>
            <a:endParaRPr lang="da-DK" dirty="0"/>
          </a:p>
        </p:txBody>
      </p:sp>
      <p:sp>
        <p:nvSpPr>
          <p:cNvPr id="2" name="Titel 1"/>
          <p:cNvSpPr>
            <a:spLocks noGrp="1"/>
          </p:cNvSpPr>
          <p:nvPr>
            <p:ph type="title"/>
          </p:nvPr>
        </p:nvSpPr>
        <p:spPr>
          <a:xfrm>
            <a:off x="628650" y="365126"/>
            <a:ext cx="4584830" cy="623920"/>
          </a:xfrm>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6" name="Pladsholder til tekst 5"/>
          <p:cNvSpPr>
            <a:spLocks noGrp="1"/>
          </p:cNvSpPr>
          <p:nvPr>
            <p:ph type="body" sz="quarter" idx="13"/>
          </p:nvPr>
        </p:nvSpPr>
        <p:spPr>
          <a:xfrm>
            <a:off x="628650" y="1296000"/>
            <a:ext cx="4584600" cy="4615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26292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9" name="Pladsholder til indhold 8"/>
          <p:cNvSpPr>
            <a:spLocks noGrp="1"/>
          </p:cNvSpPr>
          <p:nvPr>
            <p:ph sz="quarter" idx="11" hasCustomPrompt="1"/>
          </p:nvPr>
        </p:nvSpPr>
        <p:spPr>
          <a:xfrm>
            <a:off x="628650" y="1296000"/>
            <a:ext cx="7886700" cy="4615200"/>
          </a:xfrm>
        </p:spPr>
        <p:txBody>
          <a:bodyPr>
            <a:normAutofit/>
          </a:bodyPr>
          <a:lstStyle>
            <a:lvl1pPr marL="0" indent="0">
              <a:buNone/>
              <a:defRPr sz="1200"/>
            </a:lvl1pPr>
          </a:lstStyle>
          <a:p>
            <a:pPr lvl="0"/>
            <a:r>
              <a:rPr lang="da-DK" dirty="0"/>
              <a:t>Vælg indholdstype</a:t>
            </a:r>
          </a:p>
        </p:txBody>
      </p:sp>
    </p:spTree>
    <p:extLst>
      <p:ext uri="{BB962C8B-B14F-4D97-AF65-F5344CB8AC3E}">
        <p14:creationId xmlns:p14="http://schemas.microsoft.com/office/powerpoint/2010/main" val="487273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endParaRPr lang="da-DK" dirty="0"/>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lumMod val="85000"/>
                    <a:lumOff val="1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7" name="Pladsholder til dato 6"/>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8" name="Pladsholder til diasnummer 7"/>
          <p:cNvSpPr>
            <a:spLocks noGrp="1"/>
          </p:cNvSpPr>
          <p:nvPr>
            <p:ph type="sldNum" sz="quarter" idx="11"/>
          </p:nvPr>
        </p:nvSpPr>
        <p:spPr/>
        <p:txBody>
          <a:bodyPr/>
          <a:lstStyle/>
          <a:p>
            <a:fld id="{8F1A97E1-F96E-478B-B7E8-B7A070E66C24}" type="slidenum">
              <a:rPr lang="da-DK" smtClean="0"/>
              <a:pPr/>
              <a:t>‹nr.›</a:t>
            </a:fld>
            <a:endParaRPr lang="da-DK"/>
          </a:p>
        </p:txBody>
      </p:sp>
      <p:sp>
        <p:nvSpPr>
          <p:cNvPr id="9" name="Pladsholder til sidefod 8"/>
          <p:cNvSpPr>
            <a:spLocks noGrp="1"/>
          </p:cNvSpPr>
          <p:nvPr>
            <p:ph type="ftr" sz="quarter" idx="12"/>
          </p:nvPr>
        </p:nvSpPr>
        <p:spPr/>
        <p:txBody>
          <a:bodyPr/>
          <a:lstStyle/>
          <a:p>
            <a:endParaRPr lang="da-DK"/>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7" name="Pladsholder til tekst 17"/>
          <p:cNvSpPr>
            <a:spLocks noGrp="1"/>
          </p:cNvSpPr>
          <p:nvPr>
            <p:ph type="body" sz="quarter" idx="11" hasCustomPrompt="1"/>
          </p:nvPr>
        </p:nvSpPr>
        <p:spPr>
          <a:xfrm>
            <a:off x="1620165" y="4861415"/>
            <a:ext cx="3693320" cy="228599"/>
          </a:xfrm>
        </p:spPr>
        <p:txBody>
          <a:bodyPr bIns="0">
            <a:normAutofit/>
          </a:bodyPr>
          <a:lstStyle>
            <a:lvl1pPr marL="0" indent="0">
              <a:buNone/>
              <a:defRPr sz="900" b="1" i="0" u="none" baseline="0">
                <a:solidFill>
                  <a:schemeClr val="accent1"/>
                </a:solidFill>
                <a:effectLst/>
              </a:defRPr>
            </a:lvl1pPr>
          </a:lstStyle>
          <a:p>
            <a:pPr lvl="0"/>
            <a:r>
              <a:rPr lang="da-DK" b="0" dirty="0"/>
              <a:t>Navn</a:t>
            </a:r>
            <a:endParaRPr lang="da-DK" b="1" dirty="0"/>
          </a:p>
        </p:txBody>
      </p:sp>
      <p:sp>
        <p:nvSpPr>
          <p:cNvPr id="8" name="Pladsholder til tekst 17"/>
          <p:cNvSpPr>
            <a:spLocks noGrp="1"/>
          </p:cNvSpPr>
          <p:nvPr>
            <p:ph type="body" sz="quarter" idx="13" hasCustomPrompt="1"/>
          </p:nvPr>
        </p:nvSpPr>
        <p:spPr>
          <a:xfrm>
            <a:off x="1620164" y="5092549"/>
            <a:ext cx="3693320" cy="269242"/>
          </a:xfrm>
        </p:spPr>
        <p:txBody>
          <a:bodyPr tIns="0">
            <a:normAutofit/>
          </a:bodyPr>
          <a:lstStyle>
            <a:lvl1pPr marL="0" indent="0">
              <a:buNone/>
              <a:defRPr sz="900" b="0" baseline="0">
                <a:solidFill>
                  <a:schemeClr val="accent1"/>
                </a:solidFill>
              </a:defRPr>
            </a:lvl1pPr>
          </a:lstStyle>
          <a:p>
            <a:pPr lvl="0"/>
            <a:r>
              <a:rPr lang="da-DK" b="0" dirty="0"/>
              <a:t>Titel, Afdeling</a:t>
            </a:r>
            <a:endParaRPr lang="da-DK" b="1" dirty="0"/>
          </a:p>
        </p:txBody>
      </p:sp>
      <p:sp>
        <p:nvSpPr>
          <p:cNvPr id="10" name="Pladsholder til tekst 9"/>
          <p:cNvSpPr>
            <a:spLocks noGrp="1"/>
          </p:cNvSpPr>
          <p:nvPr>
            <p:ph type="body" sz="quarter" idx="14" hasCustomPrompt="1"/>
          </p:nvPr>
        </p:nvSpPr>
        <p:spPr>
          <a:xfrm>
            <a:off x="1620164" y="1549400"/>
            <a:ext cx="5677452" cy="3201988"/>
          </a:xfrm>
        </p:spPr>
        <p:txBody>
          <a:bodyPr>
            <a:normAutofit/>
          </a:bodyPr>
          <a:lstStyle>
            <a:lvl1pPr marL="0" indent="0">
              <a:buNone/>
              <a:defRPr sz="2400">
                <a:solidFill>
                  <a:schemeClr val="accent4"/>
                </a:solidFill>
              </a:defRPr>
            </a:lvl1pPr>
          </a:lstStyle>
          <a:p>
            <a:pPr lvl="0"/>
            <a:r>
              <a:rPr lang="da-DK" dirty="0"/>
              <a:t>Citat</a:t>
            </a:r>
          </a:p>
        </p:txBody>
      </p:sp>
      <p:sp>
        <p:nvSpPr>
          <p:cNvPr id="9" name="Oval 7"/>
          <p:cNvSpPr/>
          <p:nvPr userDrawn="1"/>
        </p:nvSpPr>
        <p:spPr>
          <a:xfrm>
            <a:off x="709386" y="1228468"/>
            <a:ext cx="742950" cy="990600"/>
          </a:xfrm>
          <a:prstGeom prst="ellipse">
            <a:avLst/>
          </a:prstGeom>
          <a:solidFill>
            <a:srgbClr val="D4D7D9">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6" descr="Quotation.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111" y="1380868"/>
            <a:ext cx="571500" cy="660400"/>
          </a:xfrm>
          <a:prstGeom prst="rect">
            <a:avLst/>
          </a:prstGeom>
        </p:spPr>
      </p:pic>
    </p:spTree>
    <p:extLst>
      <p:ext uri="{BB962C8B-B14F-4D97-AF65-F5344CB8AC3E}">
        <p14:creationId xmlns:p14="http://schemas.microsoft.com/office/powerpoint/2010/main" val="2082057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spalter eksemp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4" name="TextBox 22"/>
          <p:cNvSpPr txBox="1"/>
          <p:nvPr userDrawn="1"/>
        </p:nvSpPr>
        <p:spPr>
          <a:xfrm>
            <a:off x="4953001" y="2857500"/>
            <a:ext cx="184731" cy="300082"/>
          </a:xfrm>
          <a:prstGeom prst="rect">
            <a:avLst/>
          </a:prstGeom>
          <a:noFill/>
        </p:spPr>
        <p:txBody>
          <a:bodyPr wrap="none" rtlCol="0">
            <a:spAutoFit/>
          </a:bodyPr>
          <a:lstStyle/>
          <a:p>
            <a:endParaRPr lang="en-US" sz="1350" dirty="0"/>
          </a:p>
        </p:txBody>
      </p:sp>
      <p:cxnSp>
        <p:nvCxnSpPr>
          <p:cNvPr id="12" name="Straight Connector 33"/>
          <p:cNvCxnSpPr/>
          <p:nvPr userDrawn="1"/>
        </p:nvCxnSpPr>
        <p:spPr>
          <a:xfrm>
            <a:off x="4572830" y="1464309"/>
            <a:ext cx="0" cy="454279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Pladsholder til indhold 13"/>
          <p:cNvSpPr>
            <a:spLocks noGrp="1"/>
          </p:cNvSpPr>
          <p:nvPr>
            <p:ph sz="quarter" idx="11"/>
          </p:nvPr>
        </p:nvSpPr>
        <p:spPr>
          <a:xfrm>
            <a:off x="628650" y="1464309"/>
            <a:ext cx="3645000" cy="1548131"/>
          </a:xfrm>
        </p:spPr>
        <p:txBody>
          <a:bodyPr/>
          <a:lstStyle>
            <a:lvl1pPr marL="0" indent="0">
              <a:buNone/>
              <a:defRPr/>
            </a:lvl1pPr>
          </a:lstStyle>
          <a:p>
            <a:pPr lvl="0"/>
            <a:r>
              <a:rPr lang="da-DK"/>
              <a:t>Rediger typografien i masterens</a:t>
            </a:r>
          </a:p>
        </p:txBody>
      </p:sp>
      <p:sp>
        <p:nvSpPr>
          <p:cNvPr id="17" name="Pladsholder til indhold 13"/>
          <p:cNvSpPr>
            <a:spLocks noGrp="1"/>
          </p:cNvSpPr>
          <p:nvPr>
            <p:ph sz="quarter" idx="13"/>
          </p:nvPr>
        </p:nvSpPr>
        <p:spPr>
          <a:xfrm>
            <a:off x="4872468" y="1464309"/>
            <a:ext cx="3645000" cy="1548131"/>
          </a:xfrm>
        </p:spPr>
        <p:txBody>
          <a:bodyPr/>
          <a:lstStyle>
            <a:lvl1pPr marL="0" indent="0">
              <a:buNone/>
              <a:defRPr/>
            </a:lvl1pPr>
          </a:lstStyle>
          <a:p>
            <a:pPr lvl="0"/>
            <a:r>
              <a:rPr lang="da-DK"/>
              <a:t>Rediger typografien i masterens</a:t>
            </a:r>
          </a:p>
        </p:txBody>
      </p:sp>
      <p:sp>
        <p:nvSpPr>
          <p:cNvPr id="22" name="Pladsholder til tekst 21"/>
          <p:cNvSpPr>
            <a:spLocks noGrp="1"/>
          </p:cNvSpPr>
          <p:nvPr>
            <p:ph type="body" sz="quarter" idx="14"/>
          </p:nvPr>
        </p:nvSpPr>
        <p:spPr>
          <a:xfrm>
            <a:off x="628649" y="3132138"/>
            <a:ext cx="3645000" cy="338137"/>
          </a:xfrm>
        </p:spPr>
        <p:txBody>
          <a:bodyPr/>
          <a:lstStyle>
            <a:lvl1pPr marL="0" indent="0">
              <a:buNone/>
              <a:defRPr b="1"/>
            </a:lvl1pPr>
          </a:lstStyle>
          <a:p>
            <a:pPr lvl="0"/>
            <a:r>
              <a:rPr lang="da-DK"/>
              <a:t>Rediger typografien i masterens</a:t>
            </a:r>
          </a:p>
        </p:txBody>
      </p:sp>
      <p:sp>
        <p:nvSpPr>
          <p:cNvPr id="24" name="Pladsholder til tekst 23"/>
          <p:cNvSpPr>
            <a:spLocks noGrp="1"/>
          </p:cNvSpPr>
          <p:nvPr>
            <p:ph type="body" sz="quarter" idx="15"/>
          </p:nvPr>
        </p:nvSpPr>
        <p:spPr>
          <a:xfrm>
            <a:off x="628196" y="3487703"/>
            <a:ext cx="3645000" cy="2519397"/>
          </a:xfrm>
        </p:spPr>
        <p:txBody>
          <a:bodyPr>
            <a:normAutofit/>
          </a:bodyPr>
          <a:lstStyle>
            <a:lvl1pPr marL="0" indent="0">
              <a:lnSpc>
                <a:spcPct val="100000"/>
              </a:lnSpc>
              <a:buNone/>
              <a:defRPr sz="1050"/>
            </a:lvl1pPr>
          </a:lstStyle>
          <a:p>
            <a:pPr lvl="0"/>
            <a:r>
              <a:rPr lang="da-DK"/>
              <a:t>Rediger typografien i masterens</a:t>
            </a:r>
          </a:p>
        </p:txBody>
      </p:sp>
      <p:sp>
        <p:nvSpPr>
          <p:cNvPr id="25" name="Pladsholder til tekst 21"/>
          <p:cNvSpPr>
            <a:spLocks noGrp="1"/>
          </p:cNvSpPr>
          <p:nvPr>
            <p:ph type="body" sz="quarter" idx="16"/>
          </p:nvPr>
        </p:nvSpPr>
        <p:spPr>
          <a:xfrm>
            <a:off x="4872467" y="3132139"/>
            <a:ext cx="3645000" cy="338137"/>
          </a:xfrm>
        </p:spPr>
        <p:txBody>
          <a:bodyPr/>
          <a:lstStyle>
            <a:lvl1pPr marL="0" indent="0">
              <a:buNone/>
              <a:defRPr b="1"/>
            </a:lvl1pPr>
          </a:lstStyle>
          <a:p>
            <a:pPr lvl="0"/>
            <a:r>
              <a:rPr lang="da-DK"/>
              <a:t>Rediger typografien i masterens</a:t>
            </a:r>
          </a:p>
        </p:txBody>
      </p:sp>
      <p:sp>
        <p:nvSpPr>
          <p:cNvPr id="26" name="Pladsholder til tekst 23"/>
          <p:cNvSpPr>
            <a:spLocks noGrp="1"/>
          </p:cNvSpPr>
          <p:nvPr>
            <p:ph type="body" sz="quarter" idx="17"/>
          </p:nvPr>
        </p:nvSpPr>
        <p:spPr>
          <a:xfrm>
            <a:off x="4872011" y="3487704"/>
            <a:ext cx="3645000" cy="2519397"/>
          </a:xfrm>
        </p:spPr>
        <p:txBody>
          <a:bodyPr>
            <a:normAutofit/>
          </a:bodyPr>
          <a:lstStyle>
            <a:lvl1pPr marL="0" indent="0">
              <a:lnSpc>
                <a:spcPct val="100000"/>
              </a:lnSpc>
              <a:buNone/>
              <a:defRPr sz="1050"/>
            </a:lvl1pPr>
          </a:lstStyle>
          <a:p>
            <a:pPr lvl="0"/>
            <a:r>
              <a:rPr lang="da-DK"/>
              <a:t>Rediger typografien i masterens</a:t>
            </a:r>
          </a:p>
        </p:txBody>
      </p:sp>
    </p:spTree>
    <p:extLst>
      <p:ext uri="{BB962C8B-B14F-4D97-AF65-F5344CB8AC3E}">
        <p14:creationId xmlns:p14="http://schemas.microsoft.com/office/powerpoint/2010/main" val="153904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spalter eksemp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4" name="TextBox 22"/>
          <p:cNvSpPr txBox="1"/>
          <p:nvPr userDrawn="1"/>
        </p:nvSpPr>
        <p:spPr>
          <a:xfrm>
            <a:off x="4953001" y="2857500"/>
            <a:ext cx="184731" cy="300082"/>
          </a:xfrm>
          <a:prstGeom prst="rect">
            <a:avLst/>
          </a:prstGeom>
          <a:noFill/>
        </p:spPr>
        <p:txBody>
          <a:bodyPr wrap="none" rtlCol="0">
            <a:spAutoFit/>
          </a:bodyPr>
          <a:lstStyle/>
          <a:p>
            <a:endParaRPr lang="en-US" sz="1350" dirty="0"/>
          </a:p>
        </p:txBody>
      </p:sp>
      <p:cxnSp>
        <p:nvCxnSpPr>
          <p:cNvPr id="9" name="Straight Connector 30"/>
          <p:cNvCxnSpPr/>
          <p:nvPr userDrawn="1"/>
        </p:nvCxnSpPr>
        <p:spPr>
          <a:xfrm>
            <a:off x="5867400" y="1464310"/>
            <a:ext cx="0" cy="454279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2" name="Straight Connector 33"/>
          <p:cNvCxnSpPr/>
          <p:nvPr userDrawn="1"/>
        </p:nvCxnSpPr>
        <p:spPr>
          <a:xfrm>
            <a:off x="3333750" y="1464310"/>
            <a:ext cx="0" cy="454279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Pladsholder til indhold 13"/>
          <p:cNvSpPr>
            <a:spLocks noGrp="1"/>
          </p:cNvSpPr>
          <p:nvPr>
            <p:ph sz="quarter" idx="11"/>
          </p:nvPr>
        </p:nvSpPr>
        <p:spPr>
          <a:xfrm>
            <a:off x="958909" y="1464310"/>
            <a:ext cx="2155766" cy="1548131"/>
          </a:xfrm>
        </p:spPr>
        <p:txBody>
          <a:bodyPr/>
          <a:lstStyle>
            <a:lvl1pPr marL="0" indent="0">
              <a:buNone/>
              <a:defRPr/>
            </a:lvl1pPr>
          </a:lstStyle>
          <a:p>
            <a:pPr lvl="0"/>
            <a:r>
              <a:rPr lang="da-DK"/>
              <a:t>Rediger typografien i masterens</a:t>
            </a:r>
          </a:p>
        </p:txBody>
      </p:sp>
      <p:sp>
        <p:nvSpPr>
          <p:cNvPr id="16" name="Pladsholder til indhold 13"/>
          <p:cNvSpPr>
            <a:spLocks noGrp="1"/>
          </p:cNvSpPr>
          <p:nvPr>
            <p:ph sz="quarter" idx="12"/>
          </p:nvPr>
        </p:nvSpPr>
        <p:spPr>
          <a:xfrm>
            <a:off x="6029770" y="1464308"/>
            <a:ext cx="2155766" cy="1548131"/>
          </a:xfrm>
        </p:spPr>
        <p:txBody>
          <a:bodyPr/>
          <a:lstStyle>
            <a:lvl1pPr marL="0" indent="0">
              <a:buNone/>
              <a:defRPr/>
            </a:lvl1pPr>
          </a:lstStyle>
          <a:p>
            <a:pPr lvl="0"/>
            <a:r>
              <a:rPr lang="da-DK"/>
              <a:t>Rediger typografien i masterens</a:t>
            </a:r>
          </a:p>
        </p:txBody>
      </p:sp>
      <p:sp>
        <p:nvSpPr>
          <p:cNvPr id="17" name="Pladsholder til indhold 13"/>
          <p:cNvSpPr>
            <a:spLocks noGrp="1"/>
          </p:cNvSpPr>
          <p:nvPr>
            <p:ph sz="quarter" idx="13"/>
          </p:nvPr>
        </p:nvSpPr>
        <p:spPr>
          <a:xfrm>
            <a:off x="3511609" y="1464309"/>
            <a:ext cx="2155766" cy="1548131"/>
          </a:xfrm>
        </p:spPr>
        <p:txBody>
          <a:bodyPr/>
          <a:lstStyle>
            <a:lvl1pPr marL="0" indent="0">
              <a:buNone/>
              <a:defRPr/>
            </a:lvl1pPr>
          </a:lstStyle>
          <a:p>
            <a:pPr lvl="0"/>
            <a:r>
              <a:rPr lang="da-DK"/>
              <a:t>Rediger typografien i masterens</a:t>
            </a:r>
          </a:p>
        </p:txBody>
      </p:sp>
      <p:sp>
        <p:nvSpPr>
          <p:cNvPr id="22" name="Pladsholder til tekst 21"/>
          <p:cNvSpPr>
            <a:spLocks noGrp="1"/>
          </p:cNvSpPr>
          <p:nvPr>
            <p:ph type="body" sz="quarter" idx="14"/>
          </p:nvPr>
        </p:nvSpPr>
        <p:spPr>
          <a:xfrm>
            <a:off x="958908" y="3132139"/>
            <a:ext cx="2155767" cy="338137"/>
          </a:xfrm>
        </p:spPr>
        <p:txBody>
          <a:bodyPr/>
          <a:lstStyle>
            <a:lvl1pPr marL="0" indent="0">
              <a:buNone/>
              <a:defRPr b="1"/>
            </a:lvl1pPr>
          </a:lstStyle>
          <a:p>
            <a:pPr lvl="0"/>
            <a:r>
              <a:rPr lang="da-DK"/>
              <a:t>Rediger typografien i masterens</a:t>
            </a:r>
          </a:p>
        </p:txBody>
      </p:sp>
      <p:sp>
        <p:nvSpPr>
          <p:cNvPr id="24" name="Pladsholder til tekst 23"/>
          <p:cNvSpPr>
            <a:spLocks noGrp="1"/>
          </p:cNvSpPr>
          <p:nvPr>
            <p:ph type="body" sz="quarter" idx="15"/>
          </p:nvPr>
        </p:nvSpPr>
        <p:spPr>
          <a:xfrm>
            <a:off x="958453" y="3487704"/>
            <a:ext cx="2156222" cy="2519397"/>
          </a:xfrm>
        </p:spPr>
        <p:txBody>
          <a:bodyPr>
            <a:normAutofit/>
          </a:bodyPr>
          <a:lstStyle>
            <a:lvl1pPr marL="0" indent="0">
              <a:lnSpc>
                <a:spcPct val="100000"/>
              </a:lnSpc>
              <a:buNone/>
              <a:defRPr sz="1050"/>
            </a:lvl1pPr>
          </a:lstStyle>
          <a:p>
            <a:pPr lvl="0"/>
            <a:r>
              <a:rPr lang="da-DK"/>
              <a:t>Rediger typografien i masterens</a:t>
            </a:r>
          </a:p>
        </p:txBody>
      </p:sp>
      <p:sp>
        <p:nvSpPr>
          <p:cNvPr id="25" name="Pladsholder til tekst 21"/>
          <p:cNvSpPr>
            <a:spLocks noGrp="1"/>
          </p:cNvSpPr>
          <p:nvPr>
            <p:ph type="body" sz="quarter" idx="16"/>
          </p:nvPr>
        </p:nvSpPr>
        <p:spPr>
          <a:xfrm>
            <a:off x="3511608" y="3132139"/>
            <a:ext cx="2155767" cy="338137"/>
          </a:xfrm>
        </p:spPr>
        <p:txBody>
          <a:bodyPr/>
          <a:lstStyle>
            <a:lvl1pPr marL="0" indent="0">
              <a:buNone/>
              <a:defRPr b="1"/>
            </a:lvl1pPr>
          </a:lstStyle>
          <a:p>
            <a:pPr lvl="0"/>
            <a:r>
              <a:rPr lang="da-DK"/>
              <a:t>Rediger typografien i masterens</a:t>
            </a:r>
          </a:p>
        </p:txBody>
      </p:sp>
      <p:sp>
        <p:nvSpPr>
          <p:cNvPr id="26" name="Pladsholder til tekst 23"/>
          <p:cNvSpPr>
            <a:spLocks noGrp="1"/>
          </p:cNvSpPr>
          <p:nvPr>
            <p:ph type="body" sz="quarter" idx="17"/>
          </p:nvPr>
        </p:nvSpPr>
        <p:spPr>
          <a:xfrm>
            <a:off x="3511153" y="3487704"/>
            <a:ext cx="2156222" cy="2519397"/>
          </a:xfrm>
        </p:spPr>
        <p:txBody>
          <a:bodyPr>
            <a:normAutofit/>
          </a:bodyPr>
          <a:lstStyle>
            <a:lvl1pPr marL="0" indent="0">
              <a:lnSpc>
                <a:spcPct val="100000"/>
              </a:lnSpc>
              <a:buNone/>
              <a:defRPr sz="1050"/>
            </a:lvl1pPr>
          </a:lstStyle>
          <a:p>
            <a:pPr lvl="0"/>
            <a:r>
              <a:rPr lang="da-DK"/>
              <a:t>Rediger typografien i masterens</a:t>
            </a:r>
          </a:p>
        </p:txBody>
      </p:sp>
      <p:sp>
        <p:nvSpPr>
          <p:cNvPr id="27" name="Pladsholder til tekst 21"/>
          <p:cNvSpPr>
            <a:spLocks noGrp="1"/>
          </p:cNvSpPr>
          <p:nvPr>
            <p:ph type="body" sz="quarter" idx="18"/>
          </p:nvPr>
        </p:nvSpPr>
        <p:spPr>
          <a:xfrm>
            <a:off x="6029768" y="3132139"/>
            <a:ext cx="2155767" cy="338137"/>
          </a:xfrm>
        </p:spPr>
        <p:txBody>
          <a:bodyPr/>
          <a:lstStyle>
            <a:lvl1pPr marL="0" indent="0">
              <a:buNone/>
              <a:defRPr b="1"/>
            </a:lvl1pPr>
          </a:lstStyle>
          <a:p>
            <a:pPr lvl="0"/>
            <a:r>
              <a:rPr lang="da-DK"/>
              <a:t>Rediger typografien i masterens</a:t>
            </a:r>
          </a:p>
        </p:txBody>
      </p:sp>
      <p:sp>
        <p:nvSpPr>
          <p:cNvPr id="28" name="Pladsholder til tekst 23"/>
          <p:cNvSpPr>
            <a:spLocks noGrp="1"/>
          </p:cNvSpPr>
          <p:nvPr>
            <p:ph type="body" sz="quarter" idx="19"/>
          </p:nvPr>
        </p:nvSpPr>
        <p:spPr>
          <a:xfrm>
            <a:off x="6029314" y="3487704"/>
            <a:ext cx="2156222" cy="2519397"/>
          </a:xfrm>
        </p:spPr>
        <p:txBody>
          <a:bodyPr>
            <a:normAutofit/>
          </a:bodyPr>
          <a:lstStyle>
            <a:lvl1pPr marL="0" indent="0">
              <a:lnSpc>
                <a:spcPct val="100000"/>
              </a:lnSpc>
              <a:buNone/>
              <a:defRPr sz="1050"/>
            </a:lvl1pPr>
          </a:lstStyle>
          <a:p>
            <a:pPr lvl="0"/>
            <a:r>
              <a:rPr lang="da-DK"/>
              <a:t>Rediger typografien i masterens</a:t>
            </a:r>
          </a:p>
        </p:txBody>
      </p:sp>
    </p:spTree>
    <p:extLst>
      <p:ext uri="{BB962C8B-B14F-4D97-AF65-F5344CB8AC3E}">
        <p14:creationId xmlns:p14="http://schemas.microsoft.com/office/powerpoint/2010/main" val="4168118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ktabo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9" name="Gruppe 8"/>
          <p:cNvGrpSpPr/>
          <p:nvPr userDrawn="1"/>
        </p:nvGrpSpPr>
        <p:grpSpPr>
          <a:xfrm>
            <a:off x="623592" y="1458223"/>
            <a:ext cx="360590" cy="480786"/>
            <a:chOff x="687614" y="1587499"/>
            <a:chExt cx="480786" cy="480786"/>
          </a:xfrm>
        </p:grpSpPr>
        <p:sp>
          <p:nvSpPr>
            <p:cNvPr id="4" name="Oval 19"/>
            <p:cNvSpPr/>
            <p:nvPr userDrawn="1"/>
          </p:nvSpPr>
          <p:spPr>
            <a:xfrm flipV="1">
              <a:off x="687614" y="1587499"/>
              <a:ext cx="480786" cy="480786"/>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20"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7521" y="1698638"/>
              <a:ext cx="410348" cy="267866"/>
            </a:xfrm>
            <a:prstGeom prst="rect">
              <a:avLst/>
            </a:prstGeom>
          </p:spPr>
        </p:pic>
      </p:grpSp>
      <p:sp>
        <p:nvSpPr>
          <p:cNvPr id="7" name="Rectangle 2"/>
          <p:cNvSpPr/>
          <p:nvPr userDrawn="1"/>
        </p:nvSpPr>
        <p:spPr>
          <a:xfrm>
            <a:off x="5025118" y="1296000"/>
            <a:ext cx="3490232" cy="46152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Pladsholder til tekst 10"/>
          <p:cNvSpPr>
            <a:spLocks noGrp="1"/>
          </p:cNvSpPr>
          <p:nvPr>
            <p:ph type="body" sz="quarter" idx="11" hasCustomPrompt="1"/>
          </p:nvPr>
        </p:nvSpPr>
        <p:spPr>
          <a:xfrm>
            <a:off x="1019170" y="1519935"/>
            <a:ext cx="3610370" cy="379005"/>
          </a:xfrm>
        </p:spPr>
        <p:txBody>
          <a:bodyPr/>
          <a:lstStyle>
            <a:lvl1pPr marL="0" indent="0">
              <a:buNone/>
              <a:defRPr b="1"/>
            </a:lvl1pPr>
          </a:lstStyle>
          <a:p>
            <a:pPr lvl="0"/>
            <a:r>
              <a:rPr lang="da-DK" dirty="0"/>
              <a:t>Overskift</a:t>
            </a:r>
          </a:p>
        </p:txBody>
      </p:sp>
      <p:sp>
        <p:nvSpPr>
          <p:cNvPr id="13" name="Pladsholder til tekst 12"/>
          <p:cNvSpPr>
            <a:spLocks noGrp="1"/>
          </p:cNvSpPr>
          <p:nvPr>
            <p:ph type="body" sz="quarter" idx="12" hasCustomPrompt="1"/>
          </p:nvPr>
        </p:nvSpPr>
        <p:spPr>
          <a:xfrm>
            <a:off x="1019170" y="1903445"/>
            <a:ext cx="3610370" cy="4007756"/>
          </a:xfrm>
        </p:spPr>
        <p:txBody>
          <a:bodyPr/>
          <a:lstStyle>
            <a:lvl1pPr marL="0" indent="0">
              <a:buNone/>
              <a:defRPr/>
            </a:lvl1pPr>
          </a:lstStyle>
          <a:p>
            <a:pPr lvl="0"/>
            <a:r>
              <a:rPr lang="da-DK" dirty="0"/>
              <a:t>Brødtekst</a:t>
            </a:r>
          </a:p>
        </p:txBody>
      </p:sp>
      <p:sp>
        <p:nvSpPr>
          <p:cNvPr id="14" name="Pladsholder til tekst 10"/>
          <p:cNvSpPr>
            <a:spLocks noGrp="1"/>
          </p:cNvSpPr>
          <p:nvPr>
            <p:ph type="body" sz="quarter" idx="13" hasCustomPrompt="1"/>
          </p:nvPr>
        </p:nvSpPr>
        <p:spPr>
          <a:xfrm>
            <a:off x="5206482" y="1519935"/>
            <a:ext cx="3121090" cy="357362"/>
          </a:xfrm>
        </p:spPr>
        <p:txBody>
          <a:bodyPr/>
          <a:lstStyle>
            <a:lvl1pPr marL="0" indent="0">
              <a:buNone/>
              <a:defRPr b="1">
                <a:solidFill>
                  <a:schemeClr val="accent4"/>
                </a:solidFill>
              </a:defRPr>
            </a:lvl1pPr>
          </a:lstStyle>
          <a:p>
            <a:pPr lvl="0"/>
            <a:r>
              <a:rPr lang="da-DK" dirty="0"/>
              <a:t>Overskift</a:t>
            </a:r>
          </a:p>
        </p:txBody>
      </p:sp>
      <p:sp>
        <p:nvSpPr>
          <p:cNvPr id="15" name="Pladsholder til tekst 12"/>
          <p:cNvSpPr>
            <a:spLocks noGrp="1"/>
          </p:cNvSpPr>
          <p:nvPr>
            <p:ph type="body" sz="quarter" idx="14" hasCustomPrompt="1"/>
          </p:nvPr>
        </p:nvSpPr>
        <p:spPr>
          <a:xfrm>
            <a:off x="5206482" y="1903446"/>
            <a:ext cx="3121090" cy="3778898"/>
          </a:xfrm>
        </p:spPr>
        <p:txBody>
          <a:bodyPr/>
          <a:lstStyle>
            <a:lvl1pPr marL="0" indent="0">
              <a:buNone/>
              <a:defRPr>
                <a:solidFill>
                  <a:schemeClr val="bg1"/>
                </a:solidFill>
              </a:defRPr>
            </a:lvl1pPr>
          </a:lstStyle>
          <a:p>
            <a:pPr lvl="0"/>
            <a:r>
              <a:rPr lang="da-DK" dirty="0"/>
              <a:t>Brødtekst</a:t>
            </a:r>
          </a:p>
        </p:txBody>
      </p:sp>
    </p:spTree>
    <p:extLst>
      <p:ext uri="{BB962C8B-B14F-4D97-AF65-F5344CB8AC3E}">
        <p14:creationId xmlns:p14="http://schemas.microsoft.com/office/powerpoint/2010/main" val="448440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ile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17" name="Gruppe 16"/>
          <p:cNvGrpSpPr/>
          <p:nvPr userDrawn="1"/>
        </p:nvGrpSpPr>
        <p:grpSpPr>
          <a:xfrm>
            <a:off x="628651" y="1533975"/>
            <a:ext cx="291761" cy="389015"/>
            <a:chOff x="7214376" y="1860545"/>
            <a:chExt cx="389015" cy="389015"/>
          </a:xfrm>
        </p:grpSpPr>
        <p:sp>
          <p:nvSpPr>
            <p:cNvPr id="11"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14" name="Pladsholder til tekst 13"/>
          <p:cNvSpPr>
            <a:spLocks noGrp="1"/>
          </p:cNvSpPr>
          <p:nvPr userDrawn="1">
            <p:ph type="body" sz="quarter" idx="11" hasCustomPrompt="1"/>
          </p:nvPr>
        </p:nvSpPr>
        <p:spPr>
          <a:xfrm>
            <a:off x="1012640" y="1533979"/>
            <a:ext cx="3240000" cy="274638"/>
          </a:xfrm>
        </p:spPr>
        <p:txBody>
          <a:bodyPr/>
          <a:lstStyle>
            <a:lvl1pPr marL="0" indent="0">
              <a:buNone/>
              <a:defRPr b="1">
                <a:solidFill>
                  <a:schemeClr val="tx1"/>
                </a:solidFill>
              </a:defRPr>
            </a:lvl1pPr>
          </a:lstStyle>
          <a:p>
            <a:pPr lvl="0"/>
            <a:r>
              <a:rPr lang="da-DK" dirty="0"/>
              <a:t>Overskrift</a:t>
            </a:r>
          </a:p>
        </p:txBody>
      </p:sp>
      <p:sp>
        <p:nvSpPr>
          <p:cNvPr id="16" name="Pladsholder til tekst 15"/>
          <p:cNvSpPr>
            <a:spLocks noGrp="1"/>
          </p:cNvSpPr>
          <p:nvPr userDrawn="1">
            <p:ph type="body" sz="quarter" idx="12"/>
          </p:nvPr>
        </p:nvSpPr>
        <p:spPr>
          <a:xfrm>
            <a:off x="1012640" y="1815549"/>
            <a:ext cx="3240000" cy="3600000"/>
          </a:xfrm>
        </p:spPr>
        <p:txBody>
          <a:bodyPr>
            <a:normAutofit/>
          </a:bodyPr>
          <a:lstStyle>
            <a:lvl1pPr marL="0" indent="0">
              <a:lnSpc>
                <a:spcPct val="100000"/>
              </a:lnSpc>
              <a:buNone/>
              <a:defRPr sz="1050"/>
            </a:lvl1pPr>
          </a:lstStyle>
          <a:p>
            <a:pPr lvl="0"/>
            <a:r>
              <a:rPr lang="da-DK"/>
              <a:t>Rediger typografien i masterens</a:t>
            </a:r>
          </a:p>
        </p:txBody>
      </p:sp>
      <p:grpSp>
        <p:nvGrpSpPr>
          <p:cNvPr id="28" name="Gruppe 27"/>
          <p:cNvGrpSpPr/>
          <p:nvPr userDrawn="1"/>
        </p:nvGrpSpPr>
        <p:grpSpPr>
          <a:xfrm>
            <a:off x="4891360" y="1528397"/>
            <a:ext cx="291761" cy="389015"/>
            <a:chOff x="7214376" y="1860545"/>
            <a:chExt cx="389015" cy="389015"/>
          </a:xfrm>
        </p:grpSpPr>
        <p:sp>
          <p:nvSpPr>
            <p:cNvPr id="29"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1" name="Pladsholder til tekst 13"/>
          <p:cNvSpPr>
            <a:spLocks noGrp="1"/>
          </p:cNvSpPr>
          <p:nvPr>
            <p:ph type="body" sz="quarter" idx="17" hasCustomPrompt="1"/>
          </p:nvPr>
        </p:nvSpPr>
        <p:spPr>
          <a:xfrm>
            <a:off x="5275350" y="1528402"/>
            <a:ext cx="3240000" cy="274638"/>
          </a:xfrm>
        </p:spPr>
        <p:txBody>
          <a:bodyPr/>
          <a:lstStyle>
            <a:lvl1pPr marL="0" indent="0">
              <a:buNone/>
              <a:defRPr b="1">
                <a:solidFill>
                  <a:schemeClr val="tx1"/>
                </a:solidFill>
              </a:defRPr>
            </a:lvl1pPr>
          </a:lstStyle>
          <a:p>
            <a:pPr lvl="0"/>
            <a:r>
              <a:rPr lang="da-DK" dirty="0"/>
              <a:t>Overskrift</a:t>
            </a:r>
          </a:p>
        </p:txBody>
      </p:sp>
      <p:sp>
        <p:nvSpPr>
          <p:cNvPr id="32" name="Pladsholder til tekst 15"/>
          <p:cNvSpPr>
            <a:spLocks noGrp="1"/>
          </p:cNvSpPr>
          <p:nvPr>
            <p:ph type="body" sz="quarter" idx="18"/>
          </p:nvPr>
        </p:nvSpPr>
        <p:spPr>
          <a:xfrm>
            <a:off x="5275350" y="1809972"/>
            <a:ext cx="3240000" cy="3600000"/>
          </a:xfrm>
        </p:spPr>
        <p:txBody>
          <a:bodyPr>
            <a:normAutofit/>
          </a:bodyPr>
          <a:lstStyle>
            <a:lvl1pPr marL="0" indent="0">
              <a:lnSpc>
                <a:spcPct val="100000"/>
              </a:lnSpc>
              <a:buNone/>
              <a:defRPr sz="1050"/>
            </a:lvl1pPr>
          </a:lstStyle>
          <a:p>
            <a:pPr lvl="0"/>
            <a:r>
              <a:rPr lang="da-DK"/>
              <a:t>Rediger typografien i masterens</a:t>
            </a:r>
          </a:p>
        </p:txBody>
      </p:sp>
    </p:spTree>
    <p:extLst>
      <p:ext uri="{BB962C8B-B14F-4D97-AF65-F5344CB8AC3E}">
        <p14:creationId xmlns:p14="http://schemas.microsoft.com/office/powerpoint/2010/main" val="2249663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ile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17" name="Gruppe 16"/>
          <p:cNvGrpSpPr/>
          <p:nvPr userDrawn="1"/>
        </p:nvGrpSpPr>
        <p:grpSpPr>
          <a:xfrm>
            <a:off x="628651" y="1533975"/>
            <a:ext cx="291761" cy="389015"/>
            <a:chOff x="7214376" y="1860545"/>
            <a:chExt cx="389015" cy="389015"/>
          </a:xfrm>
        </p:grpSpPr>
        <p:sp>
          <p:nvSpPr>
            <p:cNvPr id="11"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14" name="Pladsholder til tekst 13"/>
          <p:cNvSpPr>
            <a:spLocks noGrp="1"/>
          </p:cNvSpPr>
          <p:nvPr userDrawn="1">
            <p:ph type="body" sz="quarter" idx="11" hasCustomPrompt="1"/>
          </p:nvPr>
        </p:nvSpPr>
        <p:spPr>
          <a:xfrm>
            <a:off x="1012640" y="1533979"/>
            <a:ext cx="3240000" cy="274638"/>
          </a:xfrm>
        </p:spPr>
        <p:txBody>
          <a:bodyPr/>
          <a:lstStyle>
            <a:lvl1pPr marL="0" indent="0">
              <a:buNone/>
              <a:defRPr b="1">
                <a:solidFill>
                  <a:schemeClr val="tx1"/>
                </a:solidFill>
              </a:defRPr>
            </a:lvl1pPr>
          </a:lstStyle>
          <a:p>
            <a:pPr lvl="0"/>
            <a:r>
              <a:rPr lang="da-DK" dirty="0"/>
              <a:t>Overskrift</a:t>
            </a:r>
          </a:p>
        </p:txBody>
      </p:sp>
      <p:sp>
        <p:nvSpPr>
          <p:cNvPr id="16" name="Pladsholder til tekst 15"/>
          <p:cNvSpPr>
            <a:spLocks noGrp="1"/>
          </p:cNvSpPr>
          <p:nvPr userDrawn="1">
            <p:ph type="body" sz="quarter" idx="12"/>
          </p:nvPr>
        </p:nvSpPr>
        <p:spPr>
          <a:xfrm>
            <a:off x="1012640" y="1815549"/>
            <a:ext cx="3240000" cy="1800000"/>
          </a:xfrm>
        </p:spPr>
        <p:txBody>
          <a:bodyPr>
            <a:normAutofit/>
          </a:bodyPr>
          <a:lstStyle>
            <a:lvl1pPr marL="0" indent="0">
              <a:lnSpc>
                <a:spcPct val="100000"/>
              </a:lnSpc>
              <a:buNone/>
              <a:defRPr sz="1050"/>
            </a:lvl1pPr>
          </a:lstStyle>
          <a:p>
            <a:pPr lvl="0"/>
            <a:r>
              <a:rPr lang="da-DK"/>
              <a:t>Rediger typografien i masterens</a:t>
            </a:r>
          </a:p>
        </p:txBody>
      </p:sp>
      <p:grpSp>
        <p:nvGrpSpPr>
          <p:cNvPr id="18" name="Gruppe 17"/>
          <p:cNvGrpSpPr/>
          <p:nvPr userDrawn="1"/>
        </p:nvGrpSpPr>
        <p:grpSpPr>
          <a:xfrm>
            <a:off x="628651" y="4010573"/>
            <a:ext cx="291761" cy="389015"/>
            <a:chOff x="7214376" y="1860545"/>
            <a:chExt cx="389015" cy="389015"/>
          </a:xfrm>
        </p:grpSpPr>
        <p:sp>
          <p:nvSpPr>
            <p:cNvPr id="19" name="Oval 94"/>
            <p:cNvSpPr/>
            <p:nvPr userDrawn="1"/>
          </p:nvSpPr>
          <p:spPr>
            <a:xfrm flipV="1">
              <a:off x="7214376" y="1860545"/>
              <a:ext cx="389015" cy="38901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2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21" name="Pladsholder til tekst 13"/>
          <p:cNvSpPr>
            <a:spLocks noGrp="1"/>
          </p:cNvSpPr>
          <p:nvPr>
            <p:ph type="body" sz="quarter" idx="13" hasCustomPrompt="1"/>
          </p:nvPr>
        </p:nvSpPr>
        <p:spPr>
          <a:xfrm>
            <a:off x="1012640" y="4010577"/>
            <a:ext cx="3240000" cy="274638"/>
          </a:xfrm>
        </p:spPr>
        <p:txBody>
          <a:bodyPr/>
          <a:lstStyle>
            <a:lvl1pPr marL="0" indent="0">
              <a:buNone/>
              <a:defRPr b="1">
                <a:solidFill>
                  <a:schemeClr val="tx1"/>
                </a:solidFill>
              </a:defRPr>
            </a:lvl1pPr>
          </a:lstStyle>
          <a:p>
            <a:pPr lvl="0"/>
            <a:r>
              <a:rPr lang="da-DK" dirty="0"/>
              <a:t>Overskrift</a:t>
            </a:r>
          </a:p>
        </p:txBody>
      </p:sp>
      <p:sp>
        <p:nvSpPr>
          <p:cNvPr id="22" name="Pladsholder til tekst 15"/>
          <p:cNvSpPr>
            <a:spLocks noGrp="1"/>
          </p:cNvSpPr>
          <p:nvPr>
            <p:ph type="body" sz="quarter" idx="14"/>
          </p:nvPr>
        </p:nvSpPr>
        <p:spPr>
          <a:xfrm>
            <a:off x="1012640" y="4292147"/>
            <a:ext cx="3240000" cy="1800000"/>
          </a:xfrm>
        </p:spPr>
        <p:txBody>
          <a:bodyPr>
            <a:normAutofit/>
          </a:bodyPr>
          <a:lstStyle>
            <a:lvl1pPr marL="0" indent="0">
              <a:lnSpc>
                <a:spcPct val="100000"/>
              </a:lnSpc>
              <a:buNone/>
              <a:defRPr sz="1050"/>
            </a:lvl1pPr>
          </a:lstStyle>
          <a:p>
            <a:pPr lvl="0"/>
            <a:r>
              <a:rPr lang="da-DK"/>
              <a:t>Rediger typografien i masterens</a:t>
            </a:r>
          </a:p>
        </p:txBody>
      </p:sp>
      <p:grpSp>
        <p:nvGrpSpPr>
          <p:cNvPr id="28" name="Gruppe 27"/>
          <p:cNvGrpSpPr/>
          <p:nvPr userDrawn="1"/>
        </p:nvGrpSpPr>
        <p:grpSpPr>
          <a:xfrm>
            <a:off x="4891360" y="1528397"/>
            <a:ext cx="291761" cy="389015"/>
            <a:chOff x="7214376" y="1860545"/>
            <a:chExt cx="389015" cy="389015"/>
          </a:xfrm>
        </p:grpSpPr>
        <p:sp>
          <p:nvSpPr>
            <p:cNvPr id="29"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1" name="Pladsholder til tekst 13"/>
          <p:cNvSpPr>
            <a:spLocks noGrp="1"/>
          </p:cNvSpPr>
          <p:nvPr>
            <p:ph type="body" sz="quarter" idx="17" hasCustomPrompt="1"/>
          </p:nvPr>
        </p:nvSpPr>
        <p:spPr>
          <a:xfrm>
            <a:off x="5275350" y="1528402"/>
            <a:ext cx="3240000" cy="274638"/>
          </a:xfrm>
        </p:spPr>
        <p:txBody>
          <a:bodyPr/>
          <a:lstStyle>
            <a:lvl1pPr marL="0" indent="0">
              <a:buNone/>
              <a:defRPr b="1">
                <a:solidFill>
                  <a:schemeClr val="tx1"/>
                </a:solidFill>
              </a:defRPr>
            </a:lvl1pPr>
          </a:lstStyle>
          <a:p>
            <a:pPr lvl="0"/>
            <a:r>
              <a:rPr lang="da-DK" dirty="0"/>
              <a:t>Overskrift</a:t>
            </a:r>
          </a:p>
        </p:txBody>
      </p:sp>
      <p:sp>
        <p:nvSpPr>
          <p:cNvPr id="32" name="Pladsholder til tekst 15"/>
          <p:cNvSpPr>
            <a:spLocks noGrp="1"/>
          </p:cNvSpPr>
          <p:nvPr>
            <p:ph type="body" sz="quarter" idx="18"/>
          </p:nvPr>
        </p:nvSpPr>
        <p:spPr>
          <a:xfrm>
            <a:off x="5275350" y="1809972"/>
            <a:ext cx="3240000" cy="1800000"/>
          </a:xfrm>
        </p:spPr>
        <p:txBody>
          <a:bodyPr>
            <a:normAutofit/>
          </a:bodyPr>
          <a:lstStyle>
            <a:lvl1pPr marL="0" indent="0">
              <a:lnSpc>
                <a:spcPct val="100000"/>
              </a:lnSpc>
              <a:buNone/>
              <a:defRPr sz="1050"/>
            </a:lvl1pPr>
          </a:lstStyle>
          <a:p>
            <a:pPr lvl="0"/>
            <a:r>
              <a:rPr lang="da-DK"/>
              <a:t>Rediger typografien i masterens</a:t>
            </a:r>
          </a:p>
        </p:txBody>
      </p:sp>
      <p:grpSp>
        <p:nvGrpSpPr>
          <p:cNvPr id="33" name="Gruppe 32"/>
          <p:cNvGrpSpPr/>
          <p:nvPr userDrawn="1"/>
        </p:nvGrpSpPr>
        <p:grpSpPr>
          <a:xfrm>
            <a:off x="4891360" y="4004996"/>
            <a:ext cx="291761" cy="389015"/>
            <a:chOff x="7214376" y="1860545"/>
            <a:chExt cx="389015" cy="389015"/>
          </a:xfrm>
        </p:grpSpPr>
        <p:sp>
          <p:nvSpPr>
            <p:cNvPr id="34"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5"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6" name="Pladsholder til tekst 13"/>
          <p:cNvSpPr>
            <a:spLocks noGrp="1"/>
          </p:cNvSpPr>
          <p:nvPr>
            <p:ph type="body" sz="quarter" idx="19" hasCustomPrompt="1"/>
          </p:nvPr>
        </p:nvSpPr>
        <p:spPr>
          <a:xfrm>
            <a:off x="5275350" y="4005000"/>
            <a:ext cx="3240000" cy="274638"/>
          </a:xfrm>
        </p:spPr>
        <p:txBody>
          <a:bodyPr/>
          <a:lstStyle>
            <a:lvl1pPr marL="0" indent="0">
              <a:buNone/>
              <a:defRPr b="1">
                <a:solidFill>
                  <a:schemeClr val="tx1"/>
                </a:solidFill>
              </a:defRPr>
            </a:lvl1pPr>
          </a:lstStyle>
          <a:p>
            <a:pPr lvl="0"/>
            <a:r>
              <a:rPr lang="da-DK" dirty="0"/>
              <a:t>Overskrift</a:t>
            </a:r>
          </a:p>
        </p:txBody>
      </p:sp>
      <p:sp>
        <p:nvSpPr>
          <p:cNvPr id="37" name="Pladsholder til tekst 15"/>
          <p:cNvSpPr>
            <a:spLocks noGrp="1"/>
          </p:cNvSpPr>
          <p:nvPr>
            <p:ph type="body" sz="quarter" idx="20"/>
          </p:nvPr>
        </p:nvSpPr>
        <p:spPr>
          <a:xfrm>
            <a:off x="5275350" y="4286570"/>
            <a:ext cx="3240000" cy="1800000"/>
          </a:xfrm>
        </p:spPr>
        <p:txBody>
          <a:bodyPr>
            <a:normAutofit/>
          </a:bodyPr>
          <a:lstStyle>
            <a:lvl1pPr marL="0" indent="0">
              <a:lnSpc>
                <a:spcPct val="100000"/>
              </a:lnSpc>
              <a:buNone/>
              <a:defRPr sz="1050"/>
            </a:lvl1pPr>
          </a:lstStyle>
          <a:p>
            <a:pPr lvl="0"/>
            <a:r>
              <a:rPr lang="da-DK"/>
              <a:t>Rediger typografien i masterens</a:t>
            </a:r>
          </a:p>
        </p:txBody>
      </p:sp>
    </p:spTree>
    <p:extLst>
      <p:ext uri="{BB962C8B-B14F-4D97-AF65-F5344CB8AC3E}">
        <p14:creationId xmlns:p14="http://schemas.microsoft.com/office/powerpoint/2010/main" val="3783800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ile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17" name="Gruppe 16"/>
          <p:cNvGrpSpPr/>
          <p:nvPr userDrawn="1"/>
        </p:nvGrpSpPr>
        <p:grpSpPr>
          <a:xfrm>
            <a:off x="628651" y="1533975"/>
            <a:ext cx="291761" cy="389015"/>
            <a:chOff x="7214376" y="1860545"/>
            <a:chExt cx="389015" cy="389015"/>
          </a:xfrm>
        </p:grpSpPr>
        <p:sp>
          <p:nvSpPr>
            <p:cNvPr id="11"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14" name="Pladsholder til tekst 13"/>
          <p:cNvSpPr>
            <a:spLocks noGrp="1"/>
          </p:cNvSpPr>
          <p:nvPr userDrawn="1">
            <p:ph type="body" sz="quarter" idx="11" hasCustomPrompt="1"/>
          </p:nvPr>
        </p:nvSpPr>
        <p:spPr>
          <a:xfrm>
            <a:off x="1012640" y="1533979"/>
            <a:ext cx="3240000" cy="274638"/>
          </a:xfrm>
        </p:spPr>
        <p:txBody>
          <a:bodyPr/>
          <a:lstStyle>
            <a:lvl1pPr marL="0" indent="0">
              <a:buNone/>
              <a:defRPr b="1">
                <a:solidFill>
                  <a:schemeClr val="tx1"/>
                </a:solidFill>
              </a:defRPr>
            </a:lvl1pPr>
          </a:lstStyle>
          <a:p>
            <a:pPr lvl="0"/>
            <a:r>
              <a:rPr lang="da-DK" dirty="0"/>
              <a:t>Overskrift</a:t>
            </a:r>
          </a:p>
        </p:txBody>
      </p:sp>
      <p:sp>
        <p:nvSpPr>
          <p:cNvPr id="16" name="Pladsholder til tekst 15"/>
          <p:cNvSpPr>
            <a:spLocks noGrp="1"/>
          </p:cNvSpPr>
          <p:nvPr userDrawn="1">
            <p:ph type="body" sz="quarter" idx="12"/>
          </p:nvPr>
        </p:nvSpPr>
        <p:spPr>
          <a:xfrm>
            <a:off x="1012640" y="1815549"/>
            <a:ext cx="3240000" cy="1020762"/>
          </a:xfrm>
        </p:spPr>
        <p:txBody>
          <a:bodyPr>
            <a:normAutofit/>
          </a:bodyPr>
          <a:lstStyle>
            <a:lvl1pPr marL="0" indent="0">
              <a:lnSpc>
                <a:spcPct val="100000"/>
              </a:lnSpc>
              <a:buNone/>
              <a:defRPr sz="1050"/>
            </a:lvl1pPr>
          </a:lstStyle>
          <a:p>
            <a:pPr lvl="0"/>
            <a:r>
              <a:rPr lang="da-DK"/>
              <a:t>Rediger typografien i masterens</a:t>
            </a:r>
          </a:p>
        </p:txBody>
      </p:sp>
      <p:grpSp>
        <p:nvGrpSpPr>
          <p:cNvPr id="18" name="Gruppe 17"/>
          <p:cNvGrpSpPr/>
          <p:nvPr userDrawn="1"/>
        </p:nvGrpSpPr>
        <p:grpSpPr>
          <a:xfrm>
            <a:off x="628651" y="3021525"/>
            <a:ext cx="291761" cy="389015"/>
            <a:chOff x="7214376" y="1860545"/>
            <a:chExt cx="389015" cy="389015"/>
          </a:xfrm>
        </p:grpSpPr>
        <p:sp>
          <p:nvSpPr>
            <p:cNvPr id="19"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21" name="Pladsholder til tekst 13"/>
          <p:cNvSpPr>
            <a:spLocks noGrp="1"/>
          </p:cNvSpPr>
          <p:nvPr>
            <p:ph type="body" sz="quarter" idx="13" hasCustomPrompt="1"/>
          </p:nvPr>
        </p:nvSpPr>
        <p:spPr>
          <a:xfrm>
            <a:off x="1012640" y="3021529"/>
            <a:ext cx="3240000" cy="274638"/>
          </a:xfrm>
        </p:spPr>
        <p:txBody>
          <a:bodyPr/>
          <a:lstStyle>
            <a:lvl1pPr marL="0" indent="0">
              <a:buNone/>
              <a:defRPr b="1">
                <a:solidFill>
                  <a:schemeClr val="tx1"/>
                </a:solidFill>
              </a:defRPr>
            </a:lvl1pPr>
          </a:lstStyle>
          <a:p>
            <a:pPr lvl="0"/>
            <a:r>
              <a:rPr lang="da-DK" dirty="0"/>
              <a:t>Overskrift</a:t>
            </a:r>
          </a:p>
        </p:txBody>
      </p:sp>
      <p:sp>
        <p:nvSpPr>
          <p:cNvPr id="22" name="Pladsholder til tekst 15"/>
          <p:cNvSpPr>
            <a:spLocks noGrp="1"/>
          </p:cNvSpPr>
          <p:nvPr>
            <p:ph type="body" sz="quarter" idx="14"/>
          </p:nvPr>
        </p:nvSpPr>
        <p:spPr>
          <a:xfrm>
            <a:off x="1012640" y="3303099"/>
            <a:ext cx="3240000" cy="1020762"/>
          </a:xfrm>
        </p:spPr>
        <p:txBody>
          <a:bodyPr>
            <a:normAutofit/>
          </a:bodyPr>
          <a:lstStyle>
            <a:lvl1pPr marL="0" indent="0">
              <a:lnSpc>
                <a:spcPct val="100000"/>
              </a:lnSpc>
              <a:buNone/>
              <a:defRPr sz="1050"/>
            </a:lvl1pPr>
          </a:lstStyle>
          <a:p>
            <a:pPr lvl="0"/>
            <a:r>
              <a:rPr lang="da-DK"/>
              <a:t>Rediger typografien i masterens</a:t>
            </a:r>
          </a:p>
        </p:txBody>
      </p:sp>
      <p:grpSp>
        <p:nvGrpSpPr>
          <p:cNvPr id="23" name="Gruppe 22"/>
          <p:cNvGrpSpPr/>
          <p:nvPr userDrawn="1"/>
        </p:nvGrpSpPr>
        <p:grpSpPr>
          <a:xfrm>
            <a:off x="628651" y="4509075"/>
            <a:ext cx="291761" cy="389015"/>
            <a:chOff x="7214376" y="1860545"/>
            <a:chExt cx="389015" cy="389015"/>
          </a:xfrm>
        </p:grpSpPr>
        <p:sp>
          <p:nvSpPr>
            <p:cNvPr id="24"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5"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26" name="Pladsholder til tekst 13"/>
          <p:cNvSpPr>
            <a:spLocks noGrp="1"/>
          </p:cNvSpPr>
          <p:nvPr>
            <p:ph type="body" sz="quarter" idx="15" hasCustomPrompt="1"/>
          </p:nvPr>
        </p:nvSpPr>
        <p:spPr>
          <a:xfrm>
            <a:off x="1012640" y="4509079"/>
            <a:ext cx="3240000" cy="274638"/>
          </a:xfrm>
        </p:spPr>
        <p:txBody>
          <a:bodyPr/>
          <a:lstStyle>
            <a:lvl1pPr marL="0" indent="0">
              <a:buNone/>
              <a:defRPr b="1">
                <a:solidFill>
                  <a:schemeClr val="tx1"/>
                </a:solidFill>
              </a:defRPr>
            </a:lvl1pPr>
          </a:lstStyle>
          <a:p>
            <a:pPr lvl="0"/>
            <a:r>
              <a:rPr lang="da-DK" dirty="0"/>
              <a:t>Overskrift</a:t>
            </a:r>
          </a:p>
        </p:txBody>
      </p:sp>
      <p:sp>
        <p:nvSpPr>
          <p:cNvPr id="27" name="Pladsholder til tekst 15"/>
          <p:cNvSpPr>
            <a:spLocks noGrp="1"/>
          </p:cNvSpPr>
          <p:nvPr>
            <p:ph type="body" sz="quarter" idx="16"/>
          </p:nvPr>
        </p:nvSpPr>
        <p:spPr>
          <a:xfrm>
            <a:off x="1012640" y="4790649"/>
            <a:ext cx="3240000" cy="1020762"/>
          </a:xfrm>
        </p:spPr>
        <p:txBody>
          <a:bodyPr>
            <a:normAutofit/>
          </a:bodyPr>
          <a:lstStyle>
            <a:lvl1pPr marL="0" indent="0">
              <a:lnSpc>
                <a:spcPct val="100000"/>
              </a:lnSpc>
              <a:buNone/>
              <a:defRPr sz="1050"/>
            </a:lvl1pPr>
          </a:lstStyle>
          <a:p>
            <a:pPr lvl="0"/>
            <a:r>
              <a:rPr lang="da-DK"/>
              <a:t>Rediger typografien i masterens</a:t>
            </a:r>
          </a:p>
        </p:txBody>
      </p:sp>
      <p:grpSp>
        <p:nvGrpSpPr>
          <p:cNvPr id="28" name="Gruppe 27"/>
          <p:cNvGrpSpPr/>
          <p:nvPr userDrawn="1"/>
        </p:nvGrpSpPr>
        <p:grpSpPr>
          <a:xfrm>
            <a:off x="4891360" y="1528397"/>
            <a:ext cx="291761" cy="389015"/>
            <a:chOff x="7214376" y="1860545"/>
            <a:chExt cx="389015" cy="389015"/>
          </a:xfrm>
        </p:grpSpPr>
        <p:sp>
          <p:nvSpPr>
            <p:cNvPr id="29"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1" name="Pladsholder til tekst 13"/>
          <p:cNvSpPr>
            <a:spLocks noGrp="1"/>
          </p:cNvSpPr>
          <p:nvPr>
            <p:ph type="body" sz="quarter" idx="17" hasCustomPrompt="1"/>
          </p:nvPr>
        </p:nvSpPr>
        <p:spPr>
          <a:xfrm>
            <a:off x="5275350" y="1528402"/>
            <a:ext cx="3240000" cy="274638"/>
          </a:xfrm>
        </p:spPr>
        <p:txBody>
          <a:bodyPr/>
          <a:lstStyle>
            <a:lvl1pPr marL="0" indent="0">
              <a:buNone/>
              <a:defRPr b="1">
                <a:solidFill>
                  <a:schemeClr val="tx1"/>
                </a:solidFill>
              </a:defRPr>
            </a:lvl1pPr>
          </a:lstStyle>
          <a:p>
            <a:pPr lvl="0"/>
            <a:r>
              <a:rPr lang="da-DK" dirty="0"/>
              <a:t>Overskrift</a:t>
            </a:r>
          </a:p>
        </p:txBody>
      </p:sp>
      <p:sp>
        <p:nvSpPr>
          <p:cNvPr id="32" name="Pladsholder til tekst 15"/>
          <p:cNvSpPr>
            <a:spLocks noGrp="1"/>
          </p:cNvSpPr>
          <p:nvPr>
            <p:ph type="body" sz="quarter" idx="18"/>
          </p:nvPr>
        </p:nvSpPr>
        <p:spPr>
          <a:xfrm>
            <a:off x="5275350" y="1809972"/>
            <a:ext cx="3240000" cy="1020762"/>
          </a:xfrm>
        </p:spPr>
        <p:txBody>
          <a:bodyPr>
            <a:normAutofit/>
          </a:bodyPr>
          <a:lstStyle>
            <a:lvl1pPr marL="0" indent="0">
              <a:lnSpc>
                <a:spcPct val="100000"/>
              </a:lnSpc>
              <a:buNone/>
              <a:defRPr sz="1050"/>
            </a:lvl1pPr>
          </a:lstStyle>
          <a:p>
            <a:pPr lvl="0"/>
            <a:r>
              <a:rPr lang="da-DK"/>
              <a:t>Rediger typografien i masterens</a:t>
            </a:r>
          </a:p>
        </p:txBody>
      </p:sp>
      <p:grpSp>
        <p:nvGrpSpPr>
          <p:cNvPr id="33" name="Gruppe 32"/>
          <p:cNvGrpSpPr/>
          <p:nvPr userDrawn="1"/>
        </p:nvGrpSpPr>
        <p:grpSpPr>
          <a:xfrm>
            <a:off x="4891360" y="3015948"/>
            <a:ext cx="291761" cy="389015"/>
            <a:chOff x="7214376" y="1860545"/>
            <a:chExt cx="389015" cy="389015"/>
          </a:xfrm>
        </p:grpSpPr>
        <p:sp>
          <p:nvSpPr>
            <p:cNvPr id="34"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5"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6" name="Pladsholder til tekst 13"/>
          <p:cNvSpPr>
            <a:spLocks noGrp="1"/>
          </p:cNvSpPr>
          <p:nvPr>
            <p:ph type="body" sz="quarter" idx="19" hasCustomPrompt="1"/>
          </p:nvPr>
        </p:nvSpPr>
        <p:spPr>
          <a:xfrm>
            <a:off x="5275350" y="3015952"/>
            <a:ext cx="3240000" cy="274638"/>
          </a:xfrm>
        </p:spPr>
        <p:txBody>
          <a:bodyPr/>
          <a:lstStyle>
            <a:lvl1pPr marL="0" indent="0">
              <a:buNone/>
              <a:defRPr b="1">
                <a:solidFill>
                  <a:schemeClr val="tx1"/>
                </a:solidFill>
              </a:defRPr>
            </a:lvl1pPr>
          </a:lstStyle>
          <a:p>
            <a:pPr lvl="0"/>
            <a:r>
              <a:rPr lang="da-DK" dirty="0"/>
              <a:t>Overskrift</a:t>
            </a:r>
          </a:p>
        </p:txBody>
      </p:sp>
      <p:sp>
        <p:nvSpPr>
          <p:cNvPr id="37" name="Pladsholder til tekst 15"/>
          <p:cNvSpPr>
            <a:spLocks noGrp="1"/>
          </p:cNvSpPr>
          <p:nvPr>
            <p:ph type="body" sz="quarter" idx="20"/>
          </p:nvPr>
        </p:nvSpPr>
        <p:spPr>
          <a:xfrm>
            <a:off x="5275350" y="3297522"/>
            <a:ext cx="3240000" cy="1020762"/>
          </a:xfrm>
        </p:spPr>
        <p:txBody>
          <a:bodyPr>
            <a:normAutofit/>
          </a:bodyPr>
          <a:lstStyle>
            <a:lvl1pPr marL="0" indent="0">
              <a:lnSpc>
                <a:spcPct val="100000"/>
              </a:lnSpc>
              <a:buNone/>
              <a:defRPr sz="1050"/>
            </a:lvl1pPr>
          </a:lstStyle>
          <a:p>
            <a:pPr lvl="0"/>
            <a:r>
              <a:rPr lang="da-DK"/>
              <a:t>Rediger typografien i masterens</a:t>
            </a:r>
          </a:p>
        </p:txBody>
      </p:sp>
      <p:grpSp>
        <p:nvGrpSpPr>
          <p:cNvPr id="38" name="Gruppe 37"/>
          <p:cNvGrpSpPr/>
          <p:nvPr userDrawn="1"/>
        </p:nvGrpSpPr>
        <p:grpSpPr>
          <a:xfrm>
            <a:off x="4891360" y="4503498"/>
            <a:ext cx="291761" cy="389015"/>
            <a:chOff x="7214376" y="1860545"/>
            <a:chExt cx="389015" cy="389015"/>
          </a:xfrm>
        </p:grpSpPr>
        <p:sp>
          <p:nvSpPr>
            <p:cNvPr id="39" name="Oval 94"/>
            <p:cNvSpPr/>
            <p:nvPr userDrawn="1"/>
          </p:nvSpPr>
          <p:spPr>
            <a:xfrm flipV="1">
              <a:off x="7214376" y="1860545"/>
              <a:ext cx="389015" cy="38901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41" name="Pladsholder til tekst 13"/>
          <p:cNvSpPr>
            <a:spLocks noGrp="1"/>
          </p:cNvSpPr>
          <p:nvPr>
            <p:ph type="body" sz="quarter" idx="21" hasCustomPrompt="1"/>
          </p:nvPr>
        </p:nvSpPr>
        <p:spPr>
          <a:xfrm>
            <a:off x="5275350" y="4503502"/>
            <a:ext cx="3240000" cy="274638"/>
          </a:xfrm>
        </p:spPr>
        <p:txBody>
          <a:bodyPr/>
          <a:lstStyle>
            <a:lvl1pPr marL="0" indent="0">
              <a:buNone/>
              <a:defRPr b="1">
                <a:solidFill>
                  <a:schemeClr val="tx1"/>
                </a:solidFill>
              </a:defRPr>
            </a:lvl1pPr>
          </a:lstStyle>
          <a:p>
            <a:pPr lvl="0"/>
            <a:r>
              <a:rPr lang="da-DK" dirty="0"/>
              <a:t>Overskrift</a:t>
            </a:r>
          </a:p>
        </p:txBody>
      </p:sp>
      <p:sp>
        <p:nvSpPr>
          <p:cNvPr id="42" name="Pladsholder til tekst 15"/>
          <p:cNvSpPr>
            <a:spLocks noGrp="1"/>
          </p:cNvSpPr>
          <p:nvPr>
            <p:ph type="body" sz="quarter" idx="22"/>
          </p:nvPr>
        </p:nvSpPr>
        <p:spPr>
          <a:xfrm>
            <a:off x="5275350" y="4785072"/>
            <a:ext cx="3240000" cy="1020762"/>
          </a:xfrm>
        </p:spPr>
        <p:txBody>
          <a:bodyPr>
            <a:normAutofit/>
          </a:bodyPr>
          <a:lstStyle>
            <a:lvl1pPr marL="0" indent="0">
              <a:lnSpc>
                <a:spcPct val="100000"/>
              </a:lnSpc>
              <a:buNone/>
              <a:defRPr sz="1050"/>
            </a:lvl1pPr>
          </a:lstStyle>
          <a:p>
            <a:pPr lvl="0"/>
            <a:r>
              <a:rPr lang="da-DK"/>
              <a:t>Rediger typografien i masterens</a:t>
            </a:r>
          </a:p>
        </p:txBody>
      </p:sp>
    </p:spTree>
    <p:extLst>
      <p:ext uri="{BB962C8B-B14F-4D97-AF65-F5344CB8AC3E}">
        <p14:creationId xmlns:p14="http://schemas.microsoft.com/office/powerpoint/2010/main" val="1675413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513472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4280174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ut">
    <p:spTree>
      <p:nvGrpSpPr>
        <p:cNvPr id="1" name=""/>
        <p:cNvGrpSpPr/>
        <p:nvPr/>
      </p:nvGrpSpPr>
      <p:grpSpPr>
        <a:xfrm>
          <a:off x="0" y="0"/>
          <a:ext cx="0" cy="0"/>
          <a:chOff x="0" y="0"/>
          <a:chExt cx="0" cy="0"/>
        </a:xfrm>
      </p:grpSpPr>
      <p:sp>
        <p:nvSpPr>
          <p:cNvPr id="4" name="Rectangle 2"/>
          <p:cNvSpPr/>
          <p:nvPr userDrawn="1"/>
        </p:nvSpPr>
        <p:spPr>
          <a:xfrm>
            <a:off x="0" y="954000"/>
            <a:ext cx="9144000" cy="49911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AAA9A7"/>
              </a:solidFill>
            </a:endParaRPr>
          </a:p>
        </p:txBody>
      </p:sp>
      <p:sp>
        <p:nvSpPr>
          <p:cNvPr id="2" name="Titel 1"/>
          <p:cNvSpPr>
            <a:spLocks noGrp="1"/>
          </p:cNvSpPr>
          <p:nvPr>
            <p:ph type="title" hasCustomPrompt="1"/>
          </p:nvPr>
        </p:nvSpPr>
        <p:spPr>
          <a:xfrm>
            <a:off x="628650" y="1595439"/>
            <a:ext cx="5400000" cy="709223"/>
          </a:xfrm>
        </p:spPr>
        <p:txBody>
          <a:bodyPr anchor="t"/>
          <a:lstStyle>
            <a:lvl1pPr>
              <a:defRPr>
                <a:solidFill>
                  <a:schemeClr val="bg1"/>
                </a:solidFill>
              </a:defRPr>
            </a:lvl1pPr>
          </a:lstStyle>
          <a:p>
            <a:r>
              <a:rPr lang="da-DK" dirty="0"/>
              <a:t>Overskrift</a:t>
            </a:r>
          </a:p>
        </p:txBody>
      </p:sp>
      <p:grpSp>
        <p:nvGrpSpPr>
          <p:cNvPr id="3" name="Gruppe 2"/>
          <p:cNvGrpSpPr/>
          <p:nvPr userDrawn="1"/>
        </p:nvGrpSpPr>
        <p:grpSpPr>
          <a:xfrm>
            <a:off x="6943725" y="4888280"/>
            <a:ext cx="1506991" cy="1487121"/>
            <a:chOff x="9258300" y="4888279"/>
            <a:chExt cx="2009321" cy="1487121"/>
          </a:xfrm>
        </p:grpSpPr>
        <p:sp>
          <p:nvSpPr>
            <p:cNvPr id="5" name="Oval 14"/>
            <p:cNvSpPr/>
            <p:nvPr userDrawn="1"/>
          </p:nvSpPr>
          <p:spPr>
            <a:xfrm>
              <a:off x="9258300" y="4889500"/>
              <a:ext cx="1485900" cy="14859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24" descr="ikon_powerbook.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8000" y="4888279"/>
              <a:ext cx="1208286" cy="1169621"/>
            </a:xfrm>
            <a:prstGeom prst="rect">
              <a:avLst/>
            </a:prstGeom>
          </p:spPr>
        </p:pic>
        <p:sp>
          <p:nvSpPr>
            <p:cNvPr id="16" name="Content Placeholder 2"/>
            <p:cNvSpPr txBox="1">
              <a:spLocks/>
            </p:cNvSpPr>
            <p:nvPr userDrawn="1"/>
          </p:nvSpPr>
          <p:spPr>
            <a:xfrm>
              <a:off x="9407658" y="5822462"/>
              <a:ext cx="1859963" cy="541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50" noProof="1">
                  <a:solidFill>
                    <a:schemeClr val="bg1"/>
                  </a:solidFill>
                  <a:latin typeface="Calibri"/>
                  <a:ea typeface="Adobe Fan Heiti Std B" panose="020B0700000000000000" pitchFamily="34" charset="-128"/>
                  <a:cs typeface="Calibri"/>
                </a:rPr>
                <a:t>Besøg ski.dk</a:t>
              </a:r>
            </a:p>
          </p:txBody>
        </p:sp>
      </p:grpSp>
      <p:sp>
        <p:nvSpPr>
          <p:cNvPr id="19" name="Pladsholder til tekst 7"/>
          <p:cNvSpPr>
            <a:spLocks noGrp="1"/>
          </p:cNvSpPr>
          <p:nvPr>
            <p:ph type="body" sz="quarter" idx="11" hasCustomPrompt="1"/>
          </p:nvPr>
        </p:nvSpPr>
        <p:spPr>
          <a:xfrm>
            <a:off x="628650" y="4552950"/>
            <a:ext cx="2295000" cy="252000"/>
          </a:xfrm>
        </p:spPr>
        <p:txBody>
          <a:bodyPr lIns="0" anchor="t">
            <a:noAutofit/>
          </a:bodyPr>
          <a:lstStyle>
            <a:lvl1pPr marL="0" indent="0">
              <a:buNone/>
              <a:defRPr sz="1050" b="1">
                <a:solidFill>
                  <a:schemeClr val="accent4"/>
                </a:solidFill>
              </a:defRPr>
            </a:lvl1pPr>
            <a:lvl5pPr>
              <a:defRPr/>
            </a:lvl5pPr>
          </a:lstStyle>
          <a:p>
            <a:pPr lvl="0"/>
            <a:r>
              <a:rPr lang="da-DK" dirty="0"/>
              <a:t>Navn</a:t>
            </a:r>
          </a:p>
        </p:txBody>
      </p:sp>
      <p:sp>
        <p:nvSpPr>
          <p:cNvPr id="20" name="Pladsholder til tekst 9"/>
          <p:cNvSpPr>
            <a:spLocks noGrp="1"/>
          </p:cNvSpPr>
          <p:nvPr>
            <p:ph type="body" sz="quarter" idx="12" hasCustomPrompt="1"/>
          </p:nvPr>
        </p:nvSpPr>
        <p:spPr>
          <a:xfrm>
            <a:off x="628650" y="4810125"/>
            <a:ext cx="2295000" cy="216000"/>
          </a:xfrm>
        </p:spPr>
        <p:txBody>
          <a:bodyPr lIns="0" anchor="ctr">
            <a:noAutofit/>
          </a:bodyPr>
          <a:lstStyle>
            <a:lvl1pPr marL="0" indent="0">
              <a:buNone/>
              <a:defRPr sz="1050">
                <a:solidFill>
                  <a:schemeClr val="bg1"/>
                </a:solidFill>
              </a:defRPr>
            </a:lvl1pPr>
          </a:lstStyle>
          <a:p>
            <a:pPr lvl="0"/>
            <a:r>
              <a:rPr lang="da-DK" dirty="0"/>
              <a:t>Titel</a:t>
            </a:r>
          </a:p>
        </p:txBody>
      </p:sp>
      <p:sp>
        <p:nvSpPr>
          <p:cNvPr id="21" name="Pladsholder til tekst 9"/>
          <p:cNvSpPr>
            <a:spLocks noGrp="1"/>
          </p:cNvSpPr>
          <p:nvPr>
            <p:ph type="body" sz="quarter" idx="13" hasCustomPrompt="1"/>
          </p:nvPr>
        </p:nvSpPr>
        <p:spPr>
          <a:xfrm>
            <a:off x="628650" y="5034132"/>
            <a:ext cx="2295000" cy="216000"/>
          </a:xfrm>
        </p:spPr>
        <p:txBody>
          <a:bodyPr lIns="0" anchor="ctr">
            <a:noAutofit/>
          </a:bodyPr>
          <a:lstStyle>
            <a:lvl1pPr marL="0" indent="0">
              <a:buNone/>
              <a:defRPr sz="1050">
                <a:solidFill>
                  <a:schemeClr val="bg1"/>
                </a:solidFill>
              </a:defRPr>
            </a:lvl1pPr>
          </a:lstStyle>
          <a:p>
            <a:pPr lvl="0"/>
            <a:r>
              <a:rPr lang="da-DK" dirty="0" err="1"/>
              <a:t>Email</a:t>
            </a:r>
            <a:endParaRPr lang="da-DK" dirty="0"/>
          </a:p>
        </p:txBody>
      </p:sp>
      <p:sp>
        <p:nvSpPr>
          <p:cNvPr id="22" name="Pladsholder til tekst 9"/>
          <p:cNvSpPr>
            <a:spLocks noGrp="1"/>
          </p:cNvSpPr>
          <p:nvPr>
            <p:ph type="body" sz="quarter" idx="14" hasCustomPrompt="1"/>
          </p:nvPr>
        </p:nvSpPr>
        <p:spPr>
          <a:xfrm>
            <a:off x="628650" y="5267470"/>
            <a:ext cx="2295000" cy="216000"/>
          </a:xfrm>
        </p:spPr>
        <p:txBody>
          <a:bodyPr lIns="0" anchor="ctr">
            <a:noAutofit/>
          </a:bodyPr>
          <a:lstStyle>
            <a:lvl1pPr marL="0" indent="0">
              <a:buNone/>
              <a:defRPr sz="1050">
                <a:solidFill>
                  <a:schemeClr val="bg1"/>
                </a:solidFill>
              </a:defRPr>
            </a:lvl1pPr>
          </a:lstStyle>
          <a:p>
            <a:pPr lvl="0"/>
            <a:r>
              <a:rPr lang="da-DK" dirty="0"/>
              <a:t>Telefon</a:t>
            </a:r>
          </a:p>
        </p:txBody>
      </p:sp>
      <p:sp>
        <p:nvSpPr>
          <p:cNvPr id="27" name="Pladsholder til tekst 7"/>
          <p:cNvSpPr>
            <a:spLocks noGrp="1"/>
          </p:cNvSpPr>
          <p:nvPr>
            <p:ph type="body" sz="quarter" idx="15" hasCustomPrompt="1"/>
          </p:nvPr>
        </p:nvSpPr>
        <p:spPr>
          <a:xfrm>
            <a:off x="3028425" y="4562720"/>
            <a:ext cx="2295000" cy="252000"/>
          </a:xfrm>
        </p:spPr>
        <p:txBody>
          <a:bodyPr lIns="0" anchor="t">
            <a:noAutofit/>
          </a:bodyPr>
          <a:lstStyle>
            <a:lvl1pPr marL="0" indent="0">
              <a:buNone/>
              <a:defRPr sz="1050" b="1">
                <a:solidFill>
                  <a:schemeClr val="accent4"/>
                </a:solidFill>
              </a:defRPr>
            </a:lvl1pPr>
            <a:lvl5pPr>
              <a:defRPr/>
            </a:lvl5pPr>
          </a:lstStyle>
          <a:p>
            <a:pPr lvl="0"/>
            <a:r>
              <a:rPr lang="da-DK" dirty="0"/>
              <a:t>Navn</a:t>
            </a:r>
          </a:p>
        </p:txBody>
      </p:sp>
      <p:sp>
        <p:nvSpPr>
          <p:cNvPr id="28" name="Pladsholder til tekst 9"/>
          <p:cNvSpPr>
            <a:spLocks noGrp="1"/>
          </p:cNvSpPr>
          <p:nvPr>
            <p:ph type="body" sz="quarter" idx="16" hasCustomPrompt="1"/>
          </p:nvPr>
        </p:nvSpPr>
        <p:spPr>
          <a:xfrm>
            <a:off x="3028425" y="4819895"/>
            <a:ext cx="2295000" cy="216000"/>
          </a:xfrm>
        </p:spPr>
        <p:txBody>
          <a:bodyPr lIns="0" anchor="ctr">
            <a:noAutofit/>
          </a:bodyPr>
          <a:lstStyle>
            <a:lvl1pPr marL="0" indent="0">
              <a:buNone/>
              <a:defRPr sz="1050">
                <a:solidFill>
                  <a:schemeClr val="bg1"/>
                </a:solidFill>
              </a:defRPr>
            </a:lvl1pPr>
          </a:lstStyle>
          <a:p>
            <a:pPr lvl="0"/>
            <a:r>
              <a:rPr lang="da-DK" dirty="0"/>
              <a:t>Titel</a:t>
            </a:r>
          </a:p>
        </p:txBody>
      </p:sp>
      <p:sp>
        <p:nvSpPr>
          <p:cNvPr id="29" name="Pladsholder til tekst 9"/>
          <p:cNvSpPr>
            <a:spLocks noGrp="1"/>
          </p:cNvSpPr>
          <p:nvPr>
            <p:ph type="body" sz="quarter" idx="17" hasCustomPrompt="1"/>
          </p:nvPr>
        </p:nvSpPr>
        <p:spPr>
          <a:xfrm>
            <a:off x="3028425" y="5043902"/>
            <a:ext cx="2295000" cy="216000"/>
          </a:xfrm>
        </p:spPr>
        <p:txBody>
          <a:bodyPr lIns="0" anchor="ctr">
            <a:noAutofit/>
          </a:bodyPr>
          <a:lstStyle>
            <a:lvl1pPr marL="0" indent="0">
              <a:buNone/>
              <a:defRPr sz="1050">
                <a:solidFill>
                  <a:schemeClr val="bg1"/>
                </a:solidFill>
              </a:defRPr>
            </a:lvl1pPr>
          </a:lstStyle>
          <a:p>
            <a:pPr lvl="0"/>
            <a:r>
              <a:rPr lang="da-DK" dirty="0" err="1"/>
              <a:t>Email</a:t>
            </a:r>
            <a:endParaRPr lang="da-DK" dirty="0"/>
          </a:p>
        </p:txBody>
      </p:sp>
      <p:sp>
        <p:nvSpPr>
          <p:cNvPr id="30" name="Pladsholder til tekst 9"/>
          <p:cNvSpPr>
            <a:spLocks noGrp="1"/>
          </p:cNvSpPr>
          <p:nvPr>
            <p:ph type="body" sz="quarter" idx="18" hasCustomPrompt="1"/>
          </p:nvPr>
        </p:nvSpPr>
        <p:spPr>
          <a:xfrm>
            <a:off x="3028425" y="5277240"/>
            <a:ext cx="2295000" cy="216000"/>
          </a:xfrm>
        </p:spPr>
        <p:txBody>
          <a:bodyPr lIns="0" anchor="ctr">
            <a:noAutofit/>
          </a:bodyPr>
          <a:lstStyle>
            <a:lvl1pPr marL="0" indent="0">
              <a:buNone/>
              <a:defRPr sz="1050">
                <a:solidFill>
                  <a:schemeClr val="bg1"/>
                </a:solidFill>
              </a:defRPr>
            </a:lvl1pPr>
          </a:lstStyle>
          <a:p>
            <a:pPr lvl="0"/>
            <a:r>
              <a:rPr lang="da-DK" dirty="0"/>
              <a:t>Telefon</a:t>
            </a:r>
          </a:p>
        </p:txBody>
      </p:sp>
      <p:sp>
        <p:nvSpPr>
          <p:cNvPr id="31" name="Pladsholder til billede 6"/>
          <p:cNvSpPr>
            <a:spLocks noGrp="1"/>
          </p:cNvSpPr>
          <p:nvPr>
            <p:ph type="pic" sz="quarter" idx="19"/>
          </p:nvPr>
        </p:nvSpPr>
        <p:spPr>
          <a:xfrm>
            <a:off x="628650" y="2946100"/>
            <a:ext cx="2295000" cy="1486201"/>
          </a:xfrm>
        </p:spPr>
        <p:txBody>
          <a:bodyPr/>
          <a:lstStyle/>
          <a:p>
            <a:r>
              <a:rPr lang="da-DK"/>
              <a:t>Klik på ikonet for at tilføje et billede</a:t>
            </a:r>
          </a:p>
        </p:txBody>
      </p:sp>
      <p:sp>
        <p:nvSpPr>
          <p:cNvPr id="32" name="Pladsholder til billede 6"/>
          <p:cNvSpPr>
            <a:spLocks noGrp="1"/>
          </p:cNvSpPr>
          <p:nvPr>
            <p:ph type="pic" sz="quarter" idx="20"/>
          </p:nvPr>
        </p:nvSpPr>
        <p:spPr>
          <a:xfrm>
            <a:off x="3028425" y="2946100"/>
            <a:ext cx="2295000" cy="1486201"/>
          </a:xfrm>
        </p:spPr>
        <p:txBody>
          <a:bodyPr/>
          <a:lstStyle/>
          <a:p>
            <a:r>
              <a:rPr lang="da-DK"/>
              <a:t>Klik på ikonet for at tilføje et billede</a:t>
            </a:r>
          </a:p>
        </p:txBody>
      </p:sp>
    </p:spTree>
    <p:extLst>
      <p:ext uri="{BB962C8B-B14F-4D97-AF65-F5344CB8AC3E}">
        <p14:creationId xmlns:p14="http://schemas.microsoft.com/office/powerpoint/2010/main" val="333273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4000"/>
            </a:lvl1pPr>
          </a:lstStyle>
          <a:p>
            <a:r>
              <a:rPr lang="da-DK"/>
              <a:t>Klik for at redigere i master</a:t>
            </a:r>
            <a:endParaRPr lang="da-DK" dirty="0"/>
          </a:p>
        </p:txBody>
      </p:sp>
      <p:sp>
        <p:nvSpPr>
          <p:cNvPr id="3" name="Pladsholder til indhold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dato 7"/>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9" name="Pladsholder til diasnummer 8"/>
          <p:cNvSpPr>
            <a:spLocks noGrp="1"/>
          </p:cNvSpPr>
          <p:nvPr>
            <p:ph type="sldNum" sz="quarter" idx="11"/>
          </p:nvPr>
        </p:nvSpPr>
        <p:spPr/>
        <p:txBody>
          <a:bodyPr/>
          <a:lstStyle/>
          <a:p>
            <a:fld id="{8F1A97E1-F96E-478B-B7E8-B7A070E66C24}" type="slidenum">
              <a:rPr lang="da-DK" smtClean="0"/>
              <a:pPr/>
              <a:t>‹nr.›</a:t>
            </a:fld>
            <a:endParaRPr lang="da-DK"/>
          </a:p>
        </p:txBody>
      </p:sp>
      <p:sp>
        <p:nvSpPr>
          <p:cNvPr id="10" name="Pladsholder til sidefod 9"/>
          <p:cNvSpPr>
            <a:spLocks noGrp="1"/>
          </p:cNvSpPr>
          <p:nvPr>
            <p:ph type="ftr" sz="quarter" idx="12"/>
          </p:nvPr>
        </p:nvSpPr>
        <p:spPr/>
        <p:txBody>
          <a:bodyPr/>
          <a:lstStyle/>
          <a:p>
            <a:endParaRPr lang="da-DK"/>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_Kun titel">
    <p:spTree>
      <p:nvGrpSpPr>
        <p:cNvPr id="1" name=""/>
        <p:cNvGrpSpPr/>
        <p:nvPr/>
      </p:nvGrpSpPr>
      <p:grpSpPr>
        <a:xfrm>
          <a:off x="0" y="0"/>
          <a:ext cx="0" cy="0"/>
          <a:chOff x="0" y="0"/>
          <a:chExt cx="0" cy="0"/>
        </a:xfrm>
      </p:grpSpPr>
      <p:sp>
        <p:nvSpPr>
          <p:cNvPr id="2" name="Titel 1"/>
          <p:cNvSpPr>
            <a:spLocks noGrp="1"/>
          </p:cNvSpPr>
          <p:nvPr>
            <p:ph type="title"/>
          </p:nvPr>
        </p:nvSpPr>
        <p:spPr>
          <a:xfrm>
            <a:off x="629841" y="117701"/>
            <a:ext cx="7886700" cy="989038"/>
          </a:xfrm>
        </p:spPr>
        <p:txBody>
          <a:bodyPr anchor="b">
            <a:noAutofit/>
          </a:bodyPr>
          <a:lstStyle>
            <a:lvl1pPr>
              <a:defRPr sz="3300" b="1"/>
            </a:lvl1pPr>
          </a:lstStyle>
          <a:p>
            <a:r>
              <a:rPr lang="da-DK" dirty="0"/>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3125657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286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291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A1DB6AC-9186-4F0F-A749-758105E82CD2}" type="datetimeFigureOut">
              <a:rPr lang="da-DK" smtClean="0"/>
              <a:t>16-10-2017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0ADE185-5629-4F4E-99F7-D90A035B7355}" type="slidenum">
              <a:rPr lang="da-DK" smtClean="0"/>
              <a:t>‹nr.›</a:t>
            </a:fld>
            <a:endParaRPr lang="da-DK"/>
          </a:p>
        </p:txBody>
      </p:sp>
    </p:spTree>
    <p:extLst>
      <p:ext uri="{BB962C8B-B14F-4D97-AF65-F5344CB8AC3E}">
        <p14:creationId xmlns:p14="http://schemas.microsoft.com/office/powerpoint/2010/main" val="1602531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stretch>
            <a:fillRect/>
          </a:stretch>
        </p:blipFill>
        <p:spPr>
          <a:xfrm>
            <a:off x="-1271430" y="5798728"/>
            <a:ext cx="1160548" cy="1059272"/>
          </a:xfrm>
          <a:prstGeom prst="rect">
            <a:avLst/>
          </a:prstGeom>
        </p:spPr>
      </p:pic>
      <p:sp>
        <p:nvSpPr>
          <p:cNvPr id="14" name="Rektangel baggrund"/>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p>
            <a:pPr algn="ctr"/>
            <a:endParaRPr lang="da-DK" sz="1350" dirty="0" err="1"/>
          </a:p>
        </p:txBody>
      </p:sp>
      <p:sp>
        <p:nvSpPr>
          <p:cNvPr id="11" name="Pladsholder til tekst 1"/>
          <p:cNvSpPr>
            <a:spLocks noGrp="1"/>
          </p:cNvSpPr>
          <p:nvPr>
            <p:ph type="body" sz="quarter" idx="10"/>
          </p:nvPr>
        </p:nvSpPr>
        <p:spPr>
          <a:xfrm>
            <a:off x="488828" y="2348880"/>
            <a:ext cx="6568110" cy="2096840"/>
          </a:xfrm>
        </p:spPr>
        <p:txBody>
          <a:bodyPr anchor="ctr" anchorCtr="0">
            <a:normAutofit/>
          </a:bodyPr>
          <a:lstStyle>
            <a:lvl1pPr algn="r">
              <a:lnSpc>
                <a:spcPct val="100000"/>
              </a:lnSpc>
              <a:defRPr lang="da-DK" sz="4951" b="1" kern="1200" dirty="0" smtClean="0">
                <a:solidFill>
                  <a:schemeClr val="bg1"/>
                </a:solidFill>
                <a:latin typeface="+mj-lt"/>
                <a:ea typeface="+mj-ea"/>
                <a:cs typeface="+mj-cs"/>
              </a:defRPr>
            </a:lvl1pPr>
          </a:lstStyle>
          <a:p>
            <a:pPr lvl="0"/>
            <a:r>
              <a:rPr lang="da-DK"/>
              <a:t>Klik for at redigere i master</a:t>
            </a:r>
          </a:p>
        </p:txBody>
      </p:sp>
      <p:sp>
        <p:nvSpPr>
          <p:cNvPr id="16" name="Pladsholder til tekst 2"/>
          <p:cNvSpPr>
            <a:spLocks noGrp="1"/>
          </p:cNvSpPr>
          <p:nvPr>
            <p:ph type="body" sz="quarter" idx="11" hasCustomPrompt="1"/>
          </p:nvPr>
        </p:nvSpPr>
        <p:spPr>
          <a:xfrm>
            <a:off x="7185486" y="5229200"/>
            <a:ext cx="1688444" cy="544232"/>
          </a:xfrm>
        </p:spPr>
        <p:txBody>
          <a:bodyPr anchor="b" anchorCtr="0"/>
          <a:lstStyle>
            <a:lvl1pPr>
              <a:defRPr lang="da-DK" sz="9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7185486" y="5961288"/>
            <a:ext cx="1688444" cy="199980"/>
          </a:xfrm>
        </p:spPr>
        <p:txBody>
          <a:bodyPr/>
          <a:lstStyle>
            <a:lvl1pPr>
              <a:defRPr lang="da-DK" sz="9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7187078" y="5780918"/>
            <a:ext cx="1687058" cy="201600"/>
          </a:xfrm>
        </p:spPr>
        <p:txBody>
          <a:bodyPr lIns="0" tIns="0" rIns="0" bIns="0" anchor="t" anchorCtr="0"/>
          <a:lstStyle>
            <a:lvl1pPr marL="128622" indent="-128622">
              <a:defRPr lang="da-DK" sz="9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3254D52E-2C1D-461F-9C33-4662A3ED6E7E}" type="datetime2">
              <a:rPr lang="da-DK" smtClean="0"/>
              <a:pPr marL="0" indent="0">
                <a:lnSpc>
                  <a:spcPct val="93000"/>
                </a:lnSpc>
                <a:buFont typeface="Arial" panose="020B0604020202020204" pitchFamily="34" charset="0"/>
                <a:buChar char="​"/>
              </a:pPr>
              <a:t>16. oktober 2017</a:t>
            </a:fld>
            <a:endParaRPr lang="da-DK" dirty="0"/>
          </a:p>
        </p:txBody>
      </p:sp>
      <p:sp>
        <p:nvSpPr>
          <p:cNvPr id="23" name="Pladsholder til sidefod 22" hidden="1"/>
          <p:cNvSpPr>
            <a:spLocks noGrp="1"/>
          </p:cNvSpPr>
          <p:nvPr>
            <p:ph type="ftr" sz="quarter" idx="15"/>
          </p:nvPr>
        </p:nvSpPr>
        <p:spPr>
          <a:xfrm>
            <a:off x="1148060" y="7692037"/>
            <a:ext cx="3639964" cy="201461"/>
          </a:xfrm>
        </p:spPr>
        <p:txBody>
          <a:bodyPr/>
          <a:lstStyle>
            <a:lvl1pPr>
              <a:defRPr>
                <a:solidFill>
                  <a:schemeClr val="bg1">
                    <a:lumMod val="75000"/>
                  </a:schemeClr>
                </a:solidFill>
              </a:defRPr>
            </a:lvl1pPr>
          </a:lstStyle>
          <a:p>
            <a:r>
              <a:rPr lang="da-DK"/>
              <a:t>/ Fødevarestyrelsen / Titel på præsentation</a:t>
            </a:r>
            <a:endParaRPr lang="da-DK" dirty="0"/>
          </a:p>
        </p:txBody>
      </p:sp>
      <p:sp>
        <p:nvSpPr>
          <p:cNvPr id="24" name="Pladsholder til slidenummer 23" hidden="1"/>
          <p:cNvSpPr>
            <a:spLocks noGrp="1"/>
          </p:cNvSpPr>
          <p:nvPr>
            <p:ph type="sldNum" sz="quarter" idx="16"/>
          </p:nvPr>
        </p:nvSpPr>
        <p:spPr>
          <a:xfrm>
            <a:off x="818792" y="7692037"/>
            <a:ext cx="298376"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sp>
        <p:nvSpPr>
          <p:cNvPr id="9" name="AutoShape 4"/>
          <p:cNvSpPr>
            <a:spLocks/>
          </p:cNvSpPr>
          <p:nvPr userDrawn="1"/>
        </p:nvSpPr>
        <p:spPr bwMode="gray">
          <a:xfrm>
            <a:off x="9144000" y="16588"/>
            <a:ext cx="1316187" cy="1023357"/>
          </a:xfrm>
          <a:prstGeom prst="rect">
            <a:avLst/>
          </a:prstGeom>
          <a:noFill/>
          <a:ln w="12700" algn="ctr">
            <a:noFill/>
            <a:miter lim="800000"/>
            <a:headEnd/>
            <a:tailEnd/>
          </a:ln>
          <a:effectLst/>
        </p:spPr>
        <p:txBody>
          <a:bodyPr wrap="square" lIns="108028" tIns="0" rIns="0" bIns="0">
            <a:spAutoFit/>
          </a:bodyPr>
          <a:lstStyle/>
          <a:p>
            <a:pPr eaLnBrk="1" fontAlgn="auto" hangingPunct="1">
              <a:spcBef>
                <a:spcPts val="0"/>
              </a:spcBef>
              <a:spcAft>
                <a:spcPts val="450"/>
              </a:spcAft>
              <a:buFont typeface="+mj-lt"/>
              <a:buNone/>
              <a:defRPr/>
            </a:pPr>
            <a:r>
              <a:rPr lang="da-DK" sz="675" b="1" noProof="1">
                <a:solidFill>
                  <a:schemeClr val="bg1">
                    <a:lumMod val="50000"/>
                  </a:schemeClr>
                </a:solidFill>
                <a:latin typeface="+mn-lt"/>
                <a:cs typeface="Arial" charset="0"/>
              </a:rPr>
              <a:t>Gitter- og hjælpelinjer</a:t>
            </a:r>
          </a:p>
          <a:p>
            <a:pPr eaLnBrk="1" fontAlgn="auto" hangingPunct="1">
              <a:spcBef>
                <a:spcPts val="0"/>
              </a:spcBef>
              <a:spcAft>
                <a:spcPts val="180"/>
              </a:spcAft>
              <a:buFont typeface="+mj-lt"/>
              <a:buNone/>
              <a:defRPr/>
            </a:pPr>
            <a:r>
              <a:rPr lang="da-DK" sz="675" noProof="1">
                <a:solidFill>
                  <a:schemeClr val="bg1">
                    <a:lumMod val="50000"/>
                  </a:schemeClr>
                </a:solidFill>
                <a:latin typeface="+mn-lt"/>
                <a:cs typeface="Arial" charset="0"/>
              </a:rPr>
              <a:t>For at se gitter- og hjælpelinjer</a:t>
            </a:r>
          </a:p>
          <a:p>
            <a:pPr eaLnBrk="1" fontAlgn="auto" hangingPunct="1">
              <a:spcBef>
                <a:spcPts val="0"/>
              </a:spcBef>
              <a:spcAft>
                <a:spcPts val="180"/>
              </a:spcAft>
              <a:buFont typeface="+mj-lt"/>
              <a:buNone/>
              <a:defRPr/>
            </a:pPr>
            <a:r>
              <a:rPr lang="da-DK" sz="675" b="1" noProof="1">
                <a:solidFill>
                  <a:schemeClr val="bg1">
                    <a:lumMod val="50000"/>
                  </a:schemeClr>
                </a:solidFill>
                <a:cs typeface="Arial" charset="0"/>
              </a:rPr>
              <a:t>1.</a:t>
            </a:r>
            <a:r>
              <a:rPr lang="da-DK" sz="675" noProof="1">
                <a:solidFill>
                  <a:schemeClr val="bg1">
                    <a:lumMod val="50000"/>
                  </a:schemeClr>
                </a:solidFill>
                <a:cs typeface="Arial" charset="0"/>
              </a:rPr>
              <a:t> Klik på </a:t>
            </a:r>
            <a:r>
              <a:rPr lang="da-DK" sz="675" b="1" noProof="1">
                <a:solidFill>
                  <a:schemeClr val="bg1">
                    <a:lumMod val="50000"/>
                  </a:schemeClr>
                </a:solidFill>
                <a:cs typeface="Arial" charset="0"/>
              </a:rPr>
              <a:t>Vis</a:t>
            </a:r>
            <a:endParaRPr lang="da-DK" sz="675" noProof="1">
              <a:solidFill>
                <a:schemeClr val="bg1">
                  <a:lumMod val="50000"/>
                </a:schemeClr>
              </a:solidFill>
              <a:latin typeface="+mn-lt"/>
              <a:cs typeface="Arial" charset="0"/>
            </a:endParaRPr>
          </a:p>
          <a:p>
            <a:pPr eaLnBrk="1" fontAlgn="auto" hangingPunct="1">
              <a:spcBef>
                <a:spcPts val="0"/>
              </a:spcBef>
              <a:spcAft>
                <a:spcPts val="180"/>
              </a:spcAft>
              <a:buFont typeface="+mj-lt"/>
              <a:buNone/>
              <a:defRPr/>
            </a:pPr>
            <a:r>
              <a:rPr lang="da-DK" sz="675" b="1" noProof="1">
                <a:solidFill>
                  <a:schemeClr val="bg1">
                    <a:lumMod val="50000"/>
                  </a:schemeClr>
                </a:solidFill>
                <a:latin typeface="+mn-lt"/>
                <a:cs typeface="Arial" charset="0"/>
              </a:rPr>
              <a:t>2. </a:t>
            </a:r>
            <a:r>
              <a:rPr lang="da-DK" sz="675" noProof="1">
                <a:solidFill>
                  <a:schemeClr val="bg1">
                    <a:lumMod val="50000"/>
                  </a:schemeClr>
                </a:solidFill>
                <a:latin typeface="+mn-lt"/>
                <a:cs typeface="Arial" charset="0"/>
              </a:rPr>
              <a:t>Vælg </a:t>
            </a:r>
            <a:r>
              <a:rPr lang="da-DK" sz="675" b="1" noProof="1">
                <a:solidFill>
                  <a:schemeClr val="bg1">
                    <a:lumMod val="50000"/>
                  </a:schemeClr>
                </a:solidFill>
                <a:latin typeface="+mn-lt"/>
                <a:cs typeface="Arial" charset="0"/>
              </a:rPr>
              <a:t>Gitterlinjer</a:t>
            </a:r>
            <a:endParaRPr lang="da-DK" sz="675" noProof="1">
              <a:solidFill>
                <a:schemeClr val="bg1">
                  <a:lumMod val="50000"/>
                </a:schemeClr>
              </a:solidFill>
              <a:latin typeface="+mn-lt"/>
              <a:cs typeface="Arial" charset="0"/>
            </a:endParaRPr>
          </a:p>
          <a:p>
            <a:pPr eaLnBrk="1" hangingPunct="1">
              <a:spcBef>
                <a:spcPts val="0"/>
              </a:spcBef>
              <a:spcAft>
                <a:spcPts val="180"/>
              </a:spcAft>
              <a:buFont typeface="+mj-lt"/>
              <a:buNone/>
              <a:defRPr/>
            </a:pPr>
            <a:r>
              <a:rPr lang="da-DK" sz="675" noProof="1">
                <a:solidFill>
                  <a:schemeClr val="bg1">
                    <a:lumMod val="50000"/>
                  </a:schemeClr>
                </a:solidFill>
                <a:latin typeface="+mn-lt"/>
                <a:cs typeface="Arial" charset="0"/>
              </a:rPr>
              <a:t>og/eller </a:t>
            </a:r>
            <a:r>
              <a:rPr lang="da-DK" sz="675" b="1" noProof="1">
                <a:solidFill>
                  <a:schemeClr val="bg1">
                    <a:lumMod val="50000"/>
                  </a:schemeClr>
                </a:solidFill>
                <a:latin typeface="+mn-lt"/>
                <a:cs typeface="Arial" charset="0"/>
              </a:rPr>
              <a:t>Hjælpelinjer</a:t>
            </a:r>
          </a:p>
          <a:p>
            <a:pPr eaLnBrk="1" hangingPunct="1">
              <a:spcBef>
                <a:spcPts val="0"/>
              </a:spcBef>
              <a:spcAft>
                <a:spcPts val="180"/>
              </a:spcAft>
              <a:buFont typeface="+mj-lt"/>
              <a:buNone/>
              <a:defRPr/>
            </a:pPr>
            <a:endParaRPr lang="da-DK" sz="675" b="1" noProof="1">
              <a:solidFill>
                <a:schemeClr val="bg1">
                  <a:lumMod val="50000"/>
                </a:schemeClr>
              </a:solidFill>
              <a:cs typeface="Arial" panose="020B0604020202020204" pitchFamily="34" charset="0"/>
            </a:endParaRPr>
          </a:p>
          <a:p>
            <a:pPr eaLnBrk="1" hangingPunct="1">
              <a:spcBef>
                <a:spcPts val="0"/>
              </a:spcBef>
              <a:spcAft>
                <a:spcPts val="180"/>
              </a:spcAft>
              <a:buFont typeface="+mj-lt"/>
              <a:buNone/>
              <a:defRPr/>
            </a:pPr>
            <a:r>
              <a:rPr lang="da-DK" sz="675" b="1" noProof="1">
                <a:solidFill>
                  <a:schemeClr val="bg1">
                    <a:lumMod val="50000"/>
                  </a:schemeClr>
                </a:solidFill>
                <a:latin typeface="+mn-lt"/>
                <a:cs typeface="Arial" charset="0"/>
              </a:rPr>
              <a:t>Tip</a:t>
            </a:r>
            <a:r>
              <a:rPr lang="da-DK" sz="675" noProof="1">
                <a:solidFill>
                  <a:schemeClr val="bg1">
                    <a:lumMod val="50000"/>
                  </a:schemeClr>
                </a:solidFill>
                <a:latin typeface="+mn-lt"/>
                <a:cs typeface="Arial" charset="0"/>
              </a:rPr>
              <a:t>: Alt + F9 for hurtig visning af hjælpelinjer</a:t>
            </a:r>
          </a:p>
        </p:txBody>
      </p:sp>
      <p:pic>
        <p:nvPicPr>
          <p:cNvPr id="19"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6362" y="345600"/>
            <a:ext cx="2187566" cy="473142"/>
          </a:xfrm>
          <a:prstGeom prst="rect">
            <a:avLst/>
          </a:prstGeom>
        </p:spPr>
      </p:pic>
      <p:sp>
        <p:nvSpPr>
          <p:cNvPr id="21" name="Tekstboks 25"/>
          <p:cNvSpPr txBox="1"/>
          <p:nvPr userDrawn="1"/>
        </p:nvSpPr>
        <p:spPr>
          <a:xfrm>
            <a:off x="-1282864" y="5005653"/>
            <a:ext cx="1278785" cy="727122"/>
          </a:xfrm>
          <a:prstGeom prst="rect">
            <a:avLst/>
          </a:prstGeom>
          <a:noFill/>
        </p:spPr>
        <p:txBody>
          <a:bodyPr wrap="square" lIns="0" tIns="0" rIns="108028"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675" b="1" kern="1200" dirty="0">
                <a:solidFill>
                  <a:schemeClr val="bg1">
                    <a:lumMod val="50000"/>
                  </a:schemeClr>
                </a:solidFill>
                <a:latin typeface="+mn-lt"/>
                <a:ea typeface="+mn-ea"/>
                <a:cs typeface="Arial" charset="0"/>
              </a:rPr>
              <a:t>Tips:</a:t>
            </a:r>
          </a:p>
          <a:p>
            <a:pPr algn="r"/>
            <a:r>
              <a:rPr lang="da-DK" sz="675" kern="1200" dirty="0">
                <a:solidFill>
                  <a:schemeClr val="bg1">
                    <a:lumMod val="50000"/>
                  </a:schemeClr>
                </a:solidFill>
                <a:latin typeface="+mn-lt"/>
                <a:ea typeface="+mn-ea"/>
                <a:cs typeface="Arial" charset="0"/>
              </a:rPr>
              <a:t>For at fremhæve et naturligt hierarki i overskriften eller differentiere evt.</a:t>
            </a:r>
            <a:r>
              <a:rPr lang="da-DK" sz="675" kern="1200" baseline="0" dirty="0">
                <a:solidFill>
                  <a:schemeClr val="bg1">
                    <a:lumMod val="50000"/>
                  </a:schemeClr>
                </a:solidFill>
                <a:latin typeface="+mn-lt"/>
                <a:ea typeface="+mn-ea"/>
                <a:cs typeface="Arial" charset="0"/>
              </a:rPr>
              <a:t> skrift i tekstniveau (overskrift og underoverskrift) bruges de indrammede</a:t>
            </a:r>
            <a:r>
              <a:rPr lang="da-DK" sz="675" kern="1200" dirty="0">
                <a:solidFill>
                  <a:schemeClr val="bg1">
                    <a:lumMod val="50000"/>
                  </a:schemeClr>
                </a:solidFill>
                <a:latin typeface="+mn-lt"/>
                <a:ea typeface="+mn-ea"/>
                <a:cs typeface="Arial" charset="0"/>
              </a:rPr>
              <a:t> temafarver</a:t>
            </a:r>
          </a:p>
        </p:txBody>
      </p:sp>
      <p:sp>
        <p:nvSpPr>
          <p:cNvPr id="26" name="Rectangle 6"/>
          <p:cNvSpPr/>
          <p:nvPr userDrawn="1"/>
        </p:nvSpPr>
        <p:spPr>
          <a:xfrm>
            <a:off x="-1041204" y="6013824"/>
            <a:ext cx="925442"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350" dirty="0"/>
          </a:p>
        </p:txBody>
      </p:sp>
      <p:sp>
        <p:nvSpPr>
          <p:cNvPr id="2" name="Tekstfelt 1"/>
          <p:cNvSpPr txBox="1"/>
          <p:nvPr userDrawn="1"/>
        </p:nvSpPr>
        <p:spPr>
          <a:xfrm>
            <a:off x="-1542102" y="1196589"/>
            <a:ext cx="1541158" cy="103875"/>
          </a:xfrm>
          <a:prstGeom prst="rect">
            <a:avLst/>
          </a:prstGeom>
          <a:noFill/>
        </p:spPr>
        <p:txBody>
          <a:bodyPr wrap="square" lIns="0" tIns="0" rIns="108028" bIns="0" rtlCol="0">
            <a:spAutoFit/>
          </a:bodyPr>
          <a:lstStyle/>
          <a:p>
            <a:pPr algn="r"/>
            <a:r>
              <a:rPr lang="da-DK" sz="675" kern="1200" dirty="0">
                <a:solidFill>
                  <a:schemeClr val="bg1">
                    <a:lumMod val="50000"/>
                  </a:schemeClr>
                </a:solidFill>
                <a:latin typeface="+mn-lt"/>
                <a:ea typeface="+mn-ea"/>
                <a:cs typeface="Arial" charset="0"/>
              </a:rPr>
              <a:t>Maks tre linjer i stor typografi</a:t>
            </a:r>
          </a:p>
        </p:txBody>
      </p:sp>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7" y="0"/>
            <a:ext cx="1377299" cy="1033434"/>
          </a:xfrm>
          <a:prstGeom prst="rect">
            <a:avLst/>
          </a:prstGeom>
        </p:spPr>
      </p:pic>
    </p:spTree>
    <p:extLst>
      <p:ext uri="{BB962C8B-B14F-4D97-AF65-F5344CB8AC3E}">
        <p14:creationId xmlns:p14="http://schemas.microsoft.com/office/powerpoint/2010/main" val="48081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dias II">
    <p:spTree>
      <p:nvGrpSpPr>
        <p:cNvPr id="1" name=""/>
        <p:cNvGrpSpPr/>
        <p:nvPr/>
      </p:nvGrpSpPr>
      <p:grpSpPr>
        <a:xfrm>
          <a:off x="0" y="0"/>
          <a:ext cx="0" cy="0"/>
          <a:chOff x="0" y="0"/>
          <a:chExt cx="0" cy="0"/>
        </a:xfrm>
      </p:grpSpPr>
      <p:sp>
        <p:nvSpPr>
          <p:cNvPr id="15" name="Rektangel baggrund"/>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p>
            <a:pPr algn="ctr"/>
            <a:endParaRPr lang="da-DK" sz="1350" dirty="0" err="1"/>
          </a:p>
        </p:txBody>
      </p:sp>
      <p:sp>
        <p:nvSpPr>
          <p:cNvPr id="11" name="Pladsholder til tekst 1"/>
          <p:cNvSpPr>
            <a:spLocks noGrp="1"/>
          </p:cNvSpPr>
          <p:nvPr>
            <p:ph type="body" sz="quarter" idx="10"/>
          </p:nvPr>
        </p:nvSpPr>
        <p:spPr>
          <a:xfrm>
            <a:off x="488828" y="2348880"/>
            <a:ext cx="6568110" cy="2096840"/>
          </a:xfrm>
        </p:spPr>
        <p:txBody>
          <a:bodyPr anchor="ctr" anchorCtr="0">
            <a:normAutofit/>
          </a:bodyPr>
          <a:lstStyle>
            <a:lvl1pPr algn="r">
              <a:lnSpc>
                <a:spcPct val="100000"/>
              </a:lnSpc>
              <a:defRPr lang="da-DK" sz="4951" b="1" kern="1200" dirty="0" smtClean="0">
                <a:solidFill>
                  <a:srgbClr val="003127"/>
                </a:solidFill>
                <a:latin typeface="+mj-lt"/>
                <a:ea typeface="+mj-ea"/>
                <a:cs typeface="+mj-cs"/>
              </a:defRPr>
            </a:lvl1pPr>
          </a:lstStyle>
          <a:p>
            <a:pPr lvl="0"/>
            <a:r>
              <a:rPr lang="da-DK"/>
              <a:t>Klik for at redigere i master</a:t>
            </a:r>
          </a:p>
        </p:txBody>
      </p:sp>
      <p:sp>
        <p:nvSpPr>
          <p:cNvPr id="16" name="Pladsholder til tekst 2"/>
          <p:cNvSpPr>
            <a:spLocks noGrp="1"/>
          </p:cNvSpPr>
          <p:nvPr>
            <p:ph type="body" sz="quarter" idx="11" hasCustomPrompt="1"/>
          </p:nvPr>
        </p:nvSpPr>
        <p:spPr>
          <a:xfrm>
            <a:off x="7185486" y="5229200"/>
            <a:ext cx="1688444" cy="544232"/>
          </a:xfrm>
        </p:spPr>
        <p:txBody>
          <a:bodyPr anchor="b" anchorCtr="0"/>
          <a:lstStyle>
            <a:lvl1pPr>
              <a:defRPr lang="da-DK" sz="9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7185486" y="5961288"/>
            <a:ext cx="1688444" cy="199980"/>
          </a:xfrm>
        </p:spPr>
        <p:txBody>
          <a:bodyPr/>
          <a:lstStyle>
            <a:lvl1pPr>
              <a:defRPr lang="da-DK" sz="9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7187078" y="5780918"/>
            <a:ext cx="1687058" cy="201600"/>
          </a:xfrm>
        </p:spPr>
        <p:txBody>
          <a:bodyPr lIns="0" tIns="0" rIns="0" bIns="0" anchor="t" anchorCtr="0"/>
          <a:lstStyle>
            <a:lvl1pPr marL="128622" indent="-128622">
              <a:defRPr lang="da-DK" sz="9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387A6051-36E3-42A2-BC4D-FCCAC56F3CD9}" type="datetime2">
              <a:rPr lang="da-DK" smtClean="0"/>
              <a:pPr marL="0" indent="0">
                <a:lnSpc>
                  <a:spcPct val="93000"/>
                </a:lnSpc>
                <a:buFont typeface="Arial" panose="020B0604020202020204" pitchFamily="34" charset="0"/>
                <a:buChar char="​"/>
              </a:pPr>
              <a:t>16. oktober 2017</a:t>
            </a:fld>
            <a:endParaRPr lang="da-DK" dirty="0"/>
          </a:p>
        </p:txBody>
      </p:sp>
      <p:sp>
        <p:nvSpPr>
          <p:cNvPr id="23" name="Pladsholder til sidefod 22" hidden="1"/>
          <p:cNvSpPr>
            <a:spLocks noGrp="1"/>
          </p:cNvSpPr>
          <p:nvPr>
            <p:ph type="ftr" sz="quarter" idx="15"/>
          </p:nvPr>
        </p:nvSpPr>
        <p:spPr>
          <a:xfrm>
            <a:off x="1148060" y="7692037"/>
            <a:ext cx="3639964" cy="201461"/>
          </a:xfrm>
        </p:spPr>
        <p:txBody>
          <a:bodyPr/>
          <a:lstStyle>
            <a:lvl1pPr>
              <a:defRPr>
                <a:solidFill>
                  <a:schemeClr val="bg1">
                    <a:lumMod val="75000"/>
                  </a:schemeClr>
                </a:solidFill>
              </a:defRPr>
            </a:lvl1pPr>
          </a:lstStyle>
          <a:p>
            <a:r>
              <a:rPr lang="da-DK"/>
              <a:t>/ Fødevarestyrelsen / Titel på præsentation</a:t>
            </a:r>
            <a:endParaRPr lang="da-DK" dirty="0"/>
          </a:p>
        </p:txBody>
      </p:sp>
      <p:sp>
        <p:nvSpPr>
          <p:cNvPr id="24" name="Pladsholder til slidenummer 23" hidden="1"/>
          <p:cNvSpPr>
            <a:spLocks noGrp="1"/>
          </p:cNvSpPr>
          <p:nvPr>
            <p:ph type="sldNum" sz="quarter" idx="16"/>
          </p:nvPr>
        </p:nvSpPr>
        <p:spPr>
          <a:xfrm>
            <a:off x="818792" y="7692037"/>
            <a:ext cx="298376"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sp>
        <p:nvSpPr>
          <p:cNvPr id="21" name="Tekstboks 25"/>
          <p:cNvSpPr txBox="1"/>
          <p:nvPr userDrawn="1"/>
        </p:nvSpPr>
        <p:spPr>
          <a:xfrm>
            <a:off x="-1282864" y="5005653"/>
            <a:ext cx="1278785" cy="727122"/>
          </a:xfrm>
          <a:prstGeom prst="rect">
            <a:avLst/>
          </a:prstGeom>
          <a:noFill/>
        </p:spPr>
        <p:txBody>
          <a:bodyPr wrap="square" lIns="0" tIns="0" rIns="108028"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675" b="1" kern="1200" noProof="1">
                <a:solidFill>
                  <a:schemeClr val="bg1">
                    <a:lumMod val="50000"/>
                  </a:schemeClr>
                </a:solidFill>
                <a:latin typeface="+mn-lt"/>
                <a:ea typeface="+mn-ea"/>
                <a:cs typeface="Arial" charset="0"/>
              </a:rPr>
              <a:t>Tips:</a:t>
            </a:r>
          </a:p>
          <a:p>
            <a:pPr algn="r"/>
            <a:r>
              <a:rPr lang="da-DK" sz="675" kern="1200" noProof="1">
                <a:solidFill>
                  <a:schemeClr val="bg1">
                    <a:lumMod val="50000"/>
                  </a:schemeClr>
                </a:solidFill>
                <a:latin typeface="+mn-lt"/>
                <a:ea typeface="+mn-ea"/>
                <a:cs typeface="Arial" charset="0"/>
              </a:rPr>
              <a:t>For at fremhæve et naturligt hierarki i overskriften eller differentiere evt.</a:t>
            </a:r>
            <a:r>
              <a:rPr lang="da-DK" sz="675" kern="1200" baseline="0" noProof="1">
                <a:solidFill>
                  <a:schemeClr val="bg1">
                    <a:lumMod val="50000"/>
                  </a:schemeClr>
                </a:solidFill>
                <a:latin typeface="+mn-lt"/>
                <a:ea typeface="+mn-ea"/>
                <a:cs typeface="Arial" charset="0"/>
              </a:rPr>
              <a:t> skrift i tekstniveau (overskrift og underoverskrift) bruges de indrammede</a:t>
            </a:r>
            <a:r>
              <a:rPr lang="da-DK" sz="675" kern="1200" noProof="1">
                <a:solidFill>
                  <a:schemeClr val="bg1">
                    <a:lumMod val="50000"/>
                  </a:schemeClr>
                </a:solidFill>
                <a:latin typeface="+mn-lt"/>
                <a:ea typeface="+mn-ea"/>
                <a:cs typeface="Arial" charset="0"/>
              </a:rPr>
              <a:t> temafarver</a:t>
            </a:r>
          </a:p>
        </p:txBody>
      </p:sp>
      <p:pic>
        <p:nvPicPr>
          <p:cNvPr id="12" name="Billede 11"/>
          <p:cNvPicPr>
            <a:picLocks noChangeAspect="1"/>
          </p:cNvPicPr>
          <p:nvPr userDrawn="1"/>
        </p:nvPicPr>
        <p:blipFill>
          <a:blip r:embed="rId2"/>
          <a:stretch>
            <a:fillRect/>
          </a:stretch>
        </p:blipFill>
        <p:spPr>
          <a:xfrm>
            <a:off x="-1271430" y="5798728"/>
            <a:ext cx="1160548" cy="1059272"/>
          </a:xfrm>
          <a:prstGeom prst="rect">
            <a:avLst/>
          </a:prstGeom>
        </p:spPr>
      </p:pic>
      <p:pic>
        <p:nvPicPr>
          <p:cNvPr id="13"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6362" y="345601"/>
            <a:ext cx="2187566" cy="473141"/>
          </a:xfrm>
          <a:prstGeom prst="rect">
            <a:avLst/>
          </a:prstGeom>
        </p:spPr>
      </p:pic>
      <p:sp>
        <p:nvSpPr>
          <p:cNvPr id="14" name="Rectangle 6"/>
          <p:cNvSpPr/>
          <p:nvPr userDrawn="1"/>
        </p:nvSpPr>
        <p:spPr>
          <a:xfrm>
            <a:off x="-1041204" y="6013824"/>
            <a:ext cx="925442"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350" dirty="0"/>
          </a:p>
        </p:txBody>
      </p:sp>
    </p:spTree>
    <p:extLst>
      <p:ext uri="{BB962C8B-B14F-4D97-AF65-F5344CB8AC3E}">
        <p14:creationId xmlns:p14="http://schemas.microsoft.com/office/powerpoint/2010/main" val="4169398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pic>
        <p:nvPicPr>
          <p:cNvPr id="25" name="Billede 24"/>
          <p:cNvPicPr>
            <a:picLocks noChangeAspect="1"/>
          </p:cNvPicPr>
          <p:nvPr userDrawn="1"/>
        </p:nvPicPr>
        <p:blipFill>
          <a:blip r:embed="rId2"/>
          <a:stretch>
            <a:fillRect/>
          </a:stretch>
        </p:blipFill>
        <p:spPr>
          <a:xfrm>
            <a:off x="-1271430" y="5798728"/>
            <a:ext cx="1160548" cy="1059272"/>
          </a:xfrm>
          <a:prstGeom prst="rect">
            <a:avLst/>
          </a:prstGeom>
        </p:spPr>
      </p:pic>
      <p:sp>
        <p:nvSpPr>
          <p:cNvPr id="13" name="Pladsholder til billede 0"/>
          <p:cNvSpPr>
            <a:spLocks noGrp="1"/>
          </p:cNvSpPr>
          <p:nvPr>
            <p:ph type="pic" sz="quarter" idx="17" hasCustomPrompt="1"/>
          </p:nvPr>
        </p:nvSpPr>
        <p:spPr>
          <a:xfrm>
            <a:off x="0" y="0"/>
            <a:ext cx="9144000" cy="6858000"/>
          </a:xfrm>
          <a:solidFill>
            <a:schemeClr val="bg1">
              <a:lumMod val="85000"/>
            </a:schemeClr>
          </a:solidFill>
        </p:spPr>
        <p:txBody>
          <a:bodyPr lIns="108000" tIns="180000" anchor="t" anchorCtr="0"/>
          <a:lstStyle>
            <a:lvl1pPr marL="0" indent="0" algn="l">
              <a:buFontTx/>
              <a:buNone/>
              <a:defRPr sz="9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488828" y="2348880"/>
            <a:ext cx="6568110" cy="2096840"/>
          </a:xfrm>
        </p:spPr>
        <p:txBody>
          <a:bodyPr anchor="ctr" anchorCtr="0">
            <a:normAutofit/>
          </a:bodyPr>
          <a:lstStyle>
            <a:lvl1pPr algn="r">
              <a:lnSpc>
                <a:spcPct val="100000"/>
              </a:lnSpc>
              <a:defRPr lang="da-DK" sz="4951" b="1" kern="1200" dirty="0" smtClean="0">
                <a:solidFill>
                  <a:schemeClr val="bg1"/>
                </a:solidFill>
                <a:latin typeface="+mj-lt"/>
                <a:ea typeface="+mj-ea"/>
                <a:cs typeface="+mj-cs"/>
              </a:defRPr>
            </a:lvl1pPr>
          </a:lstStyle>
          <a:p>
            <a:pPr lvl="0"/>
            <a:r>
              <a:rPr lang="da-DK"/>
              <a:t>Klik for at redigere i master</a:t>
            </a:r>
          </a:p>
        </p:txBody>
      </p:sp>
      <p:sp>
        <p:nvSpPr>
          <p:cNvPr id="30" name="Pladsholder til tekst 2"/>
          <p:cNvSpPr>
            <a:spLocks noGrp="1"/>
          </p:cNvSpPr>
          <p:nvPr>
            <p:ph type="body" sz="quarter" idx="11" hasCustomPrompt="1"/>
          </p:nvPr>
        </p:nvSpPr>
        <p:spPr>
          <a:xfrm>
            <a:off x="7185486" y="5229200"/>
            <a:ext cx="1688444" cy="544232"/>
          </a:xfrm>
        </p:spPr>
        <p:txBody>
          <a:bodyPr anchor="b" anchorCtr="0"/>
          <a:lstStyle>
            <a:lvl1pPr>
              <a:defRPr lang="da-DK" sz="9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1" name="Pladsholder til tekst 4"/>
          <p:cNvSpPr>
            <a:spLocks noGrp="1"/>
          </p:cNvSpPr>
          <p:nvPr>
            <p:ph type="body" sz="quarter" idx="13" hasCustomPrompt="1"/>
          </p:nvPr>
        </p:nvSpPr>
        <p:spPr>
          <a:xfrm>
            <a:off x="7185486" y="5961288"/>
            <a:ext cx="1688444" cy="199980"/>
          </a:xfrm>
        </p:spPr>
        <p:txBody>
          <a:bodyPr/>
          <a:lstStyle>
            <a:lvl1pPr>
              <a:defRPr lang="da-DK" sz="9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2" name="Pladsholder til dato 21"/>
          <p:cNvSpPr>
            <a:spLocks noGrp="1"/>
          </p:cNvSpPr>
          <p:nvPr>
            <p:ph type="dt" sz="half" idx="14"/>
          </p:nvPr>
        </p:nvSpPr>
        <p:spPr>
          <a:xfrm>
            <a:off x="7187078" y="5780918"/>
            <a:ext cx="1687058" cy="201600"/>
          </a:xfrm>
        </p:spPr>
        <p:txBody>
          <a:bodyPr lIns="0" tIns="0" rIns="0" bIns="0" anchor="t" anchorCtr="0"/>
          <a:lstStyle>
            <a:lvl1pPr marL="128622" indent="-128622">
              <a:defRPr lang="da-DK" sz="9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370E6118-F05E-4D7C-B964-905AEC4D2BFE}" type="datetime2">
              <a:rPr lang="da-DK" smtClean="0"/>
              <a:pPr marL="0" indent="0">
                <a:lnSpc>
                  <a:spcPct val="93000"/>
                </a:lnSpc>
                <a:buFont typeface="Arial" panose="020B0604020202020204" pitchFamily="34" charset="0"/>
                <a:buChar char="​"/>
              </a:pPr>
              <a:t>16. oktober 2017</a:t>
            </a:fld>
            <a:endParaRPr lang="da-DK" dirty="0"/>
          </a:p>
        </p:txBody>
      </p:sp>
      <p:sp>
        <p:nvSpPr>
          <p:cNvPr id="3" name="Pladsholder logo"/>
          <p:cNvSpPr>
            <a:spLocks noGrp="1"/>
          </p:cNvSpPr>
          <p:nvPr>
            <p:ph type="body" sz="quarter" idx="18" hasCustomPrompt="1"/>
          </p:nvPr>
        </p:nvSpPr>
        <p:spPr>
          <a:xfrm>
            <a:off x="6685660" y="346834"/>
            <a:ext cx="2187570" cy="4716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3" name="Pladsholder til sidefod 22" hidden="1"/>
          <p:cNvSpPr>
            <a:spLocks noGrp="1"/>
          </p:cNvSpPr>
          <p:nvPr>
            <p:ph type="ftr" sz="quarter" idx="15"/>
          </p:nvPr>
        </p:nvSpPr>
        <p:spPr>
          <a:xfrm>
            <a:off x="1148060" y="7692037"/>
            <a:ext cx="3639964" cy="201461"/>
          </a:xfrm>
        </p:spPr>
        <p:txBody>
          <a:bodyPr/>
          <a:lstStyle>
            <a:lvl1pPr>
              <a:defRPr>
                <a:solidFill>
                  <a:schemeClr val="bg1">
                    <a:lumMod val="75000"/>
                  </a:schemeClr>
                </a:solidFill>
              </a:defRPr>
            </a:lvl1pPr>
          </a:lstStyle>
          <a:p>
            <a:r>
              <a:rPr lang="da-DK"/>
              <a:t>/ Fødevarestyrelsen / Titel på præsentation</a:t>
            </a:r>
            <a:endParaRPr lang="da-DK" dirty="0"/>
          </a:p>
        </p:txBody>
      </p:sp>
      <p:sp>
        <p:nvSpPr>
          <p:cNvPr id="24" name="Pladsholder til slidenummer 23" hidden="1"/>
          <p:cNvSpPr>
            <a:spLocks noGrp="1"/>
          </p:cNvSpPr>
          <p:nvPr>
            <p:ph type="sldNum" sz="quarter" idx="16"/>
          </p:nvPr>
        </p:nvSpPr>
        <p:spPr>
          <a:xfrm>
            <a:off x="818792" y="7692037"/>
            <a:ext cx="298376"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pic>
        <p:nvPicPr>
          <p:cNvPr id="29" name="Billed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6" y="0"/>
            <a:ext cx="1382606" cy="1037416"/>
          </a:xfrm>
          <a:prstGeom prst="rect">
            <a:avLst/>
          </a:prstGeom>
        </p:spPr>
      </p:pic>
      <p:sp>
        <p:nvSpPr>
          <p:cNvPr id="38" name="Tekstboks 25"/>
          <p:cNvSpPr txBox="1"/>
          <p:nvPr userDrawn="1"/>
        </p:nvSpPr>
        <p:spPr>
          <a:xfrm>
            <a:off x="-1282864" y="5005653"/>
            <a:ext cx="1278785" cy="727122"/>
          </a:xfrm>
          <a:prstGeom prst="rect">
            <a:avLst/>
          </a:prstGeom>
          <a:noFill/>
        </p:spPr>
        <p:txBody>
          <a:bodyPr wrap="square" lIns="0" tIns="0" rIns="108028"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675" b="1" kern="1200" dirty="0">
                <a:solidFill>
                  <a:schemeClr val="bg1">
                    <a:lumMod val="50000"/>
                  </a:schemeClr>
                </a:solidFill>
                <a:latin typeface="+mn-lt"/>
                <a:ea typeface="+mn-ea"/>
                <a:cs typeface="Arial" charset="0"/>
              </a:rPr>
              <a:t>Tips:</a:t>
            </a:r>
          </a:p>
          <a:p>
            <a:pPr algn="r"/>
            <a:r>
              <a:rPr lang="da-DK" sz="675" kern="1200" dirty="0">
                <a:solidFill>
                  <a:schemeClr val="bg1">
                    <a:lumMod val="50000"/>
                  </a:schemeClr>
                </a:solidFill>
                <a:latin typeface="+mn-lt"/>
                <a:ea typeface="+mn-ea"/>
                <a:cs typeface="Arial" charset="0"/>
              </a:rPr>
              <a:t>For at fremhæve et naturligt hierarki i overskriften eller differentiere evt.</a:t>
            </a:r>
            <a:r>
              <a:rPr lang="da-DK" sz="675" kern="1200" baseline="0" dirty="0">
                <a:solidFill>
                  <a:schemeClr val="bg1">
                    <a:lumMod val="50000"/>
                  </a:schemeClr>
                </a:solidFill>
                <a:latin typeface="+mn-lt"/>
                <a:ea typeface="+mn-ea"/>
                <a:cs typeface="Arial" charset="0"/>
              </a:rPr>
              <a:t> skrift i tekstniveau (overskrift og underoverskrift) bruges de indrammede</a:t>
            </a:r>
            <a:r>
              <a:rPr lang="da-DK" sz="675" kern="1200" dirty="0">
                <a:solidFill>
                  <a:schemeClr val="bg1">
                    <a:lumMod val="50000"/>
                  </a:schemeClr>
                </a:solidFill>
                <a:latin typeface="+mn-lt"/>
                <a:ea typeface="+mn-ea"/>
                <a:cs typeface="Arial" charset="0"/>
              </a:rPr>
              <a:t> temafarver</a:t>
            </a:r>
          </a:p>
        </p:txBody>
      </p:sp>
      <p:sp>
        <p:nvSpPr>
          <p:cNvPr id="40" name="Rectangle 6"/>
          <p:cNvSpPr/>
          <p:nvPr userDrawn="1"/>
        </p:nvSpPr>
        <p:spPr>
          <a:xfrm>
            <a:off x="-1041204" y="6013824"/>
            <a:ext cx="35461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350" dirty="0"/>
          </a:p>
        </p:txBody>
      </p:sp>
      <p:grpSp>
        <p:nvGrpSpPr>
          <p:cNvPr id="41" name="Gruppe 40"/>
          <p:cNvGrpSpPr/>
          <p:nvPr userDrawn="1"/>
        </p:nvGrpSpPr>
        <p:grpSpPr>
          <a:xfrm>
            <a:off x="9144000" y="1941320"/>
            <a:ext cx="1524397" cy="2389116"/>
            <a:chOff x="9150825" y="2171823"/>
            <a:chExt cx="2032000" cy="2389116"/>
          </a:xfrm>
        </p:grpSpPr>
        <p:sp>
          <p:nvSpPr>
            <p:cNvPr id="42" name="TextBox 12"/>
            <p:cNvSpPr txBox="1">
              <a:spLocks noChangeArrowheads="1"/>
            </p:cNvSpPr>
            <p:nvPr/>
          </p:nvSpPr>
          <p:spPr bwMode="auto">
            <a:xfrm>
              <a:off x="9150825" y="2171823"/>
              <a:ext cx="2032000" cy="238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43"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sp>
        <p:nvSpPr>
          <p:cNvPr id="52" name="AutoShape 4"/>
          <p:cNvSpPr>
            <a:spLocks/>
          </p:cNvSpPr>
          <p:nvPr userDrawn="1"/>
        </p:nvSpPr>
        <p:spPr bwMode="gray">
          <a:xfrm>
            <a:off x="9144000" y="16588"/>
            <a:ext cx="1316187" cy="1023357"/>
          </a:xfrm>
          <a:prstGeom prst="rect">
            <a:avLst/>
          </a:prstGeom>
          <a:noFill/>
          <a:ln w="12700" algn="ctr">
            <a:noFill/>
            <a:miter lim="800000"/>
            <a:headEnd/>
            <a:tailEnd/>
          </a:ln>
          <a:effectLst/>
        </p:spPr>
        <p:txBody>
          <a:bodyPr wrap="square" lIns="108028" tIns="0" rIns="0" bIns="0">
            <a:spAutoFit/>
          </a:bodyPr>
          <a:lstStyle/>
          <a:p>
            <a:pPr eaLnBrk="1" fontAlgn="auto" hangingPunct="1">
              <a:spcBef>
                <a:spcPts val="0"/>
              </a:spcBef>
              <a:spcAft>
                <a:spcPts val="450"/>
              </a:spcAft>
              <a:buFont typeface="+mj-lt"/>
              <a:buNone/>
              <a:defRPr/>
            </a:pPr>
            <a:r>
              <a:rPr lang="da-DK" sz="675" b="1" noProof="1">
                <a:solidFill>
                  <a:schemeClr val="bg1">
                    <a:lumMod val="50000"/>
                  </a:schemeClr>
                </a:solidFill>
                <a:latin typeface="+mn-lt"/>
                <a:cs typeface="Arial" charset="0"/>
              </a:rPr>
              <a:t>Gitter- og hjælpelinjer</a:t>
            </a:r>
          </a:p>
          <a:p>
            <a:pPr eaLnBrk="1" fontAlgn="auto" hangingPunct="1">
              <a:spcBef>
                <a:spcPts val="0"/>
              </a:spcBef>
              <a:spcAft>
                <a:spcPts val="180"/>
              </a:spcAft>
              <a:buFont typeface="+mj-lt"/>
              <a:buNone/>
              <a:defRPr/>
            </a:pPr>
            <a:r>
              <a:rPr lang="da-DK" sz="675" noProof="1">
                <a:solidFill>
                  <a:schemeClr val="bg1">
                    <a:lumMod val="50000"/>
                  </a:schemeClr>
                </a:solidFill>
                <a:latin typeface="+mn-lt"/>
                <a:cs typeface="Arial" charset="0"/>
              </a:rPr>
              <a:t>For at se gitter- og hjælpelinjer</a:t>
            </a:r>
          </a:p>
          <a:p>
            <a:pPr eaLnBrk="1" fontAlgn="auto" hangingPunct="1">
              <a:spcBef>
                <a:spcPts val="0"/>
              </a:spcBef>
              <a:spcAft>
                <a:spcPts val="180"/>
              </a:spcAft>
              <a:buFont typeface="+mj-lt"/>
              <a:buNone/>
              <a:defRPr/>
            </a:pPr>
            <a:r>
              <a:rPr lang="da-DK" sz="675" b="1" noProof="1">
                <a:solidFill>
                  <a:schemeClr val="bg1">
                    <a:lumMod val="50000"/>
                  </a:schemeClr>
                </a:solidFill>
                <a:cs typeface="Arial" charset="0"/>
              </a:rPr>
              <a:t>1.</a:t>
            </a:r>
            <a:r>
              <a:rPr lang="da-DK" sz="675" noProof="1">
                <a:solidFill>
                  <a:schemeClr val="bg1">
                    <a:lumMod val="50000"/>
                  </a:schemeClr>
                </a:solidFill>
                <a:cs typeface="Arial" charset="0"/>
              </a:rPr>
              <a:t> Klik på </a:t>
            </a:r>
            <a:r>
              <a:rPr lang="da-DK" sz="675" b="1" noProof="1">
                <a:solidFill>
                  <a:schemeClr val="bg1">
                    <a:lumMod val="50000"/>
                  </a:schemeClr>
                </a:solidFill>
                <a:cs typeface="Arial" charset="0"/>
              </a:rPr>
              <a:t>Vis</a:t>
            </a:r>
            <a:endParaRPr lang="da-DK" sz="675" noProof="1">
              <a:solidFill>
                <a:schemeClr val="bg1">
                  <a:lumMod val="50000"/>
                </a:schemeClr>
              </a:solidFill>
              <a:latin typeface="+mn-lt"/>
              <a:cs typeface="Arial" charset="0"/>
            </a:endParaRPr>
          </a:p>
          <a:p>
            <a:pPr eaLnBrk="1" fontAlgn="auto" hangingPunct="1">
              <a:spcBef>
                <a:spcPts val="0"/>
              </a:spcBef>
              <a:spcAft>
                <a:spcPts val="180"/>
              </a:spcAft>
              <a:buFont typeface="+mj-lt"/>
              <a:buNone/>
              <a:defRPr/>
            </a:pPr>
            <a:r>
              <a:rPr lang="da-DK" sz="675" b="1" noProof="1">
                <a:solidFill>
                  <a:schemeClr val="bg1">
                    <a:lumMod val="50000"/>
                  </a:schemeClr>
                </a:solidFill>
                <a:latin typeface="+mn-lt"/>
                <a:cs typeface="Arial" charset="0"/>
              </a:rPr>
              <a:t>2. </a:t>
            </a:r>
            <a:r>
              <a:rPr lang="da-DK" sz="675" noProof="1">
                <a:solidFill>
                  <a:schemeClr val="bg1">
                    <a:lumMod val="50000"/>
                  </a:schemeClr>
                </a:solidFill>
                <a:latin typeface="+mn-lt"/>
                <a:cs typeface="Arial" charset="0"/>
              </a:rPr>
              <a:t>Vælg </a:t>
            </a:r>
            <a:r>
              <a:rPr lang="da-DK" sz="675" b="1" noProof="1">
                <a:solidFill>
                  <a:schemeClr val="bg1">
                    <a:lumMod val="50000"/>
                  </a:schemeClr>
                </a:solidFill>
                <a:latin typeface="+mn-lt"/>
                <a:cs typeface="Arial" charset="0"/>
              </a:rPr>
              <a:t>Gitterlinjer</a:t>
            </a:r>
            <a:endParaRPr lang="da-DK" sz="675" noProof="1">
              <a:solidFill>
                <a:schemeClr val="bg1">
                  <a:lumMod val="50000"/>
                </a:schemeClr>
              </a:solidFill>
              <a:latin typeface="+mn-lt"/>
              <a:cs typeface="Arial" charset="0"/>
            </a:endParaRPr>
          </a:p>
          <a:p>
            <a:pPr eaLnBrk="1" hangingPunct="1">
              <a:spcBef>
                <a:spcPts val="0"/>
              </a:spcBef>
              <a:spcAft>
                <a:spcPts val="180"/>
              </a:spcAft>
              <a:buFont typeface="+mj-lt"/>
              <a:buNone/>
              <a:defRPr/>
            </a:pPr>
            <a:r>
              <a:rPr lang="da-DK" sz="675" noProof="1">
                <a:solidFill>
                  <a:schemeClr val="bg1">
                    <a:lumMod val="50000"/>
                  </a:schemeClr>
                </a:solidFill>
                <a:latin typeface="+mn-lt"/>
                <a:cs typeface="Arial" charset="0"/>
              </a:rPr>
              <a:t>og/eller </a:t>
            </a:r>
            <a:r>
              <a:rPr lang="da-DK" sz="675" b="1" noProof="1">
                <a:solidFill>
                  <a:schemeClr val="bg1">
                    <a:lumMod val="50000"/>
                  </a:schemeClr>
                </a:solidFill>
                <a:latin typeface="+mn-lt"/>
                <a:cs typeface="Arial" charset="0"/>
              </a:rPr>
              <a:t>Hjælpelinjer</a:t>
            </a:r>
          </a:p>
          <a:p>
            <a:pPr eaLnBrk="1" hangingPunct="1">
              <a:spcBef>
                <a:spcPts val="0"/>
              </a:spcBef>
              <a:spcAft>
                <a:spcPts val="180"/>
              </a:spcAft>
              <a:buFont typeface="+mj-lt"/>
              <a:buNone/>
              <a:defRPr/>
            </a:pPr>
            <a:endParaRPr lang="da-DK" sz="675" b="1" noProof="1">
              <a:solidFill>
                <a:schemeClr val="bg1">
                  <a:lumMod val="50000"/>
                </a:schemeClr>
              </a:solidFill>
              <a:cs typeface="Arial" panose="020B0604020202020204" pitchFamily="34" charset="0"/>
            </a:endParaRPr>
          </a:p>
          <a:p>
            <a:pPr eaLnBrk="1" hangingPunct="1">
              <a:spcBef>
                <a:spcPts val="0"/>
              </a:spcBef>
              <a:spcAft>
                <a:spcPts val="180"/>
              </a:spcAft>
              <a:buFont typeface="+mj-lt"/>
              <a:buNone/>
              <a:defRPr/>
            </a:pPr>
            <a:r>
              <a:rPr lang="da-DK" sz="675" b="1" noProof="1">
                <a:solidFill>
                  <a:schemeClr val="bg1">
                    <a:lumMod val="50000"/>
                  </a:schemeClr>
                </a:solidFill>
                <a:latin typeface="+mn-lt"/>
                <a:cs typeface="Arial" charset="0"/>
              </a:rPr>
              <a:t>Tip</a:t>
            </a:r>
            <a:r>
              <a:rPr lang="da-DK" sz="675" noProof="1">
                <a:solidFill>
                  <a:schemeClr val="bg1">
                    <a:lumMod val="50000"/>
                  </a:schemeClr>
                </a:solidFill>
                <a:latin typeface="+mn-lt"/>
                <a:cs typeface="Arial" charset="0"/>
              </a:rPr>
              <a:t>: Alt + F9 for hurtig visning af hjælpelinjer</a:t>
            </a:r>
          </a:p>
        </p:txBody>
      </p:sp>
      <p:sp>
        <p:nvSpPr>
          <p:cNvPr id="26" name="Tekstfelt 25"/>
          <p:cNvSpPr txBox="1"/>
          <p:nvPr userDrawn="1"/>
        </p:nvSpPr>
        <p:spPr>
          <a:xfrm>
            <a:off x="-1542102" y="1196589"/>
            <a:ext cx="1541158" cy="103875"/>
          </a:xfrm>
          <a:prstGeom prst="rect">
            <a:avLst/>
          </a:prstGeom>
          <a:noFill/>
        </p:spPr>
        <p:txBody>
          <a:bodyPr wrap="square" lIns="0" tIns="0" rIns="108028" bIns="0" rtlCol="0">
            <a:spAutoFit/>
          </a:bodyPr>
          <a:lstStyle/>
          <a:p>
            <a:pPr algn="r"/>
            <a:r>
              <a:rPr lang="da-DK" sz="675" kern="1200" dirty="0">
                <a:solidFill>
                  <a:schemeClr val="bg1">
                    <a:lumMod val="50000"/>
                  </a:schemeClr>
                </a:solidFill>
                <a:latin typeface="+mn-lt"/>
                <a:ea typeface="+mn-ea"/>
                <a:cs typeface="Arial" charset="0"/>
              </a:rPr>
              <a:t>Maks tre linjer i stor typografi</a:t>
            </a:r>
          </a:p>
        </p:txBody>
      </p:sp>
    </p:spTree>
    <p:extLst>
      <p:ext uri="{BB962C8B-B14F-4D97-AF65-F5344CB8AC3E}">
        <p14:creationId xmlns:p14="http://schemas.microsoft.com/office/powerpoint/2010/main" val="2989273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9144000" cy="6858000"/>
          </a:xfrm>
          <a:solidFill>
            <a:schemeClr val="bg1">
              <a:lumMod val="85000"/>
            </a:schemeClr>
          </a:solidFill>
        </p:spPr>
        <p:txBody>
          <a:bodyPr lIns="108000" tIns="180000" anchor="t" anchorCtr="0"/>
          <a:lstStyle>
            <a:lvl1pPr marL="0" indent="0" algn="l">
              <a:buFontTx/>
              <a:buNone/>
              <a:defRPr sz="9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488827" y="2348880"/>
            <a:ext cx="6535702" cy="2096840"/>
          </a:xfrm>
        </p:spPr>
        <p:txBody>
          <a:bodyPr anchor="ctr" anchorCtr="0">
            <a:normAutofit/>
          </a:bodyPr>
          <a:lstStyle>
            <a:lvl1pPr algn="r">
              <a:lnSpc>
                <a:spcPct val="100000"/>
              </a:lnSpc>
              <a:defRPr lang="da-DK" sz="4951" b="1" kern="1200" dirty="0" smtClean="0">
                <a:solidFill>
                  <a:srgbClr val="003127"/>
                </a:solidFill>
                <a:latin typeface="+mj-lt"/>
                <a:ea typeface="+mj-ea"/>
                <a:cs typeface="+mj-cs"/>
              </a:defRPr>
            </a:lvl1pPr>
          </a:lstStyle>
          <a:p>
            <a:pPr lvl="0"/>
            <a:r>
              <a:rPr lang="da-DK"/>
              <a:t>Klik for at redigere i master</a:t>
            </a:r>
          </a:p>
        </p:txBody>
      </p:sp>
      <p:sp>
        <p:nvSpPr>
          <p:cNvPr id="23" name="Pladsholder til sidefod 22" hidden="1"/>
          <p:cNvSpPr>
            <a:spLocks noGrp="1"/>
          </p:cNvSpPr>
          <p:nvPr>
            <p:ph type="ftr" sz="quarter" idx="15"/>
          </p:nvPr>
        </p:nvSpPr>
        <p:spPr>
          <a:xfrm>
            <a:off x="1148060" y="7692037"/>
            <a:ext cx="3639964" cy="201461"/>
          </a:xfrm>
        </p:spPr>
        <p:txBody>
          <a:bodyPr/>
          <a:lstStyle>
            <a:lvl1pPr>
              <a:defRPr>
                <a:solidFill>
                  <a:schemeClr val="bg1">
                    <a:lumMod val="75000"/>
                  </a:schemeClr>
                </a:solidFill>
              </a:defRPr>
            </a:lvl1pPr>
          </a:lstStyle>
          <a:p>
            <a:r>
              <a:rPr lang="da-DK"/>
              <a:t>/ Fødevarestyrelsen / Titel på præsentation</a:t>
            </a:r>
            <a:endParaRPr lang="da-DK" dirty="0"/>
          </a:p>
        </p:txBody>
      </p:sp>
      <p:sp>
        <p:nvSpPr>
          <p:cNvPr id="24" name="Pladsholder til slidenummer 23" hidden="1"/>
          <p:cNvSpPr>
            <a:spLocks noGrp="1"/>
          </p:cNvSpPr>
          <p:nvPr>
            <p:ph type="sldNum" sz="quarter" idx="16"/>
          </p:nvPr>
        </p:nvSpPr>
        <p:spPr>
          <a:xfrm>
            <a:off x="818792" y="7692037"/>
            <a:ext cx="298376"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pic>
        <p:nvPicPr>
          <p:cNvPr id="25" name="Billed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386" y="1475"/>
            <a:ext cx="1387370" cy="1040990"/>
          </a:xfrm>
          <a:prstGeom prst="rect">
            <a:avLst/>
          </a:prstGeom>
        </p:spPr>
      </p:pic>
      <p:sp>
        <p:nvSpPr>
          <p:cNvPr id="22" name="Pladsholder logo"/>
          <p:cNvSpPr>
            <a:spLocks noGrp="1"/>
          </p:cNvSpPr>
          <p:nvPr>
            <p:ph type="body" sz="quarter" idx="18" hasCustomPrompt="1"/>
          </p:nvPr>
        </p:nvSpPr>
        <p:spPr>
          <a:xfrm>
            <a:off x="6685660" y="346834"/>
            <a:ext cx="2187570" cy="4716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7" name="Pladsholder til tekst 2"/>
          <p:cNvSpPr>
            <a:spLocks noGrp="1"/>
          </p:cNvSpPr>
          <p:nvPr>
            <p:ph type="body" sz="quarter" idx="11" hasCustomPrompt="1"/>
          </p:nvPr>
        </p:nvSpPr>
        <p:spPr>
          <a:xfrm>
            <a:off x="7185486" y="5229200"/>
            <a:ext cx="1688444" cy="544232"/>
          </a:xfrm>
        </p:spPr>
        <p:txBody>
          <a:bodyPr anchor="b" anchorCtr="0"/>
          <a:lstStyle>
            <a:lvl1pPr>
              <a:defRPr lang="da-DK" sz="9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4" name="Pladsholder til tekst 4"/>
          <p:cNvSpPr>
            <a:spLocks noGrp="1"/>
          </p:cNvSpPr>
          <p:nvPr>
            <p:ph type="body" sz="quarter" idx="13" hasCustomPrompt="1"/>
          </p:nvPr>
        </p:nvSpPr>
        <p:spPr>
          <a:xfrm>
            <a:off x="7185486" y="5961288"/>
            <a:ext cx="1688444" cy="199980"/>
          </a:xfrm>
        </p:spPr>
        <p:txBody>
          <a:bodyPr/>
          <a:lstStyle>
            <a:lvl1pPr>
              <a:defRPr lang="da-DK" sz="9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1" name="Pladsholder til dato 21"/>
          <p:cNvSpPr>
            <a:spLocks noGrp="1"/>
          </p:cNvSpPr>
          <p:nvPr>
            <p:ph type="dt" sz="half" idx="14"/>
          </p:nvPr>
        </p:nvSpPr>
        <p:spPr>
          <a:xfrm>
            <a:off x="7187078" y="5780918"/>
            <a:ext cx="1687058" cy="201600"/>
          </a:xfrm>
        </p:spPr>
        <p:txBody>
          <a:bodyPr lIns="0" tIns="0" rIns="0" bIns="0" anchor="t" anchorCtr="0"/>
          <a:lstStyle>
            <a:lvl1pPr marL="128622" indent="-128622">
              <a:defRPr lang="da-DK" sz="9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67E4BF20-C14A-4EDC-A7AB-7F01A0B6F4F0}" type="datetime2">
              <a:rPr lang="da-DK" smtClean="0"/>
              <a:pPr marL="0" indent="0">
                <a:lnSpc>
                  <a:spcPct val="93000"/>
                </a:lnSpc>
                <a:buFont typeface="Arial" panose="020B0604020202020204" pitchFamily="34" charset="0"/>
                <a:buChar char="​"/>
              </a:pPr>
              <a:t>16. oktober 2017</a:t>
            </a:fld>
            <a:endParaRPr lang="da-DK" dirty="0"/>
          </a:p>
        </p:txBody>
      </p:sp>
      <p:sp>
        <p:nvSpPr>
          <p:cNvPr id="43" name="Tekstboks 25"/>
          <p:cNvSpPr txBox="1"/>
          <p:nvPr userDrawn="1"/>
        </p:nvSpPr>
        <p:spPr>
          <a:xfrm>
            <a:off x="-1282864" y="5005653"/>
            <a:ext cx="1278785" cy="727122"/>
          </a:xfrm>
          <a:prstGeom prst="rect">
            <a:avLst/>
          </a:prstGeom>
          <a:noFill/>
        </p:spPr>
        <p:txBody>
          <a:bodyPr wrap="square" lIns="0" tIns="0" rIns="108028"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675" b="1" kern="1200" dirty="0">
                <a:solidFill>
                  <a:schemeClr val="bg1">
                    <a:lumMod val="50000"/>
                  </a:schemeClr>
                </a:solidFill>
                <a:latin typeface="+mn-lt"/>
                <a:ea typeface="+mn-ea"/>
                <a:cs typeface="Arial" charset="0"/>
              </a:rPr>
              <a:t>Tips:</a:t>
            </a:r>
          </a:p>
          <a:p>
            <a:pPr algn="r"/>
            <a:r>
              <a:rPr lang="da-DK" sz="675" kern="1200" dirty="0">
                <a:solidFill>
                  <a:schemeClr val="bg1">
                    <a:lumMod val="50000"/>
                  </a:schemeClr>
                </a:solidFill>
                <a:latin typeface="+mn-lt"/>
                <a:ea typeface="+mn-ea"/>
                <a:cs typeface="Arial" charset="0"/>
              </a:rPr>
              <a:t>For at fremhæve et naturligt hierarki i overskriften eller differentiere evt.</a:t>
            </a:r>
            <a:r>
              <a:rPr lang="da-DK" sz="675" kern="1200" baseline="0" dirty="0">
                <a:solidFill>
                  <a:schemeClr val="bg1">
                    <a:lumMod val="50000"/>
                  </a:schemeClr>
                </a:solidFill>
                <a:latin typeface="+mn-lt"/>
                <a:ea typeface="+mn-ea"/>
                <a:cs typeface="Arial" charset="0"/>
              </a:rPr>
              <a:t> skrift i tekstniveau (overskrift og underoverskrift) bruges de indrammede</a:t>
            </a:r>
            <a:r>
              <a:rPr lang="da-DK" sz="675" kern="1200" dirty="0">
                <a:solidFill>
                  <a:schemeClr val="bg1">
                    <a:lumMod val="50000"/>
                  </a:schemeClr>
                </a:solidFill>
                <a:latin typeface="+mn-lt"/>
                <a:ea typeface="+mn-ea"/>
                <a:cs typeface="Arial" charset="0"/>
              </a:rPr>
              <a:t> temafarver</a:t>
            </a:r>
          </a:p>
        </p:txBody>
      </p:sp>
      <p:grpSp>
        <p:nvGrpSpPr>
          <p:cNvPr id="46" name="Gruppe 45"/>
          <p:cNvGrpSpPr/>
          <p:nvPr userDrawn="1"/>
        </p:nvGrpSpPr>
        <p:grpSpPr>
          <a:xfrm>
            <a:off x="9144000" y="1941320"/>
            <a:ext cx="1524397" cy="2389116"/>
            <a:chOff x="9150825" y="2171823"/>
            <a:chExt cx="2032000" cy="2389116"/>
          </a:xfrm>
        </p:grpSpPr>
        <p:sp>
          <p:nvSpPr>
            <p:cNvPr id="47" name="TextBox 12"/>
            <p:cNvSpPr txBox="1">
              <a:spLocks noChangeArrowheads="1"/>
            </p:cNvSpPr>
            <p:nvPr/>
          </p:nvSpPr>
          <p:spPr bwMode="auto">
            <a:xfrm>
              <a:off x="9150825" y="2171823"/>
              <a:ext cx="2032000" cy="238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48"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sp>
        <p:nvSpPr>
          <p:cNvPr id="52" name="AutoShape 4"/>
          <p:cNvSpPr>
            <a:spLocks/>
          </p:cNvSpPr>
          <p:nvPr userDrawn="1"/>
        </p:nvSpPr>
        <p:spPr bwMode="gray">
          <a:xfrm>
            <a:off x="9144000" y="16588"/>
            <a:ext cx="1316187" cy="1023357"/>
          </a:xfrm>
          <a:prstGeom prst="rect">
            <a:avLst/>
          </a:prstGeom>
          <a:noFill/>
          <a:ln w="12700" algn="ctr">
            <a:noFill/>
            <a:miter lim="800000"/>
            <a:headEnd/>
            <a:tailEnd/>
          </a:ln>
          <a:effectLst/>
        </p:spPr>
        <p:txBody>
          <a:bodyPr wrap="square" lIns="108028" tIns="0" rIns="0" bIns="0">
            <a:spAutoFit/>
          </a:bodyPr>
          <a:lstStyle/>
          <a:p>
            <a:pPr eaLnBrk="1" fontAlgn="auto" hangingPunct="1">
              <a:spcBef>
                <a:spcPts val="0"/>
              </a:spcBef>
              <a:spcAft>
                <a:spcPts val="450"/>
              </a:spcAft>
              <a:buFont typeface="+mj-lt"/>
              <a:buNone/>
              <a:defRPr/>
            </a:pPr>
            <a:r>
              <a:rPr lang="da-DK" sz="675" b="1" noProof="1">
                <a:solidFill>
                  <a:schemeClr val="bg1">
                    <a:lumMod val="50000"/>
                  </a:schemeClr>
                </a:solidFill>
                <a:latin typeface="+mn-lt"/>
                <a:cs typeface="Arial" charset="0"/>
              </a:rPr>
              <a:t>Gitter- og hjælpelinjer</a:t>
            </a:r>
          </a:p>
          <a:p>
            <a:pPr eaLnBrk="1" fontAlgn="auto" hangingPunct="1">
              <a:spcBef>
                <a:spcPts val="0"/>
              </a:spcBef>
              <a:spcAft>
                <a:spcPts val="180"/>
              </a:spcAft>
              <a:buFont typeface="+mj-lt"/>
              <a:buNone/>
              <a:defRPr/>
            </a:pPr>
            <a:r>
              <a:rPr lang="da-DK" sz="675" noProof="1">
                <a:solidFill>
                  <a:schemeClr val="bg1">
                    <a:lumMod val="50000"/>
                  </a:schemeClr>
                </a:solidFill>
                <a:latin typeface="+mn-lt"/>
                <a:cs typeface="Arial" charset="0"/>
              </a:rPr>
              <a:t>For at se gitter- og hjælpelinjer</a:t>
            </a:r>
          </a:p>
          <a:p>
            <a:pPr eaLnBrk="1" fontAlgn="auto" hangingPunct="1">
              <a:spcBef>
                <a:spcPts val="0"/>
              </a:spcBef>
              <a:spcAft>
                <a:spcPts val="180"/>
              </a:spcAft>
              <a:buFont typeface="+mj-lt"/>
              <a:buNone/>
              <a:defRPr/>
            </a:pPr>
            <a:r>
              <a:rPr lang="da-DK" sz="675" b="1" noProof="1">
                <a:solidFill>
                  <a:schemeClr val="bg1">
                    <a:lumMod val="50000"/>
                  </a:schemeClr>
                </a:solidFill>
                <a:cs typeface="Arial" charset="0"/>
              </a:rPr>
              <a:t>1.</a:t>
            </a:r>
            <a:r>
              <a:rPr lang="da-DK" sz="675" noProof="1">
                <a:solidFill>
                  <a:schemeClr val="bg1">
                    <a:lumMod val="50000"/>
                  </a:schemeClr>
                </a:solidFill>
                <a:cs typeface="Arial" charset="0"/>
              </a:rPr>
              <a:t> Klik på </a:t>
            </a:r>
            <a:r>
              <a:rPr lang="da-DK" sz="675" b="1" noProof="1">
                <a:solidFill>
                  <a:schemeClr val="bg1">
                    <a:lumMod val="50000"/>
                  </a:schemeClr>
                </a:solidFill>
                <a:cs typeface="Arial" charset="0"/>
              </a:rPr>
              <a:t>Vis</a:t>
            </a:r>
            <a:endParaRPr lang="da-DK" sz="675" noProof="1">
              <a:solidFill>
                <a:schemeClr val="bg1">
                  <a:lumMod val="50000"/>
                </a:schemeClr>
              </a:solidFill>
              <a:latin typeface="+mn-lt"/>
              <a:cs typeface="Arial" charset="0"/>
            </a:endParaRPr>
          </a:p>
          <a:p>
            <a:pPr eaLnBrk="1" fontAlgn="auto" hangingPunct="1">
              <a:spcBef>
                <a:spcPts val="0"/>
              </a:spcBef>
              <a:spcAft>
                <a:spcPts val="180"/>
              </a:spcAft>
              <a:buFont typeface="+mj-lt"/>
              <a:buNone/>
              <a:defRPr/>
            </a:pPr>
            <a:r>
              <a:rPr lang="da-DK" sz="675" b="1" noProof="1">
                <a:solidFill>
                  <a:schemeClr val="bg1">
                    <a:lumMod val="50000"/>
                  </a:schemeClr>
                </a:solidFill>
                <a:latin typeface="+mn-lt"/>
                <a:cs typeface="Arial" charset="0"/>
              </a:rPr>
              <a:t>2. </a:t>
            </a:r>
            <a:r>
              <a:rPr lang="da-DK" sz="675" noProof="1">
                <a:solidFill>
                  <a:schemeClr val="bg1">
                    <a:lumMod val="50000"/>
                  </a:schemeClr>
                </a:solidFill>
                <a:latin typeface="+mn-lt"/>
                <a:cs typeface="Arial" charset="0"/>
              </a:rPr>
              <a:t>Vælg </a:t>
            </a:r>
            <a:r>
              <a:rPr lang="da-DK" sz="675" b="1" noProof="1">
                <a:solidFill>
                  <a:schemeClr val="bg1">
                    <a:lumMod val="50000"/>
                  </a:schemeClr>
                </a:solidFill>
                <a:latin typeface="+mn-lt"/>
                <a:cs typeface="Arial" charset="0"/>
              </a:rPr>
              <a:t>Gitterlinjer</a:t>
            </a:r>
            <a:endParaRPr lang="da-DK" sz="675" noProof="1">
              <a:solidFill>
                <a:schemeClr val="bg1">
                  <a:lumMod val="50000"/>
                </a:schemeClr>
              </a:solidFill>
              <a:latin typeface="+mn-lt"/>
              <a:cs typeface="Arial" charset="0"/>
            </a:endParaRPr>
          </a:p>
          <a:p>
            <a:pPr eaLnBrk="1" hangingPunct="1">
              <a:spcBef>
                <a:spcPts val="0"/>
              </a:spcBef>
              <a:spcAft>
                <a:spcPts val="180"/>
              </a:spcAft>
              <a:buFont typeface="+mj-lt"/>
              <a:buNone/>
              <a:defRPr/>
            </a:pPr>
            <a:r>
              <a:rPr lang="da-DK" sz="675" noProof="1">
                <a:solidFill>
                  <a:schemeClr val="bg1">
                    <a:lumMod val="50000"/>
                  </a:schemeClr>
                </a:solidFill>
                <a:latin typeface="+mn-lt"/>
                <a:cs typeface="Arial" charset="0"/>
              </a:rPr>
              <a:t>og/eller </a:t>
            </a:r>
            <a:r>
              <a:rPr lang="da-DK" sz="675" b="1" noProof="1">
                <a:solidFill>
                  <a:schemeClr val="bg1">
                    <a:lumMod val="50000"/>
                  </a:schemeClr>
                </a:solidFill>
                <a:latin typeface="+mn-lt"/>
                <a:cs typeface="Arial" charset="0"/>
              </a:rPr>
              <a:t>Hjælpelinjer</a:t>
            </a:r>
          </a:p>
          <a:p>
            <a:pPr eaLnBrk="1" hangingPunct="1">
              <a:spcBef>
                <a:spcPts val="0"/>
              </a:spcBef>
              <a:spcAft>
                <a:spcPts val="180"/>
              </a:spcAft>
              <a:buFont typeface="+mj-lt"/>
              <a:buNone/>
              <a:defRPr/>
            </a:pPr>
            <a:endParaRPr lang="da-DK" sz="675" b="1" noProof="1">
              <a:solidFill>
                <a:schemeClr val="bg1">
                  <a:lumMod val="50000"/>
                </a:schemeClr>
              </a:solidFill>
              <a:cs typeface="Arial" panose="020B0604020202020204" pitchFamily="34" charset="0"/>
            </a:endParaRPr>
          </a:p>
          <a:p>
            <a:pPr eaLnBrk="1" hangingPunct="1">
              <a:spcBef>
                <a:spcPts val="0"/>
              </a:spcBef>
              <a:spcAft>
                <a:spcPts val="180"/>
              </a:spcAft>
              <a:buFont typeface="+mj-lt"/>
              <a:buNone/>
              <a:defRPr/>
            </a:pPr>
            <a:r>
              <a:rPr lang="da-DK" sz="675" b="1" noProof="1">
                <a:solidFill>
                  <a:schemeClr val="bg1">
                    <a:lumMod val="50000"/>
                  </a:schemeClr>
                </a:solidFill>
                <a:latin typeface="+mn-lt"/>
                <a:cs typeface="Arial" charset="0"/>
              </a:rPr>
              <a:t>Tip</a:t>
            </a:r>
            <a:r>
              <a:rPr lang="da-DK" sz="675" noProof="1">
                <a:solidFill>
                  <a:schemeClr val="bg1">
                    <a:lumMod val="50000"/>
                  </a:schemeClr>
                </a:solidFill>
                <a:latin typeface="+mn-lt"/>
                <a:cs typeface="Arial" charset="0"/>
              </a:rPr>
              <a:t>: Alt + F9 for hurtig visning af hjælpelinjer</a:t>
            </a:r>
          </a:p>
        </p:txBody>
      </p:sp>
      <p:sp>
        <p:nvSpPr>
          <p:cNvPr id="28" name="Tekstfelt 27"/>
          <p:cNvSpPr txBox="1"/>
          <p:nvPr userDrawn="1"/>
        </p:nvSpPr>
        <p:spPr>
          <a:xfrm>
            <a:off x="-1542102" y="1196589"/>
            <a:ext cx="1541158" cy="103875"/>
          </a:xfrm>
          <a:prstGeom prst="rect">
            <a:avLst/>
          </a:prstGeom>
          <a:noFill/>
        </p:spPr>
        <p:txBody>
          <a:bodyPr wrap="square" lIns="0" tIns="0" rIns="108028" bIns="0" rtlCol="0">
            <a:spAutoFit/>
          </a:bodyPr>
          <a:lstStyle/>
          <a:p>
            <a:pPr algn="r"/>
            <a:r>
              <a:rPr lang="da-DK" sz="675" kern="1200" dirty="0">
                <a:solidFill>
                  <a:schemeClr val="bg1">
                    <a:lumMod val="50000"/>
                  </a:schemeClr>
                </a:solidFill>
                <a:latin typeface="+mn-lt"/>
                <a:ea typeface="+mn-ea"/>
                <a:cs typeface="Arial" charset="0"/>
              </a:rPr>
              <a:t>Maks tre linjer i stor typografi</a:t>
            </a:r>
          </a:p>
        </p:txBody>
      </p:sp>
      <p:pic>
        <p:nvPicPr>
          <p:cNvPr id="26" name="Billede 25"/>
          <p:cNvPicPr>
            <a:picLocks noChangeAspect="1"/>
          </p:cNvPicPr>
          <p:nvPr userDrawn="1"/>
        </p:nvPicPr>
        <p:blipFill>
          <a:blip r:embed="rId6"/>
          <a:stretch>
            <a:fillRect/>
          </a:stretch>
        </p:blipFill>
        <p:spPr>
          <a:xfrm>
            <a:off x="-1271430" y="5798728"/>
            <a:ext cx="1160548" cy="1059272"/>
          </a:xfrm>
          <a:prstGeom prst="rect">
            <a:avLst/>
          </a:prstGeom>
        </p:spPr>
      </p:pic>
      <p:sp>
        <p:nvSpPr>
          <p:cNvPr id="29" name="Rectangle 6"/>
          <p:cNvSpPr/>
          <p:nvPr userDrawn="1"/>
        </p:nvSpPr>
        <p:spPr>
          <a:xfrm>
            <a:off x="-1041204" y="6013824"/>
            <a:ext cx="35461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350" dirty="0"/>
          </a:p>
        </p:txBody>
      </p:sp>
    </p:spTree>
    <p:extLst>
      <p:ext uri="{BB962C8B-B14F-4D97-AF65-F5344CB8AC3E}">
        <p14:creationId xmlns:p14="http://schemas.microsoft.com/office/powerpoint/2010/main" val="953290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9144000" cy="6858000"/>
          </a:xfrm>
          <a:solidFill>
            <a:schemeClr val="bg1">
              <a:lumMod val="85000"/>
            </a:schemeClr>
          </a:solidFill>
        </p:spPr>
        <p:txBody>
          <a:bodyPr lIns="108000" tIns="180000" anchor="t" anchorCtr="0"/>
          <a:lstStyle>
            <a:lvl1pPr marL="0" indent="0" algn="l">
              <a:buFontTx/>
              <a:buNone/>
              <a:defRPr sz="9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488828" y="2348880"/>
            <a:ext cx="6568110" cy="2096840"/>
          </a:xfrm>
        </p:spPr>
        <p:txBody>
          <a:bodyPr anchor="ctr" anchorCtr="0">
            <a:normAutofit/>
          </a:bodyPr>
          <a:lstStyle>
            <a:lvl1pPr algn="r">
              <a:lnSpc>
                <a:spcPct val="100000"/>
              </a:lnSpc>
              <a:defRPr lang="da-DK" sz="4951" b="1" kern="1200" dirty="0" smtClean="0">
                <a:solidFill>
                  <a:schemeClr val="bg1"/>
                </a:solidFill>
                <a:latin typeface="+mj-lt"/>
                <a:ea typeface="+mj-ea"/>
                <a:cs typeface="+mj-cs"/>
              </a:defRPr>
            </a:lvl1pPr>
          </a:lstStyle>
          <a:p>
            <a:pPr lvl="0"/>
            <a:r>
              <a:rPr lang="da-DK"/>
              <a:t>Klik for at redigere i master</a:t>
            </a:r>
          </a:p>
        </p:txBody>
      </p:sp>
      <p:sp>
        <p:nvSpPr>
          <p:cNvPr id="18" name="Pladsholder til tekst 2"/>
          <p:cNvSpPr>
            <a:spLocks noGrp="1"/>
          </p:cNvSpPr>
          <p:nvPr>
            <p:ph type="body" sz="quarter" idx="13" hasCustomPrompt="1"/>
          </p:nvPr>
        </p:nvSpPr>
        <p:spPr>
          <a:xfrm>
            <a:off x="7186571" y="5026816"/>
            <a:ext cx="1687940" cy="576000"/>
          </a:xfrm>
        </p:spPr>
        <p:txBody>
          <a:bodyPr/>
          <a:lstStyle>
            <a:lvl1pPr>
              <a:defRPr lang="da-DK" sz="1275"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F4BCF54E-1FFE-4EA5-AA32-D2BEC543CC2A}" type="datetime2">
              <a:rPr lang="da-DK" smtClean="0"/>
              <a:t>16. oktober 2017</a:t>
            </a:fld>
            <a:endParaRPr lang="da-DK" dirty="0"/>
          </a:p>
        </p:txBody>
      </p:sp>
      <p:sp>
        <p:nvSpPr>
          <p:cNvPr id="5" name="Pladsholder til sidefod 4"/>
          <p:cNvSpPr>
            <a:spLocks noGrp="1"/>
          </p:cNvSpPr>
          <p:nvPr>
            <p:ph type="ftr" sz="quarter" idx="19"/>
          </p:nvPr>
        </p:nvSpPr>
        <p:spPr/>
        <p:txBody>
          <a:bodyPr/>
          <a:lstStyle>
            <a:lvl1pPr>
              <a:defRPr>
                <a:solidFill>
                  <a:schemeClr val="bg1"/>
                </a:solidFill>
              </a:defRPr>
            </a:lvl1pPr>
          </a:lstStyle>
          <a:p>
            <a:r>
              <a:rPr lang="da-DK"/>
              <a:t>/ Fødevarestyrelsen / Titel på præsentation</a:t>
            </a:r>
            <a:endParaRPr lang="da-DK" dirty="0"/>
          </a:p>
        </p:txBody>
      </p:sp>
      <p:sp>
        <p:nvSpPr>
          <p:cNvPr id="6" name="Pladsholder til slidenummer 5"/>
          <p:cNvSpPr>
            <a:spLocks noGrp="1"/>
          </p:cNvSpPr>
          <p:nvPr>
            <p:ph type="sldNum" sz="quarter" idx="20"/>
          </p:nvPr>
        </p:nvSpPr>
        <p:spPr/>
        <p:txBody>
          <a:bodyPr/>
          <a:lstStyle>
            <a:lvl1pPr>
              <a:defRPr>
                <a:solidFill>
                  <a:schemeClr val="bg1"/>
                </a:solidFill>
              </a:defRPr>
            </a:lvl1pPr>
          </a:lstStyle>
          <a:p>
            <a:fld id="{667EC89C-17A0-4E64-A6D2-B825673CEEDF}" type="slidenum">
              <a:rPr lang="da-DK" smtClean="0"/>
              <a:pPr/>
              <a:t>‹nr.›</a:t>
            </a:fld>
            <a:endParaRPr lang="da-DK" dirty="0"/>
          </a:p>
        </p:txBody>
      </p:sp>
      <p:grpSp>
        <p:nvGrpSpPr>
          <p:cNvPr id="24" name="Gruppe 23"/>
          <p:cNvGrpSpPr/>
          <p:nvPr userDrawn="1"/>
        </p:nvGrpSpPr>
        <p:grpSpPr>
          <a:xfrm>
            <a:off x="9150825" y="1941320"/>
            <a:ext cx="2032000" cy="2285241"/>
            <a:chOff x="9150825" y="2171823"/>
            <a:chExt cx="2032000" cy="2285241"/>
          </a:xfrm>
        </p:grpSpPr>
        <p:sp>
          <p:nvSpPr>
            <p:cNvPr id="25" name="TextBox 12"/>
            <p:cNvSpPr txBox="1">
              <a:spLocks noChangeArrowheads="1"/>
            </p:cNvSpPr>
            <p:nvPr/>
          </p:nvSpPr>
          <p:spPr bwMode="auto">
            <a:xfrm>
              <a:off x="9150825" y="2171823"/>
              <a:ext cx="2032000" cy="228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7" y="2"/>
            <a:ext cx="1380917" cy="1036149"/>
          </a:xfrm>
          <a:prstGeom prst="rect">
            <a:avLst/>
          </a:prstGeom>
        </p:spPr>
      </p:pic>
      <p:sp>
        <p:nvSpPr>
          <p:cNvPr id="21" name="Pladsholder logo"/>
          <p:cNvSpPr>
            <a:spLocks noGrp="1"/>
          </p:cNvSpPr>
          <p:nvPr>
            <p:ph type="body" sz="quarter" idx="22" hasCustomPrompt="1"/>
          </p:nvPr>
        </p:nvSpPr>
        <p:spPr>
          <a:xfrm>
            <a:off x="491880" y="6378872"/>
            <a:ext cx="167444" cy="201600"/>
          </a:xfrm>
          <a:blipFill>
            <a:blip r:embed="rId5"/>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52949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488828" y="2348880"/>
            <a:ext cx="6568110" cy="2096840"/>
          </a:xfrm>
        </p:spPr>
        <p:txBody>
          <a:bodyPr anchor="ctr" anchorCtr="0">
            <a:normAutofit/>
          </a:bodyPr>
          <a:lstStyle>
            <a:lvl1pPr algn="r">
              <a:lnSpc>
                <a:spcPct val="100000"/>
              </a:lnSpc>
              <a:defRPr lang="da-DK" sz="4951" b="1" kern="1200" dirty="0" smtClean="0">
                <a:solidFill>
                  <a:schemeClr val="accent1"/>
                </a:solidFill>
                <a:latin typeface="+mj-lt"/>
                <a:ea typeface="+mj-ea"/>
                <a:cs typeface="+mj-cs"/>
              </a:defRPr>
            </a:lvl1pPr>
          </a:lstStyle>
          <a:p>
            <a:pPr lvl="0"/>
            <a:r>
              <a:rPr lang="da-DK"/>
              <a:t>Klik for at redigere i master</a:t>
            </a:r>
          </a:p>
        </p:txBody>
      </p:sp>
      <p:sp>
        <p:nvSpPr>
          <p:cNvPr id="8" name="Pladsholder til tekst 2"/>
          <p:cNvSpPr>
            <a:spLocks noGrp="1"/>
          </p:cNvSpPr>
          <p:nvPr>
            <p:ph type="body" sz="quarter" idx="13" hasCustomPrompt="1"/>
          </p:nvPr>
        </p:nvSpPr>
        <p:spPr>
          <a:xfrm>
            <a:off x="7186571" y="5026816"/>
            <a:ext cx="1687940" cy="576000"/>
          </a:xfrm>
        </p:spPr>
        <p:txBody>
          <a:bodyPr/>
          <a:lstStyle>
            <a:lvl1pPr>
              <a:defRPr lang="da-DK" sz="1275"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47BE23B2-B2F3-42A8-8265-041E2DB8DF36}" type="datetime2">
              <a:rPr lang="da-DK" smtClean="0"/>
              <a:t>16. oktober 2017</a:t>
            </a:fld>
            <a:endParaRPr lang="da-DK" dirty="0"/>
          </a:p>
        </p:txBody>
      </p:sp>
      <p:sp>
        <p:nvSpPr>
          <p:cNvPr id="3" name="Pladsholder til sidefod 2"/>
          <p:cNvSpPr>
            <a:spLocks noGrp="1"/>
          </p:cNvSpPr>
          <p:nvPr>
            <p:ph type="ftr" sz="quarter" idx="15"/>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06251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hidden="1"/>
          <p:cNvSpPr>
            <a:spLocks noGrp="1"/>
          </p:cNvSpPr>
          <p:nvPr>
            <p:ph type="dt" sz="half" idx="10"/>
          </p:nvPr>
        </p:nvSpPr>
        <p:spPr>
          <a:xfrm>
            <a:off x="9994924" y="6398801"/>
            <a:ext cx="2133600" cy="365125"/>
          </a:xfrm>
          <a:prstGeom prst="rect">
            <a:avLst/>
          </a:prstGeom>
        </p:spPr>
        <p:txBody>
          <a:bodyPr/>
          <a:lstStyle/>
          <a:p>
            <a:fld id="{C750166A-06F8-42F7-BBB5-C1FB54FF498F}" type="datetime2">
              <a:rPr lang="da-DK" smtClean="0"/>
              <a:t>16. oktober 2017</a:t>
            </a:fld>
            <a:endParaRPr lang="da-DK" dirty="0"/>
          </a:p>
        </p:txBody>
      </p:sp>
      <p:sp>
        <p:nvSpPr>
          <p:cNvPr id="5" name="Pladsholder til sidefod 4"/>
          <p:cNvSpPr>
            <a:spLocks noGrp="1"/>
          </p:cNvSpPr>
          <p:nvPr>
            <p:ph type="ftr" sz="quarter" idx="11"/>
          </p:nvPr>
        </p:nvSpPr>
        <p:spPr/>
        <p:txBody>
          <a:bodyPr/>
          <a:lstStyle/>
          <a:p>
            <a:r>
              <a:rPr lang="da-DK"/>
              <a:t>/ Fødevarestyrelsen / Titel på præsentation</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15" name="Gruppe 14"/>
          <p:cNvGrpSpPr/>
          <p:nvPr userDrawn="1"/>
        </p:nvGrpSpPr>
        <p:grpSpPr>
          <a:xfrm>
            <a:off x="-1804777" y="1204883"/>
            <a:ext cx="1804777"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454244"/>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grpSp>
        <p:nvGrpSpPr>
          <p:cNvPr id="18" name="Gruppe 17"/>
          <p:cNvGrpSpPr/>
          <p:nvPr userDrawn="1"/>
        </p:nvGrpSpPr>
        <p:grpSpPr>
          <a:xfrm>
            <a:off x="-1858159" y="4006734"/>
            <a:ext cx="1858160" cy="2876313"/>
            <a:chOff x="-2476901" y="4006733"/>
            <a:chExt cx="2476901" cy="2876313"/>
          </a:xfrm>
        </p:grpSpPr>
        <p:sp>
          <p:nvSpPr>
            <p:cNvPr id="21" name="Text Box 48"/>
            <p:cNvSpPr txBox="1">
              <a:spLocks noChangeArrowheads="1"/>
            </p:cNvSpPr>
            <p:nvPr userDrawn="1"/>
          </p:nvSpPr>
          <p:spPr bwMode="auto">
            <a:xfrm>
              <a:off x="-2476901" y="4006733"/>
              <a:ext cx="2476901" cy="115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450"/>
                </a:spcAft>
                <a:defRPr/>
              </a:pPr>
              <a:r>
                <a:rPr lang="da-DK" sz="675" b="1" noProof="1">
                  <a:solidFill>
                    <a:schemeClr val="bg1">
                      <a:lumMod val="50000"/>
                    </a:schemeClr>
                  </a:solidFill>
                  <a:latin typeface="Arial" panose="020B0604020202020204" pitchFamily="34" charset="0"/>
                  <a:cs typeface="Arial" panose="020B0604020202020204" pitchFamily="34" charset="0"/>
                </a:rPr>
                <a:t>For at indsætte Sidehoved og sidefod</a:t>
              </a:r>
            </a:p>
            <a:p>
              <a:pPr algn="r" eaLnBrk="1" hangingPunct="1">
                <a:spcAft>
                  <a:spcPts val="180"/>
                </a:spcAft>
                <a:defRPr/>
              </a:pPr>
              <a:r>
                <a:rPr lang="da-DK" altLang="da-DK" sz="675" b="1" noProof="1">
                  <a:solidFill>
                    <a:schemeClr val="bg1">
                      <a:lumMod val="50000"/>
                    </a:schemeClr>
                  </a:solidFill>
                  <a:latin typeface="Arial" panose="020B0604020202020204" pitchFamily="34" charset="0"/>
                  <a:cs typeface="Arial" panose="020B0604020202020204" pitchFamily="34" charset="0"/>
                </a:rPr>
                <a:t>1. </a:t>
              </a:r>
              <a:r>
                <a:rPr lang="da-DK" altLang="da-DK" sz="675" noProof="1">
                  <a:solidFill>
                    <a:schemeClr val="bg1">
                      <a:lumMod val="50000"/>
                    </a:schemeClr>
                  </a:solidFill>
                  <a:latin typeface="Arial" panose="020B0604020202020204" pitchFamily="34" charset="0"/>
                  <a:cs typeface="Arial" panose="020B0604020202020204" pitchFamily="34" charset="0"/>
                </a:rPr>
                <a:t>Vælg </a:t>
              </a:r>
              <a:r>
                <a:rPr lang="da-DK" altLang="da-DK" sz="675" b="1" noProof="1">
                  <a:solidFill>
                    <a:schemeClr val="bg1">
                      <a:lumMod val="50000"/>
                    </a:schemeClr>
                  </a:solidFill>
                  <a:latin typeface="Arial" panose="020B0604020202020204" pitchFamily="34" charset="0"/>
                  <a:cs typeface="Arial" panose="020B0604020202020204" pitchFamily="34" charset="0"/>
                </a:rPr>
                <a:t>Indsæt</a:t>
              </a:r>
              <a:r>
                <a:rPr lang="da-DK" altLang="da-DK" sz="675" noProof="1">
                  <a:solidFill>
                    <a:schemeClr val="bg1">
                      <a:lumMod val="50000"/>
                    </a:schemeClr>
                  </a:solidFill>
                  <a:latin typeface="Arial" panose="020B0604020202020204" pitchFamily="34" charset="0"/>
                  <a:cs typeface="Arial" panose="020B0604020202020204" pitchFamily="34" charset="0"/>
                </a:rPr>
                <a:t> i topmenuen </a:t>
              </a:r>
            </a:p>
            <a:p>
              <a:pPr algn="r" eaLnBrk="1" hangingPunct="1">
                <a:spcAft>
                  <a:spcPts val="180"/>
                </a:spcAft>
                <a:defRPr/>
              </a:pPr>
              <a:r>
                <a:rPr lang="da-DK" altLang="da-DK" sz="675" b="1" noProof="1">
                  <a:solidFill>
                    <a:schemeClr val="bg1">
                      <a:lumMod val="50000"/>
                    </a:schemeClr>
                  </a:solidFill>
                  <a:latin typeface="Arial" panose="020B0604020202020204" pitchFamily="34" charset="0"/>
                  <a:cs typeface="Arial" panose="020B0604020202020204" pitchFamily="34" charset="0"/>
                </a:rPr>
                <a:t>2. </a:t>
              </a:r>
              <a:r>
                <a:rPr lang="da-DK" altLang="da-DK" sz="675" noProof="1">
                  <a:solidFill>
                    <a:schemeClr val="bg1">
                      <a:lumMod val="50000"/>
                    </a:schemeClr>
                  </a:solidFill>
                  <a:latin typeface="Arial" panose="020B0604020202020204" pitchFamily="34" charset="0"/>
                  <a:cs typeface="Arial" panose="020B0604020202020204" pitchFamily="34" charset="0"/>
                </a:rPr>
                <a:t>Vælg </a:t>
              </a:r>
              <a:r>
                <a:rPr lang="da-DK" altLang="da-DK" sz="675" b="1" noProof="1">
                  <a:solidFill>
                    <a:schemeClr val="bg1">
                      <a:lumMod val="50000"/>
                    </a:schemeClr>
                  </a:solidFill>
                  <a:latin typeface="Arial" panose="020B0604020202020204" pitchFamily="34" charset="0"/>
                  <a:cs typeface="Arial" panose="020B0604020202020204" pitchFamily="34" charset="0"/>
                </a:rPr>
                <a:t>Sidehoved og Sidefod</a:t>
              </a:r>
            </a:p>
            <a:p>
              <a:pPr algn="r" eaLnBrk="1" hangingPunct="1">
                <a:spcAft>
                  <a:spcPts val="180"/>
                </a:spcAft>
                <a:defRPr/>
              </a:pPr>
              <a:r>
                <a:rPr lang="da-DK" sz="675" b="1" noProof="1">
                  <a:solidFill>
                    <a:schemeClr val="bg1">
                      <a:lumMod val="50000"/>
                    </a:schemeClr>
                  </a:solidFill>
                  <a:latin typeface="Arial" panose="020B0604020202020204" pitchFamily="34" charset="0"/>
                  <a:cs typeface="Arial" panose="020B0604020202020204" pitchFamily="34" charset="0"/>
                </a:rPr>
                <a:t>3. </a:t>
              </a:r>
              <a:r>
                <a:rPr lang="da-DK" sz="675" noProof="1">
                  <a:solidFill>
                    <a:schemeClr val="bg1">
                      <a:lumMod val="50000"/>
                    </a:schemeClr>
                  </a:solidFill>
                  <a:latin typeface="Arial" panose="020B0604020202020204" pitchFamily="34" charset="0"/>
                  <a:cs typeface="Arial" panose="020B0604020202020204" pitchFamily="34" charset="0"/>
                </a:rPr>
                <a:t>Sæt hak i </a:t>
              </a:r>
              <a:r>
                <a:rPr lang="da-DK" sz="675" b="1" noProof="1">
                  <a:solidFill>
                    <a:schemeClr val="bg1">
                      <a:lumMod val="50000"/>
                    </a:schemeClr>
                  </a:solidFill>
                  <a:latin typeface="Arial" panose="020B0604020202020204" pitchFamily="34" charset="0"/>
                  <a:cs typeface="Arial" panose="020B0604020202020204" pitchFamily="34" charset="0"/>
                </a:rPr>
                <a:t>Slidenummer</a:t>
              </a:r>
            </a:p>
            <a:p>
              <a:pPr algn="r" eaLnBrk="1" hangingPunct="1">
                <a:spcAft>
                  <a:spcPts val="180"/>
                </a:spcAft>
                <a:defRPr/>
              </a:pPr>
              <a:r>
                <a:rPr lang="da-DK" sz="675" b="1" noProof="1">
                  <a:solidFill>
                    <a:schemeClr val="bg1">
                      <a:lumMod val="50000"/>
                    </a:schemeClr>
                  </a:solidFill>
                  <a:latin typeface="Arial" panose="020B0604020202020204" pitchFamily="34" charset="0"/>
                  <a:cs typeface="Arial" panose="020B0604020202020204" pitchFamily="34" charset="0"/>
                </a:rPr>
                <a:t>4. </a:t>
              </a:r>
              <a:r>
                <a:rPr lang="da-DK" sz="675" noProof="1">
                  <a:solidFill>
                    <a:schemeClr val="bg1">
                      <a:lumMod val="50000"/>
                    </a:schemeClr>
                  </a:solidFill>
                  <a:latin typeface="Arial" panose="020B0604020202020204" pitchFamily="34" charset="0"/>
                  <a:cs typeface="Arial" panose="020B0604020202020204" pitchFamily="34" charset="0"/>
                </a:rPr>
                <a:t>Indsæt ønsket indhold i </a:t>
              </a:r>
              <a:r>
                <a:rPr lang="da-DK" sz="675" b="1" noProof="1">
                  <a:solidFill>
                    <a:schemeClr val="bg1">
                      <a:lumMod val="50000"/>
                    </a:schemeClr>
                  </a:solidFill>
                  <a:latin typeface="Arial" panose="020B0604020202020204" pitchFamily="34" charset="0"/>
                  <a:cs typeface="Arial" panose="020B0604020202020204" pitchFamily="34" charset="0"/>
                </a:rPr>
                <a:t>Sidefod</a:t>
              </a:r>
            </a:p>
            <a:p>
              <a:pPr algn="r" eaLnBrk="1" hangingPunct="1">
                <a:spcAft>
                  <a:spcPts val="180"/>
                </a:spcAft>
                <a:defRPr/>
              </a:pPr>
              <a:r>
                <a:rPr lang="da-DK" sz="675" b="1" noProof="1">
                  <a:solidFill>
                    <a:schemeClr val="bg1">
                      <a:lumMod val="50000"/>
                    </a:schemeClr>
                  </a:solidFill>
                  <a:latin typeface="Arial" panose="020B0604020202020204" pitchFamily="34" charset="0"/>
                  <a:cs typeface="Arial" panose="020B0604020202020204" pitchFamily="34" charset="0"/>
                </a:rPr>
                <a:t>5. </a:t>
              </a:r>
              <a:r>
                <a:rPr lang="da-DK" sz="675" noProof="1">
                  <a:solidFill>
                    <a:schemeClr val="bg1">
                      <a:lumMod val="50000"/>
                    </a:schemeClr>
                  </a:solidFill>
                  <a:latin typeface="Arial" panose="020B0604020202020204" pitchFamily="34" charset="0"/>
                  <a:cs typeface="Arial" panose="020B0604020202020204" pitchFamily="34" charset="0"/>
                </a:rPr>
                <a:t>Vælg </a:t>
              </a:r>
              <a:r>
                <a:rPr lang="da-DK" sz="675" b="1" noProof="1">
                  <a:solidFill>
                    <a:schemeClr val="bg1">
                      <a:lumMod val="50000"/>
                    </a:schemeClr>
                  </a:solidFill>
                  <a:latin typeface="Arial" panose="020B0604020202020204" pitchFamily="34" charset="0"/>
                  <a:cs typeface="Arial" panose="020B0604020202020204" pitchFamily="34" charset="0"/>
                </a:rPr>
                <a:t>Anvend på alle</a:t>
              </a:r>
            </a:p>
            <a:p>
              <a:pPr algn="r" eaLnBrk="1" hangingPunct="1">
                <a:spcAft>
                  <a:spcPts val="180"/>
                </a:spcAft>
                <a:defRPr/>
              </a:pPr>
              <a:endParaRPr lang="da-DK" sz="675" b="1" noProof="1">
                <a:solidFill>
                  <a:schemeClr val="bg1">
                    <a:lumMod val="50000"/>
                  </a:schemeClr>
                </a:solidFill>
                <a:latin typeface="Arial" panose="020B0604020202020204" pitchFamily="34" charset="0"/>
                <a:cs typeface="Arial" panose="020B0604020202020204" pitchFamily="34" charset="0"/>
              </a:endParaRPr>
            </a:p>
            <a:p>
              <a:pPr algn="r" eaLnBrk="1" hangingPunct="1">
                <a:spcAft>
                  <a:spcPts val="180"/>
                </a:spcAft>
                <a:defRPr/>
              </a:pPr>
              <a:r>
                <a:rPr lang="da-DK" sz="675" b="1" noProof="1">
                  <a:solidFill>
                    <a:schemeClr val="bg1">
                      <a:lumMod val="50000"/>
                    </a:schemeClr>
                  </a:solidFill>
                  <a:latin typeface="Arial" panose="020B0604020202020204" pitchFamily="34" charset="0"/>
                  <a:cs typeface="Arial" panose="020B0604020202020204" pitchFamily="34" charset="0"/>
                </a:rPr>
                <a:t>Tips: </a:t>
              </a:r>
              <a:r>
                <a:rPr lang="da-DK" sz="675" b="0" noProof="1">
                  <a:solidFill>
                    <a:schemeClr val="bg1">
                      <a:lumMod val="50000"/>
                    </a:scheme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50" dirty="0" err="1"/>
              </a:p>
            </p:txBody>
          </p:sp>
        </p:grpSp>
      </p:grpSp>
    </p:spTree>
    <p:extLst>
      <p:ext uri="{BB962C8B-B14F-4D97-AF65-F5344CB8AC3E}">
        <p14:creationId xmlns:p14="http://schemas.microsoft.com/office/powerpoint/2010/main" val="3653343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9" name="Pladsholder til tekst 2"/>
          <p:cNvSpPr>
            <a:spLocks noGrp="1"/>
          </p:cNvSpPr>
          <p:nvPr>
            <p:ph type="body" sz="quarter" idx="13"/>
          </p:nvPr>
        </p:nvSpPr>
        <p:spPr>
          <a:xfrm>
            <a:off x="488765" y="1196755"/>
            <a:ext cx="8166950" cy="4886325"/>
          </a:xfrm>
        </p:spPr>
        <p:txBody>
          <a:bodyPr numCol="2" spcCol="18000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hidden="1"/>
          <p:cNvSpPr>
            <a:spLocks noGrp="1"/>
          </p:cNvSpPr>
          <p:nvPr>
            <p:ph type="dt" sz="half" idx="10"/>
          </p:nvPr>
        </p:nvSpPr>
        <p:spPr>
          <a:xfrm>
            <a:off x="9994924" y="6398801"/>
            <a:ext cx="2133600" cy="365125"/>
          </a:xfrm>
          <a:prstGeom prst="rect">
            <a:avLst/>
          </a:prstGeom>
        </p:spPr>
        <p:txBody>
          <a:bodyPr/>
          <a:lstStyle/>
          <a:p>
            <a:fld id="{1BC0A7AF-9B72-4060-814E-A16A9FECA416}" type="datetime2">
              <a:rPr lang="da-DK" smtClean="0"/>
              <a:t>16. oktober 2017</a:t>
            </a:fld>
            <a:endParaRPr lang="da-DK" dirty="0"/>
          </a:p>
        </p:txBody>
      </p:sp>
      <p:sp>
        <p:nvSpPr>
          <p:cNvPr id="5" name="Pladsholder til sidefod 4"/>
          <p:cNvSpPr>
            <a:spLocks noGrp="1"/>
          </p:cNvSpPr>
          <p:nvPr>
            <p:ph type="ftr" sz="quarter" idx="11"/>
          </p:nvPr>
        </p:nvSpPr>
        <p:spPr/>
        <p:txBody>
          <a:bodyPr/>
          <a:lstStyle/>
          <a:p>
            <a:r>
              <a:rPr lang="da-DK"/>
              <a:t>/ Fødevarestyrelsen / Titel på præsentation</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12" name="Gruppe 11"/>
          <p:cNvGrpSpPr/>
          <p:nvPr userDrawn="1"/>
        </p:nvGrpSpPr>
        <p:grpSpPr>
          <a:xfrm>
            <a:off x="-1804777" y="1204883"/>
            <a:ext cx="1804777" cy="2221782"/>
            <a:chOff x="-2405743" y="1655465"/>
            <a:chExt cx="2405743" cy="2221782"/>
          </a:xfrm>
        </p:grpSpPr>
        <p:pic>
          <p:nvPicPr>
            <p:cNvPr id="13" name="Billede 12"/>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454244"/>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sp>
        <p:nvSpPr>
          <p:cNvPr id="3" name="Titel 2"/>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64508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4000"/>
            </a:lvl1pPr>
          </a:lstStyle>
          <a:p>
            <a:r>
              <a:rPr lang="da-DK"/>
              <a:t>Klik for at redigere i master</a:t>
            </a:r>
            <a:endParaRPr lang="da-DK" dirty="0"/>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14" name="Pladsholder til indhold 2"/>
          <p:cNvSpPr>
            <a:spLocks noGrp="1"/>
          </p:cNvSpPr>
          <p:nvPr>
            <p:ph sz="quarter" idx="13"/>
          </p:nvPr>
        </p:nvSpPr>
        <p:spPr>
          <a:xfrm>
            <a:off x="488766" y="1196424"/>
            <a:ext cx="4010935" cy="48863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indhold 3"/>
          <p:cNvSpPr>
            <a:spLocks noGrp="1"/>
          </p:cNvSpPr>
          <p:nvPr>
            <p:ph sz="quarter" idx="14"/>
          </p:nvPr>
        </p:nvSpPr>
        <p:spPr>
          <a:xfrm>
            <a:off x="4644008" y="1196424"/>
            <a:ext cx="4011708" cy="48863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hidden="1"/>
          <p:cNvSpPr>
            <a:spLocks noGrp="1"/>
          </p:cNvSpPr>
          <p:nvPr>
            <p:ph type="dt" sz="half" idx="10"/>
          </p:nvPr>
        </p:nvSpPr>
        <p:spPr>
          <a:xfrm>
            <a:off x="9994924" y="6398801"/>
            <a:ext cx="2133600" cy="365125"/>
          </a:xfrm>
          <a:prstGeom prst="rect">
            <a:avLst/>
          </a:prstGeom>
        </p:spPr>
        <p:txBody>
          <a:bodyPr/>
          <a:lstStyle/>
          <a:p>
            <a:fld id="{D6B46E09-0351-4EFE-B3ED-75F050B6F711}" type="datetime2">
              <a:rPr lang="da-DK" smtClean="0"/>
              <a:t>16. oktober 2017</a:t>
            </a:fld>
            <a:endParaRPr lang="da-DK" dirty="0"/>
          </a:p>
        </p:txBody>
      </p:sp>
      <p:sp>
        <p:nvSpPr>
          <p:cNvPr id="6" name="Pladsholder til sidefod 5"/>
          <p:cNvSpPr>
            <a:spLocks noGrp="1"/>
          </p:cNvSpPr>
          <p:nvPr>
            <p:ph type="ftr" sz="quarter" idx="11"/>
          </p:nvPr>
        </p:nvSpPr>
        <p:spPr/>
        <p:txBody>
          <a:bodyPr/>
          <a:lstStyle/>
          <a:p>
            <a:r>
              <a:rPr lang="da-DK"/>
              <a:t>/ Fødevarestyrelsen / Titel på præsentation</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11" name="Gruppe 10"/>
          <p:cNvGrpSpPr/>
          <p:nvPr userDrawn="1"/>
        </p:nvGrpSpPr>
        <p:grpSpPr>
          <a:xfrm>
            <a:off x="-1804777" y="1204883"/>
            <a:ext cx="1804777"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454244"/>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56522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p>
            <a:pPr algn="ctr"/>
            <a:endParaRPr lang="da-DK" sz="1350" dirty="0" err="1"/>
          </a:p>
        </p:txBody>
      </p:sp>
      <p:sp>
        <p:nvSpPr>
          <p:cNvPr id="2" name="Titel 1"/>
          <p:cNvSpPr>
            <a:spLocks noGrp="1"/>
          </p:cNvSpPr>
          <p:nvPr>
            <p:ph type="title"/>
          </p:nvPr>
        </p:nvSpPr>
        <p:spPr>
          <a:xfrm>
            <a:off x="487093" y="332656"/>
            <a:ext cx="8168624" cy="862732"/>
          </a:xfrm>
        </p:spPr>
        <p:txBody>
          <a:bodyPr/>
          <a:lstStyle>
            <a:lvl1pPr>
              <a:lnSpc>
                <a:spcPct val="88000"/>
              </a:lnSpc>
              <a:defRPr sz="2401">
                <a:solidFill>
                  <a:schemeClr val="bg1"/>
                </a:solidFill>
              </a:defRPr>
            </a:lvl1pPr>
          </a:lstStyle>
          <a:p>
            <a:r>
              <a:rPr lang="da-DK"/>
              <a:t>Klik for at redigere i master</a:t>
            </a:r>
            <a:endParaRPr lang="da-DK" dirty="0"/>
          </a:p>
        </p:txBody>
      </p:sp>
      <p:sp>
        <p:nvSpPr>
          <p:cNvPr id="9" name="Pladsholder til tekst 2"/>
          <p:cNvSpPr>
            <a:spLocks noGrp="1"/>
          </p:cNvSpPr>
          <p:nvPr>
            <p:ph type="body" sz="quarter" idx="13"/>
          </p:nvPr>
        </p:nvSpPr>
        <p:spPr>
          <a:xfrm>
            <a:off x="487093" y="1628777"/>
            <a:ext cx="8168624" cy="3600425"/>
          </a:xfrm>
        </p:spPr>
        <p:txBody>
          <a:bodyPr/>
          <a:lstStyle>
            <a:lvl1pPr>
              <a:lnSpc>
                <a:spcPct val="88000"/>
              </a:lnSpc>
              <a:buFontTx/>
              <a:buNone/>
              <a:defRPr sz="2401">
                <a:solidFill>
                  <a:schemeClr val="tx2"/>
                </a:solidFill>
              </a:defRPr>
            </a:lvl1pPr>
          </a:lstStyle>
          <a:p>
            <a:pPr lvl="0"/>
            <a:r>
              <a:rPr lang="da-DK"/>
              <a:t>Klik for at redigere i master</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66332758-305B-4FFB-8052-8269FC6DC61D}" type="datetime2">
              <a:rPr lang="da-DK" smtClean="0"/>
              <a:t>16. oktober 2017</a:t>
            </a:fld>
            <a:endParaRPr lang="da-DK" dirty="0"/>
          </a:p>
        </p:txBody>
      </p:sp>
      <p:sp>
        <p:nvSpPr>
          <p:cNvPr id="12" name="Pladsholder logo"/>
          <p:cNvSpPr>
            <a:spLocks noGrp="1"/>
          </p:cNvSpPr>
          <p:nvPr>
            <p:ph type="body" sz="quarter" idx="22" hasCustomPrompt="1"/>
          </p:nvPr>
        </p:nvSpPr>
        <p:spPr>
          <a:xfrm>
            <a:off x="491880" y="6378872"/>
            <a:ext cx="167444" cy="201600"/>
          </a:xfrm>
          <a:blipFill>
            <a:blip r:embed="rId2"/>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2754071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488827" y="311972"/>
            <a:ext cx="5237286" cy="468000"/>
          </a:xfrm>
        </p:spPr>
        <p:txBody>
          <a:bodyPr/>
          <a:lstStyle/>
          <a:p>
            <a:r>
              <a:rPr lang="da-DK"/>
              <a:t>Klik for at redigere i master</a:t>
            </a:r>
            <a:endParaRPr lang="da-DK" dirty="0"/>
          </a:p>
        </p:txBody>
      </p:sp>
      <p:sp>
        <p:nvSpPr>
          <p:cNvPr id="7" name="Pladsholder til tekst 2"/>
          <p:cNvSpPr>
            <a:spLocks noGrp="1"/>
          </p:cNvSpPr>
          <p:nvPr>
            <p:ph type="body" sz="quarter" idx="13"/>
          </p:nvPr>
        </p:nvSpPr>
        <p:spPr>
          <a:xfrm>
            <a:off x="488828" y="1195390"/>
            <a:ext cx="5237035" cy="48863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billede 3"/>
          <p:cNvSpPr>
            <a:spLocks noGrp="1"/>
          </p:cNvSpPr>
          <p:nvPr>
            <p:ph type="pic" sz="quarter" idx="14" hasCustomPrompt="1"/>
          </p:nvPr>
        </p:nvSpPr>
        <p:spPr>
          <a:xfrm>
            <a:off x="6018985" y="0"/>
            <a:ext cx="3125015" cy="6858000"/>
          </a:xfrm>
        </p:spPr>
        <p:txBody>
          <a:bodyPr tIns="612000" anchor="ctr" anchorCtr="0"/>
          <a:lstStyle>
            <a:lvl1pPr marL="0" indent="0" algn="ctr">
              <a:buFontTx/>
              <a:buNone/>
              <a:defRPr sz="9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07EF3692-2D91-41CC-A5B8-09EDB1E36FC3}" type="datetime2">
              <a:rPr lang="da-DK" smtClean="0"/>
              <a:t>16. oktober 2017</a:t>
            </a:fld>
            <a:endParaRPr lang="da-DK" dirty="0"/>
          </a:p>
        </p:txBody>
      </p:sp>
      <p:grpSp>
        <p:nvGrpSpPr>
          <p:cNvPr id="21" name="Gruppe 20"/>
          <p:cNvGrpSpPr/>
          <p:nvPr userDrawn="1"/>
        </p:nvGrpSpPr>
        <p:grpSpPr>
          <a:xfrm>
            <a:off x="9144000" y="1941319"/>
            <a:ext cx="1524397" cy="2054444"/>
            <a:chOff x="9150825" y="2171823"/>
            <a:chExt cx="2032000" cy="2054444"/>
          </a:xfrm>
        </p:grpSpPr>
        <p:sp>
          <p:nvSpPr>
            <p:cNvPr id="22" name="TextBox 12"/>
            <p:cNvSpPr txBox="1">
              <a:spLocks noChangeArrowheads="1"/>
            </p:cNvSpPr>
            <p:nvPr/>
          </p:nvSpPr>
          <p:spPr bwMode="auto">
            <a:xfrm>
              <a:off x="9150825" y="2171823"/>
              <a:ext cx="2032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3"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8"/>
            <p:cNvGrpSpPr>
              <a:grpSpLocks/>
            </p:cNvGrpSpPr>
            <p:nvPr/>
          </p:nvGrpSpPr>
          <p:grpSpPr bwMode="auto">
            <a:xfrm>
              <a:off x="9305577" y="3846855"/>
              <a:ext cx="330145" cy="379412"/>
              <a:chOff x="1018031" y="5509431"/>
              <a:chExt cx="373412" cy="429121"/>
            </a:xfrm>
          </p:grpSpPr>
          <p:pic>
            <p:nvPicPr>
              <p:cNvPr id="25"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grpSp>
        <p:nvGrpSpPr>
          <p:cNvPr id="27" name="Gruppe 26"/>
          <p:cNvGrpSpPr/>
          <p:nvPr userDrawn="1"/>
        </p:nvGrpSpPr>
        <p:grpSpPr>
          <a:xfrm>
            <a:off x="-1804777" y="1204883"/>
            <a:ext cx="1804777" cy="2221782"/>
            <a:chOff x="-2405743" y="1655465"/>
            <a:chExt cx="2405743" cy="2221782"/>
          </a:xfrm>
        </p:grpSpPr>
        <p:pic>
          <p:nvPicPr>
            <p:cNvPr id="28" name="Billede 27"/>
            <p:cNvPicPr>
              <a:picLocks noChangeAspect="1"/>
            </p:cNvPicPr>
            <p:nvPr userDrawn="1"/>
          </p:nvPicPr>
          <p:blipFill>
            <a:blip r:embed="rId4"/>
            <a:stretch>
              <a:fillRect/>
            </a:stretch>
          </p:blipFill>
          <p:spPr>
            <a:xfrm>
              <a:off x="-1060701" y="3676062"/>
              <a:ext cx="920576" cy="201185"/>
            </a:xfrm>
            <a:prstGeom prst="rect">
              <a:avLst/>
            </a:prstGeom>
          </p:spPr>
        </p:pic>
        <p:sp>
          <p:nvSpPr>
            <p:cNvPr id="29" name="Rectangle 5"/>
            <p:cNvSpPr/>
            <p:nvPr userDrawn="1"/>
          </p:nvSpPr>
          <p:spPr bwMode="auto">
            <a:xfrm>
              <a:off x="-2405743" y="1655465"/>
              <a:ext cx="2405743" cy="1454244"/>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85386" y="0"/>
            <a:ext cx="1377298" cy="1033434"/>
          </a:xfrm>
          <a:prstGeom prst="rect">
            <a:avLst/>
          </a:prstGeom>
        </p:spPr>
      </p:pic>
    </p:spTree>
    <p:extLst>
      <p:ext uri="{BB962C8B-B14F-4D97-AF65-F5344CB8AC3E}">
        <p14:creationId xmlns:p14="http://schemas.microsoft.com/office/powerpoint/2010/main" val="2351835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488828" y="311972"/>
            <a:ext cx="4014448" cy="812772"/>
          </a:xfrm>
        </p:spPr>
        <p:txBody>
          <a:bodyPr/>
          <a:lstStyle/>
          <a:p>
            <a:r>
              <a:rPr lang="da-DK"/>
              <a:t>Klik for at redigere i master</a:t>
            </a:r>
            <a:endParaRPr lang="da-DK" dirty="0"/>
          </a:p>
        </p:txBody>
      </p:sp>
      <p:sp>
        <p:nvSpPr>
          <p:cNvPr id="7" name="Pladsholder til tekst 2"/>
          <p:cNvSpPr>
            <a:spLocks noGrp="1"/>
          </p:cNvSpPr>
          <p:nvPr>
            <p:ph type="body" sz="quarter" idx="13"/>
          </p:nvPr>
        </p:nvSpPr>
        <p:spPr>
          <a:xfrm>
            <a:off x="488827" y="1195390"/>
            <a:ext cx="4014196" cy="48863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billede 3"/>
          <p:cNvSpPr>
            <a:spLocks noGrp="1"/>
          </p:cNvSpPr>
          <p:nvPr>
            <p:ph type="pic" sz="quarter" idx="14" hasCustomPrompt="1"/>
          </p:nvPr>
        </p:nvSpPr>
        <p:spPr>
          <a:xfrm>
            <a:off x="4773093" y="0"/>
            <a:ext cx="4370907" cy="6858000"/>
          </a:xfrm>
        </p:spPr>
        <p:txBody>
          <a:bodyPr tIns="468000" anchor="ctr" anchorCtr="0"/>
          <a:lstStyle>
            <a:lvl1pPr marL="0" indent="0" algn="ctr">
              <a:buFontTx/>
              <a:buNone/>
              <a:defRPr sz="9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5CD80921-ECE2-4465-9570-7AAA569942FE}" type="datetime2">
              <a:rPr lang="da-DK" smtClean="0"/>
              <a:t>16. oktober 2017</a:t>
            </a:fld>
            <a:endParaRPr lang="da-DK" dirty="0"/>
          </a:p>
        </p:txBody>
      </p:sp>
      <p:grpSp>
        <p:nvGrpSpPr>
          <p:cNvPr id="19" name="Gruppe 18"/>
          <p:cNvGrpSpPr/>
          <p:nvPr userDrawn="1"/>
        </p:nvGrpSpPr>
        <p:grpSpPr>
          <a:xfrm>
            <a:off x="9144000" y="1941319"/>
            <a:ext cx="1524397" cy="2054444"/>
            <a:chOff x="9150825" y="2171823"/>
            <a:chExt cx="2032000" cy="2054444"/>
          </a:xfrm>
        </p:grpSpPr>
        <p:sp>
          <p:nvSpPr>
            <p:cNvPr id="20" name="TextBox 12"/>
            <p:cNvSpPr txBox="1">
              <a:spLocks noChangeArrowheads="1"/>
            </p:cNvSpPr>
            <p:nvPr/>
          </p:nvSpPr>
          <p:spPr bwMode="auto">
            <a:xfrm>
              <a:off x="9150825" y="2171823"/>
              <a:ext cx="2032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grpSp>
        <p:nvGrpSpPr>
          <p:cNvPr id="25" name="Gruppe 24"/>
          <p:cNvGrpSpPr/>
          <p:nvPr userDrawn="1"/>
        </p:nvGrpSpPr>
        <p:grpSpPr>
          <a:xfrm>
            <a:off x="-1804777" y="1204883"/>
            <a:ext cx="1804777" cy="2221782"/>
            <a:chOff x="-2405743" y="1655465"/>
            <a:chExt cx="2405743" cy="2221782"/>
          </a:xfrm>
        </p:grpSpPr>
        <p:pic>
          <p:nvPicPr>
            <p:cNvPr id="26" name="Billede 25"/>
            <p:cNvPicPr>
              <a:picLocks noChangeAspect="1"/>
            </p:cNvPicPr>
            <p:nvPr userDrawn="1"/>
          </p:nvPicPr>
          <p:blipFill>
            <a:blip r:embed="rId4"/>
            <a:stretch>
              <a:fillRect/>
            </a:stretch>
          </p:blipFill>
          <p:spPr>
            <a:xfrm>
              <a:off x="-1060701" y="3676062"/>
              <a:ext cx="920576" cy="201185"/>
            </a:xfrm>
            <a:prstGeom prst="rect">
              <a:avLst/>
            </a:prstGeom>
          </p:spPr>
        </p:pic>
        <p:sp>
          <p:nvSpPr>
            <p:cNvPr id="27" name="Rectangle 5"/>
            <p:cNvSpPr/>
            <p:nvPr userDrawn="1"/>
          </p:nvSpPr>
          <p:spPr bwMode="auto">
            <a:xfrm>
              <a:off x="-2405743" y="1655465"/>
              <a:ext cx="2405743" cy="1454244"/>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28" name="Billed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85386" y="0"/>
            <a:ext cx="1377298" cy="1033434"/>
          </a:xfrm>
          <a:prstGeom prst="rect">
            <a:avLst/>
          </a:prstGeom>
        </p:spPr>
      </p:pic>
    </p:spTree>
    <p:extLst>
      <p:ext uri="{BB962C8B-B14F-4D97-AF65-F5344CB8AC3E}">
        <p14:creationId xmlns:p14="http://schemas.microsoft.com/office/powerpoint/2010/main" val="4178146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18187" y="0"/>
            <a:ext cx="3060000" cy="6858000"/>
          </a:xfrm>
          <a:noFill/>
          <a:ln>
            <a:noFill/>
          </a:ln>
        </p:spPr>
        <p:txBody>
          <a:bodyPr tIns="144000"/>
          <a:lstStyle>
            <a:lvl1pPr algn="ctr">
              <a:defRPr sz="10053"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3042000" y="0"/>
            <a:ext cx="3060000" cy="6858000"/>
          </a:xfrm>
          <a:solidFill>
            <a:schemeClr val="accent1"/>
          </a:solidFill>
          <a:ln>
            <a:noFill/>
          </a:ln>
        </p:spPr>
        <p:txBody>
          <a:bodyPr tIns="144000"/>
          <a:lstStyle>
            <a:lvl1pPr algn="ctr">
              <a:defRPr sz="10053" b="1">
                <a:solidFill>
                  <a:schemeClr val="accent2"/>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6097504" y="0"/>
            <a:ext cx="3060000" cy="6858000"/>
          </a:xfrm>
          <a:solidFill>
            <a:schemeClr val="accent2"/>
          </a:solidFill>
          <a:ln>
            <a:noFill/>
          </a:ln>
        </p:spPr>
        <p:txBody>
          <a:bodyPr tIns="144000"/>
          <a:lstStyle>
            <a:lvl1pPr algn="ctr">
              <a:defRPr sz="10053" b="1">
                <a:solidFill>
                  <a:schemeClr val="accent1"/>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18187" y="2179638"/>
            <a:ext cx="3060000" cy="1897062"/>
          </a:xfrm>
        </p:spPr>
        <p:txBody>
          <a:bodyPr lIns="360000" rIns="360000"/>
          <a:lstStyle>
            <a:lvl1pPr>
              <a:lnSpc>
                <a:spcPct val="99000"/>
              </a:lnSpc>
              <a:defRPr sz="1500"/>
            </a:lvl1pPr>
            <a:lvl5pP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7" name="Pladsholder til tekst 5"/>
          <p:cNvSpPr>
            <a:spLocks noGrp="1"/>
          </p:cNvSpPr>
          <p:nvPr>
            <p:ph type="body" sz="quarter" idx="17"/>
          </p:nvPr>
        </p:nvSpPr>
        <p:spPr>
          <a:xfrm>
            <a:off x="3042000" y="2179638"/>
            <a:ext cx="3060000" cy="1897062"/>
          </a:xfrm>
        </p:spPr>
        <p:txBody>
          <a:bodyPr lIns="360000" rIns="360000"/>
          <a:lstStyle>
            <a:lvl1pPr>
              <a:lnSpc>
                <a:spcPct val="99000"/>
              </a:lnSpc>
              <a:defRPr sz="15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8" name="Pladsholder til tekst 6"/>
          <p:cNvSpPr>
            <a:spLocks noGrp="1"/>
          </p:cNvSpPr>
          <p:nvPr>
            <p:ph type="body" sz="quarter" idx="18"/>
          </p:nvPr>
        </p:nvSpPr>
        <p:spPr>
          <a:xfrm>
            <a:off x="6097504" y="2179638"/>
            <a:ext cx="3060000" cy="1897062"/>
          </a:xfrm>
        </p:spPr>
        <p:txBody>
          <a:bodyPr lIns="360000" rIns="360000"/>
          <a:lstStyle>
            <a:lvl1pPr>
              <a:lnSpc>
                <a:spcPct val="99000"/>
              </a:lnSpc>
              <a:defRPr sz="1500"/>
            </a:lvl1pPr>
            <a:lvl5pP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62033B33-D956-458C-97F2-8153A7037724}" type="datetime2">
              <a:rPr lang="da-DK" smtClean="0"/>
              <a:t>16. oktober 2017</a:t>
            </a:fld>
            <a:endParaRPr lang="da-DK" dirty="0"/>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386" y="0"/>
            <a:ext cx="1377298" cy="1033434"/>
          </a:xfrm>
          <a:prstGeom prst="rect">
            <a:avLst/>
          </a:prstGeom>
        </p:spPr>
      </p:pic>
    </p:spTree>
    <p:extLst>
      <p:ext uri="{BB962C8B-B14F-4D97-AF65-F5344CB8AC3E}">
        <p14:creationId xmlns:p14="http://schemas.microsoft.com/office/powerpoint/2010/main" val="2667005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18187" y="0"/>
            <a:ext cx="3060000" cy="6858000"/>
          </a:xfrm>
          <a:noFill/>
          <a:ln>
            <a:noFill/>
          </a:ln>
        </p:spPr>
        <p:txBody>
          <a:bodyPr tIns="144000"/>
          <a:lstStyle>
            <a:lvl1pPr algn="ctr">
              <a:defRPr sz="10053"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18187" y="2179638"/>
            <a:ext cx="3060000" cy="1897062"/>
          </a:xfrm>
        </p:spPr>
        <p:txBody>
          <a:bodyPr lIns="360000" rIns="360000"/>
          <a:lstStyle>
            <a:lvl1pPr>
              <a:lnSpc>
                <a:spcPct val="99000"/>
              </a:lnSpc>
              <a:defRPr sz="1500"/>
            </a:lvl1pPr>
            <a:lvl5pP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billede 3"/>
          <p:cNvSpPr>
            <a:spLocks noGrp="1"/>
          </p:cNvSpPr>
          <p:nvPr>
            <p:ph type="pic" sz="quarter" idx="14" hasCustomPrompt="1"/>
          </p:nvPr>
        </p:nvSpPr>
        <p:spPr>
          <a:xfrm>
            <a:off x="3042138" y="0"/>
            <a:ext cx="6101862" cy="6858000"/>
          </a:xfrm>
        </p:spPr>
        <p:txBody>
          <a:bodyPr tIns="468000" anchor="ctr" anchorCtr="0"/>
          <a:lstStyle>
            <a:lvl1pPr marL="0" indent="0" algn="ctr">
              <a:buFontTx/>
              <a:buNone/>
              <a:defRPr sz="9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4BF014D9-0624-484F-A906-FD83F1237A65}" type="datetime2">
              <a:rPr lang="da-DK" smtClean="0"/>
              <a:t>16. oktober 2017</a:t>
            </a:fld>
            <a:endParaRPr lang="da-DK" dirty="0"/>
          </a:p>
        </p:txBody>
      </p:sp>
      <p:grpSp>
        <p:nvGrpSpPr>
          <p:cNvPr id="20" name="Gruppe 19"/>
          <p:cNvGrpSpPr/>
          <p:nvPr userDrawn="1"/>
        </p:nvGrpSpPr>
        <p:grpSpPr>
          <a:xfrm>
            <a:off x="9144000" y="1941319"/>
            <a:ext cx="1524397" cy="2054444"/>
            <a:chOff x="9150825" y="2171823"/>
            <a:chExt cx="2032000" cy="2054444"/>
          </a:xfrm>
        </p:grpSpPr>
        <p:sp>
          <p:nvSpPr>
            <p:cNvPr id="21" name="TextBox 12"/>
            <p:cNvSpPr txBox="1">
              <a:spLocks noChangeArrowheads="1"/>
            </p:cNvSpPr>
            <p:nvPr/>
          </p:nvSpPr>
          <p:spPr bwMode="auto">
            <a:xfrm>
              <a:off x="9150825" y="2171823"/>
              <a:ext cx="2032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2"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e 78"/>
            <p:cNvGrpSpPr>
              <a:grpSpLocks/>
            </p:cNvGrpSpPr>
            <p:nvPr/>
          </p:nvGrpSpPr>
          <p:grpSpPr bwMode="auto">
            <a:xfrm>
              <a:off x="9305577" y="3846855"/>
              <a:ext cx="330145" cy="379412"/>
              <a:chOff x="1018031" y="5509431"/>
              <a:chExt cx="373412" cy="429121"/>
            </a:xfrm>
          </p:grpSpPr>
          <p:pic>
            <p:nvPicPr>
              <p:cNvPr id="24"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6" y="0"/>
            <a:ext cx="1377298" cy="1033434"/>
          </a:xfrm>
          <a:prstGeom prst="rect">
            <a:avLst/>
          </a:prstGeom>
        </p:spPr>
      </p:pic>
    </p:spTree>
    <p:extLst>
      <p:ext uri="{BB962C8B-B14F-4D97-AF65-F5344CB8AC3E}">
        <p14:creationId xmlns:p14="http://schemas.microsoft.com/office/powerpoint/2010/main" val="706942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18187" y="0"/>
            <a:ext cx="3060000" cy="6858000"/>
          </a:xfrm>
          <a:solidFill>
            <a:schemeClr val="accent1"/>
          </a:solidFill>
          <a:ln>
            <a:noFill/>
          </a:ln>
        </p:spPr>
        <p:txBody>
          <a:bodyPr tIns="144000"/>
          <a:lstStyle>
            <a:lvl1pPr algn="ctr">
              <a:defRPr sz="10053" b="1">
                <a:solidFill>
                  <a:schemeClr val="accent2"/>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18187" y="2179638"/>
            <a:ext cx="3060000" cy="1897062"/>
          </a:xfrm>
        </p:spPr>
        <p:txBody>
          <a:bodyPr lIns="360000" rIns="360000"/>
          <a:lstStyle>
            <a:lvl1pPr>
              <a:lnSpc>
                <a:spcPct val="99000"/>
              </a:lnSpc>
              <a:defRPr sz="15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billede 3"/>
          <p:cNvSpPr>
            <a:spLocks noGrp="1"/>
          </p:cNvSpPr>
          <p:nvPr>
            <p:ph type="pic" sz="quarter" idx="14" hasCustomPrompt="1"/>
          </p:nvPr>
        </p:nvSpPr>
        <p:spPr>
          <a:xfrm>
            <a:off x="3042138" y="0"/>
            <a:ext cx="6101862" cy="6858000"/>
          </a:xfrm>
        </p:spPr>
        <p:txBody>
          <a:bodyPr tIns="468000" anchor="ctr" anchorCtr="0"/>
          <a:lstStyle>
            <a:lvl1pPr marL="0" indent="0" algn="ctr">
              <a:buFontTx/>
              <a:buNone/>
              <a:defRPr sz="9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BA937802-7B2C-40E8-9064-6B48E6CCE37B}" type="datetime2">
              <a:rPr lang="da-DK" smtClean="0"/>
              <a:t>16. oktober 2017</a:t>
            </a:fld>
            <a:endParaRPr lang="da-DK" dirty="0"/>
          </a:p>
        </p:txBody>
      </p:sp>
      <p:grpSp>
        <p:nvGrpSpPr>
          <p:cNvPr id="19" name="Gruppe 18"/>
          <p:cNvGrpSpPr/>
          <p:nvPr userDrawn="1"/>
        </p:nvGrpSpPr>
        <p:grpSpPr>
          <a:xfrm>
            <a:off x="9144000" y="1941319"/>
            <a:ext cx="1524397" cy="2054444"/>
            <a:chOff x="9150825" y="2171823"/>
            <a:chExt cx="2032000" cy="2054444"/>
          </a:xfrm>
        </p:grpSpPr>
        <p:sp>
          <p:nvSpPr>
            <p:cNvPr id="20" name="TextBox 12"/>
            <p:cNvSpPr txBox="1">
              <a:spLocks noChangeArrowheads="1"/>
            </p:cNvSpPr>
            <p:nvPr/>
          </p:nvSpPr>
          <p:spPr bwMode="auto">
            <a:xfrm>
              <a:off x="9150825" y="2171823"/>
              <a:ext cx="2032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685983" rtl="0" eaLnBrk="1" latinLnBrk="0" hangingPunct="1">
                <a:lnSpc>
                  <a:spcPct val="100000"/>
                </a:lnSpc>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685983" rtl="0" eaLnBrk="1" latinLnBrk="0" hangingPunct="1">
                <a:lnSpc>
                  <a:spcPct val="100000"/>
                </a:lnSpc>
                <a:spcBef>
                  <a:spcPts val="0"/>
                </a:spcBef>
                <a:spcAft>
                  <a:spcPts val="0"/>
                </a:spcAft>
                <a:buFontTx/>
                <a:buNone/>
                <a:defRPr/>
              </a:pPr>
              <a:r>
                <a:rPr lang="da-DK" sz="675"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675"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675"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685983" rtl="0" eaLnBrk="1" latinLnBrk="0" hangingPunct="1">
                <a:lnSpc>
                  <a:spcPct val="100000"/>
                </a:lnSpc>
                <a:spcBef>
                  <a:spcPts val="0"/>
                </a:spcBef>
                <a:spcAft>
                  <a:spcPts val="0"/>
                </a:spcAft>
                <a:buFontTx/>
                <a:buNone/>
                <a:defRPr/>
              </a:pPr>
              <a:r>
                <a:rPr lang="da-DK" sz="675"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endParaRPr lang="da-DK" altLang="da-DK" sz="675"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685983" rtl="0" eaLnBrk="1" latinLnBrk="0" hangingPunct="1">
                <a:lnSpc>
                  <a:spcPct val="100000"/>
                </a:lnSpc>
                <a:spcBef>
                  <a:spcPct val="0"/>
                </a:spcBef>
                <a:spcAft>
                  <a:spcPts val="0"/>
                </a:spcAft>
                <a:buFontTx/>
                <a:buNone/>
                <a:defRPr/>
              </a:pP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675"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675"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675"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500" noProof="1"/>
              </a:p>
            </p:txBody>
          </p:sp>
        </p:grpSp>
      </p:grpSp>
      <p:sp>
        <p:nvSpPr>
          <p:cNvPr id="25" name="Pladsholder logo"/>
          <p:cNvSpPr>
            <a:spLocks noGrp="1"/>
          </p:cNvSpPr>
          <p:nvPr>
            <p:ph type="body" sz="quarter" idx="22" hasCustomPrompt="1"/>
          </p:nvPr>
        </p:nvSpPr>
        <p:spPr>
          <a:xfrm>
            <a:off x="491880" y="6378872"/>
            <a:ext cx="167444" cy="201600"/>
          </a:xfrm>
          <a:blipFill>
            <a:blip r:embed="rId4"/>
            <a:stretch>
              <a:fillRect/>
            </a:stretch>
          </a:blipFill>
        </p:spPr>
        <p:txBody>
          <a:bodyPr/>
          <a:lstStyle>
            <a:lvl1pPr>
              <a:defRPr sz="100" b="0">
                <a:solidFill>
                  <a:schemeClr val="bg1"/>
                </a:solidFill>
              </a:defRPr>
            </a:lvl1pPr>
          </a:lstStyle>
          <a:p>
            <a:pPr lvl="0"/>
            <a:r>
              <a:rPr lang="da-DK" dirty="0"/>
              <a:t>.</a:t>
            </a:r>
          </a:p>
        </p:txBody>
      </p:sp>
      <p:pic>
        <p:nvPicPr>
          <p:cNvPr id="16" name="Billed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85386" y="0"/>
            <a:ext cx="1377298" cy="1033434"/>
          </a:xfrm>
          <a:prstGeom prst="rect">
            <a:avLst/>
          </a:prstGeom>
        </p:spPr>
      </p:pic>
    </p:spTree>
    <p:extLst>
      <p:ext uri="{BB962C8B-B14F-4D97-AF65-F5344CB8AC3E}">
        <p14:creationId xmlns:p14="http://schemas.microsoft.com/office/powerpoint/2010/main" val="2635493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3042000" y="0"/>
            <a:ext cx="610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p>
            <a:pPr algn="ctr"/>
            <a:endParaRPr lang="da-DK" sz="1350" dirty="0" err="1"/>
          </a:p>
        </p:txBody>
      </p:sp>
      <p:sp>
        <p:nvSpPr>
          <p:cNvPr id="7" name="Pladsholder til tekst 1"/>
          <p:cNvSpPr>
            <a:spLocks noGrp="1"/>
          </p:cNvSpPr>
          <p:nvPr>
            <p:ph type="body" sz="quarter" idx="13" hasCustomPrompt="1"/>
          </p:nvPr>
        </p:nvSpPr>
        <p:spPr>
          <a:xfrm>
            <a:off x="488827" y="311151"/>
            <a:ext cx="2356715" cy="5770562"/>
          </a:xfrm>
        </p:spPr>
        <p:txBody>
          <a:bodyPr/>
          <a:lstStyle>
            <a:lvl1pPr>
              <a:lnSpc>
                <a:spcPct val="92000"/>
              </a:lnSpc>
              <a:defRPr sz="1350" baseline="0">
                <a:solidFill>
                  <a:srgbClr val="003127"/>
                </a:solidFill>
              </a:defRPr>
            </a:lvl1pPr>
            <a:lvl2pPr marL="0" indent="0">
              <a:lnSpc>
                <a:spcPct val="92000"/>
              </a:lnSpc>
              <a:buFont typeface="Arial" panose="020B0604020202020204" pitchFamily="34" charset="0"/>
              <a:buChar char="​"/>
              <a:defRPr sz="1350"/>
            </a:lvl2pPr>
            <a:lvl3pPr marL="162043" indent="-162043">
              <a:buFont typeface="Arial" panose="020B0604020202020204" pitchFamily="34" charset="0"/>
              <a:buChar char="•"/>
              <a:defRPr/>
            </a:lvl3pPr>
            <a:lvl4pPr marL="324086">
              <a:defRPr/>
            </a:lvl4pPr>
            <a:lvl5pPr marL="486130">
              <a:defRPr/>
            </a:lvl5pPr>
            <a:lvl6pPr marL="486130">
              <a:defRPr/>
            </a:lvl6pPr>
            <a:lvl7pPr marL="486130">
              <a:defRPr/>
            </a:lvl7pPr>
            <a:lvl8pPr marL="486130">
              <a:defRPr/>
            </a:lvl8pPr>
            <a:lvl9pPr marL="48613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3529092" y="1195390"/>
            <a:ext cx="5126625" cy="4886325"/>
          </a:xfrm>
          <a:noFill/>
        </p:spPr>
        <p:txBody>
          <a:bodyPr lIns="0" tIns="0"/>
          <a:lstStyle>
            <a:lvl1pPr>
              <a:lnSpc>
                <a:spcPct val="92000"/>
              </a:lnSpc>
              <a:defRPr sz="1350"/>
            </a:lvl1pPr>
            <a:lvl2pPr>
              <a:lnSpc>
                <a:spcPct val="92000"/>
              </a:lnSpc>
              <a:defRPr sz="135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A59585AB-0B8E-4FB3-917C-FB3711EC1B88}" type="datetime2">
              <a:rPr lang="da-DK" smtClean="0"/>
              <a:t>16. oktober 2017</a:t>
            </a:fld>
            <a:endParaRPr lang="da-DK" dirty="0"/>
          </a:p>
        </p:txBody>
      </p:sp>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88000" y="954"/>
            <a:ext cx="1440180" cy="1080135"/>
          </a:xfrm>
          <a:prstGeom prst="rect">
            <a:avLst/>
          </a:prstGeom>
        </p:spPr>
      </p:pic>
      <p:grpSp>
        <p:nvGrpSpPr>
          <p:cNvPr id="12" name="Gruppe 11"/>
          <p:cNvGrpSpPr/>
          <p:nvPr userDrawn="1"/>
        </p:nvGrpSpPr>
        <p:grpSpPr>
          <a:xfrm>
            <a:off x="-1804777" y="311151"/>
            <a:ext cx="1804777" cy="2052668"/>
            <a:chOff x="-2405743" y="1655465"/>
            <a:chExt cx="2405743" cy="2052668"/>
          </a:xfrm>
        </p:grpSpPr>
        <p:pic>
          <p:nvPicPr>
            <p:cNvPr id="17" name="Billede 16"/>
            <p:cNvPicPr>
              <a:picLocks noChangeAspect="1"/>
            </p:cNvPicPr>
            <p:nvPr userDrawn="1"/>
          </p:nvPicPr>
          <p:blipFill>
            <a:blip r:embed="rId3"/>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350370"/>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sort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Tekst grøn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14" name="Billed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6" y="5824566"/>
            <a:ext cx="1377298" cy="1033434"/>
          </a:xfrm>
          <a:prstGeom prst="rect">
            <a:avLst/>
          </a:prstGeom>
        </p:spPr>
      </p:pic>
    </p:spTree>
    <p:extLst>
      <p:ext uri="{BB962C8B-B14F-4D97-AF65-F5344CB8AC3E}">
        <p14:creationId xmlns:p14="http://schemas.microsoft.com/office/powerpoint/2010/main" val="788801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p>
            <a:pPr algn="ctr"/>
            <a:endParaRPr lang="da-DK" sz="1350" dirty="0" err="1"/>
          </a:p>
        </p:txBody>
      </p:sp>
      <p:sp>
        <p:nvSpPr>
          <p:cNvPr id="7" name="Pladsholder til tekst 1"/>
          <p:cNvSpPr>
            <a:spLocks noGrp="1"/>
          </p:cNvSpPr>
          <p:nvPr>
            <p:ph type="body" sz="quarter" idx="13" hasCustomPrompt="1"/>
          </p:nvPr>
        </p:nvSpPr>
        <p:spPr>
          <a:xfrm>
            <a:off x="488827" y="311151"/>
            <a:ext cx="2352926" cy="5770562"/>
          </a:xfrm>
        </p:spPr>
        <p:txBody>
          <a:bodyPr/>
          <a:lstStyle>
            <a:lvl1pPr>
              <a:lnSpc>
                <a:spcPct val="92000"/>
              </a:lnSpc>
              <a:defRPr sz="1350">
                <a:solidFill>
                  <a:srgbClr val="003127"/>
                </a:solidFill>
              </a:defRPr>
            </a:lvl1pPr>
            <a:lvl2pPr marL="0" indent="0">
              <a:lnSpc>
                <a:spcPct val="92000"/>
              </a:lnSpc>
              <a:buFont typeface="Arial" panose="020B0604020202020204" pitchFamily="34" charset="0"/>
              <a:buChar char="​"/>
              <a:defRPr sz="1350"/>
            </a:lvl2pPr>
            <a:lvl3pPr marL="216058" indent="-162043">
              <a:buFont typeface="Arial" panose="020B0604020202020204" pitchFamily="34" charset="0"/>
              <a:buChar char="•"/>
              <a:defRPr/>
            </a:lvl3pPr>
            <a:lvl4pPr marL="324086">
              <a:defRPr/>
            </a:lvl4pPr>
            <a:lvl5pPr marL="486130">
              <a:defRPr/>
            </a:lvl5pPr>
            <a:lvl6pPr marL="486130">
              <a:defRPr/>
            </a:lvl6pPr>
            <a:lvl7pPr marL="486130">
              <a:defRPr/>
            </a:lvl7pPr>
            <a:lvl8pPr marL="486130">
              <a:defRPr/>
            </a:lvl8pPr>
            <a:lvl9pPr marL="48613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a:p>
            <a:pPr lvl="4"/>
            <a:endParaRPr lang="da-DK" dirty="0"/>
          </a:p>
        </p:txBody>
      </p:sp>
      <p:sp>
        <p:nvSpPr>
          <p:cNvPr id="9" name="Pladsholder til indhold 2"/>
          <p:cNvSpPr>
            <a:spLocks noGrp="1"/>
          </p:cNvSpPr>
          <p:nvPr>
            <p:ph sz="quarter" idx="14" hasCustomPrompt="1"/>
          </p:nvPr>
        </p:nvSpPr>
        <p:spPr>
          <a:xfrm>
            <a:off x="3529819" y="1195390"/>
            <a:ext cx="5125935" cy="4886325"/>
          </a:xfrm>
          <a:noFill/>
        </p:spPr>
        <p:txBody>
          <a:bodyPr lIns="0" tIns="0"/>
          <a:lstStyle>
            <a:lvl1pPr>
              <a:lnSpc>
                <a:spcPct val="92000"/>
              </a:lnSpc>
              <a:defRPr sz="1350"/>
            </a:lvl1pPr>
            <a:lvl2pPr>
              <a:lnSpc>
                <a:spcPct val="92000"/>
              </a:lnSpc>
              <a:defRPr sz="135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5B8CDAFE-E569-434F-988E-608E5967015F}" type="datetime2">
              <a:rPr lang="da-DK" smtClean="0"/>
              <a:t>16. oktober 2017</a:t>
            </a:fld>
            <a:endParaRPr lang="da-DK" dirty="0"/>
          </a:p>
        </p:txBody>
      </p:sp>
      <p:grpSp>
        <p:nvGrpSpPr>
          <p:cNvPr id="14" name="Gruppe 13"/>
          <p:cNvGrpSpPr/>
          <p:nvPr userDrawn="1"/>
        </p:nvGrpSpPr>
        <p:grpSpPr>
          <a:xfrm>
            <a:off x="-1804777" y="311151"/>
            <a:ext cx="1804777" cy="2052668"/>
            <a:chOff x="-2405743" y="1655465"/>
            <a:chExt cx="2405743" cy="2052668"/>
          </a:xfrm>
        </p:grpSpPr>
        <p:pic>
          <p:nvPicPr>
            <p:cNvPr id="15" name="Billede 14"/>
            <p:cNvPicPr>
              <a:picLocks noChangeAspect="1"/>
            </p:cNvPicPr>
            <p:nvPr userDrawn="1"/>
          </p:nvPicPr>
          <p:blipFill>
            <a:blip r:embed="rId2"/>
            <a:stretch>
              <a:fillRect/>
            </a:stretch>
          </p:blipFill>
          <p:spPr>
            <a:xfrm>
              <a:off x="-1060701" y="3506948"/>
              <a:ext cx="920576" cy="201185"/>
            </a:xfrm>
            <a:prstGeom prst="rect">
              <a:avLst/>
            </a:prstGeom>
          </p:spPr>
        </p:pic>
        <p:sp>
          <p:nvSpPr>
            <p:cNvPr id="16" name="Rectangle 5"/>
            <p:cNvSpPr/>
            <p:nvPr userDrawn="1"/>
          </p:nvSpPr>
          <p:spPr bwMode="auto">
            <a:xfrm>
              <a:off x="-2405743" y="1655465"/>
              <a:ext cx="2405743" cy="1350370"/>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sort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Tekst grøn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3-9 = Punkt-liste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20"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882" y="6380524"/>
            <a:ext cx="168636" cy="199948"/>
          </a:xfrm>
          <a:prstGeom prst="rect">
            <a:avLst/>
          </a:prstGeom>
        </p:spPr>
      </p:pic>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6" y="5824567"/>
            <a:ext cx="1377298" cy="1033433"/>
          </a:xfrm>
          <a:prstGeom prst="rect">
            <a:avLst/>
          </a:prstGeom>
        </p:spPr>
      </p:pic>
    </p:spTree>
    <p:extLst>
      <p:ext uri="{BB962C8B-B14F-4D97-AF65-F5344CB8AC3E}">
        <p14:creationId xmlns:p14="http://schemas.microsoft.com/office/powerpoint/2010/main" val="3058483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14" tIns="54014" rIns="54014" bIns="54014" rtlCol="0" anchor="ctr"/>
          <a:lstStyle/>
          <a:p>
            <a:pPr algn="ctr"/>
            <a:endParaRPr lang="da-DK" sz="1350" dirty="0" err="1"/>
          </a:p>
        </p:txBody>
      </p:sp>
      <p:sp>
        <p:nvSpPr>
          <p:cNvPr id="7" name="Pladsholder til tekst 1"/>
          <p:cNvSpPr>
            <a:spLocks noGrp="1"/>
          </p:cNvSpPr>
          <p:nvPr>
            <p:ph type="body" sz="quarter" idx="13"/>
          </p:nvPr>
        </p:nvSpPr>
        <p:spPr>
          <a:xfrm>
            <a:off x="488827" y="311151"/>
            <a:ext cx="2356715" cy="5770562"/>
          </a:xfrm>
        </p:spPr>
        <p:txBody>
          <a:bodyPr/>
          <a:lstStyle>
            <a:lvl1pPr>
              <a:lnSpc>
                <a:spcPct val="92000"/>
              </a:lnSpc>
              <a:defRPr sz="1350">
                <a:solidFill>
                  <a:schemeClr val="bg1"/>
                </a:solidFill>
              </a:defRPr>
            </a:lvl1pPr>
            <a:lvl2pPr marL="162043" indent="-162043">
              <a:lnSpc>
                <a:spcPct val="92000"/>
              </a:lnSpc>
              <a:buFont typeface="Arial" panose="020B0604020202020204" pitchFamily="34" charset="0"/>
              <a:buChar char="•"/>
              <a:defRPr sz="1350">
                <a:solidFill>
                  <a:schemeClr val="bg1"/>
                </a:solidFill>
              </a:defRPr>
            </a:lvl2pPr>
            <a:lvl3pPr marL="162043" indent="-162043">
              <a:buFont typeface="Arial" panose="020B0604020202020204" pitchFamily="34" charset="0"/>
              <a:buChar char="•"/>
              <a:defRPr>
                <a:solidFill>
                  <a:schemeClr val="bg1"/>
                </a:solidFill>
              </a:defRPr>
            </a:lvl3pPr>
            <a:lvl4pPr marL="324086">
              <a:defRPr>
                <a:solidFill>
                  <a:schemeClr val="bg1"/>
                </a:solidFill>
              </a:defRPr>
            </a:lvl4pPr>
            <a:lvl5pPr marL="486130">
              <a:defRPr>
                <a:solidFill>
                  <a:schemeClr val="bg1"/>
                </a:solidFill>
              </a:defRPr>
            </a:lvl5pPr>
            <a:lvl6pPr marL="486130">
              <a:defRPr>
                <a:solidFill>
                  <a:schemeClr val="bg1"/>
                </a:solidFill>
              </a:defRPr>
            </a:lvl6pPr>
            <a:lvl7pPr marL="486130">
              <a:defRPr>
                <a:solidFill>
                  <a:schemeClr val="bg1"/>
                </a:solidFill>
              </a:defRPr>
            </a:lvl7pPr>
            <a:lvl8pPr marL="486130">
              <a:defRPr>
                <a:solidFill>
                  <a:schemeClr val="bg1"/>
                </a:solidFill>
              </a:defRPr>
            </a:lvl8pPr>
            <a:lvl9pPr marL="486130">
              <a:defRPr>
                <a:solidFill>
                  <a:schemeClr val="bg1"/>
                </a:solidFill>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indhold 2"/>
          <p:cNvSpPr>
            <a:spLocks noGrp="1"/>
          </p:cNvSpPr>
          <p:nvPr>
            <p:ph sz="quarter" idx="14" hasCustomPrompt="1"/>
          </p:nvPr>
        </p:nvSpPr>
        <p:spPr>
          <a:xfrm>
            <a:off x="3529819" y="1195390"/>
            <a:ext cx="5125935" cy="4886325"/>
          </a:xfrm>
          <a:noFill/>
        </p:spPr>
        <p:txBody>
          <a:bodyPr lIns="0" tIns="0"/>
          <a:lstStyle>
            <a:lvl1pPr>
              <a:lnSpc>
                <a:spcPct val="92000"/>
              </a:lnSpc>
              <a:defRPr sz="1350">
                <a:solidFill>
                  <a:schemeClr val="bg1"/>
                </a:solidFill>
              </a:defRPr>
            </a:lvl1pPr>
            <a:lvl2pPr>
              <a:lnSpc>
                <a:spcPct val="92000"/>
              </a:lnSpc>
              <a:defRPr sz="13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D9B238DF-0CBA-4EC2-B8E5-53A21FBDAC68}" type="datetime2">
              <a:rPr lang="da-DK" smtClean="0"/>
              <a:t>16. oktober 2017</a:t>
            </a:fld>
            <a:endParaRPr lang="da-DK" dirty="0"/>
          </a:p>
        </p:txBody>
      </p:sp>
      <p:grpSp>
        <p:nvGrpSpPr>
          <p:cNvPr id="13" name="Gruppe 12"/>
          <p:cNvGrpSpPr/>
          <p:nvPr userDrawn="1"/>
        </p:nvGrpSpPr>
        <p:grpSpPr>
          <a:xfrm>
            <a:off x="-1804777" y="311151"/>
            <a:ext cx="1804777"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350370"/>
            </a:xfrm>
            <a:prstGeom prst="rect">
              <a:avLst/>
            </a:prstGeom>
          </p:spPr>
          <p:txBody>
            <a:bodyPr wrap="square" lIns="0" tIns="0" rIns="144000" bIns="0">
              <a:spAutoFit/>
            </a:bodyPr>
            <a:lstStyle/>
            <a:p>
              <a:pPr algn="r">
                <a:lnSpc>
                  <a:spcPct val="100000"/>
                </a:lnSpc>
                <a:spcAft>
                  <a:spcPts val="0"/>
                </a:spcAft>
                <a:defRPr/>
              </a:pPr>
              <a:r>
                <a:rPr lang="da-DK" sz="675"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TAB</a:t>
              </a:r>
              <a:r>
                <a:rPr lang="da-DK" sz="675" noProof="1">
                  <a:solidFill>
                    <a:schemeClr val="bg1">
                      <a:lumMod val="50000"/>
                    </a:schemeClr>
                  </a:solidFill>
                  <a:ea typeface="Calibri" panose="020F0502020204030204" pitchFamily="34" charset="0"/>
                  <a:cs typeface="Arial" panose="020B0604020202020204" pitchFamily="34" charset="0"/>
                </a:rPr>
                <a:t> for at gå frem</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i</a:t>
              </a:r>
              <a:r>
                <a:rPr lang="da-DK" sz="675"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675"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1 = Tekst hvid</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2 = Punkt-liste 18 pkt.</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Niveau 3-9 = Punkt-liste indryk</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 18 pkt.</a:t>
              </a:r>
            </a:p>
            <a:p>
              <a:pPr algn="r">
                <a:lnSpc>
                  <a:spcPct val="100000"/>
                </a:lnSpc>
                <a:spcAft>
                  <a:spcPts val="0"/>
                </a:spcAft>
                <a:defRPr/>
              </a:pPr>
              <a:endParaRPr lang="da-DK" sz="675"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675" baseline="0" noProof="1">
                  <a:solidFill>
                    <a:schemeClr val="bg1">
                      <a:lumMod val="50000"/>
                    </a:schemeClr>
                  </a:solidFill>
                  <a:ea typeface="Calibri" panose="020F0502020204030204" pitchFamily="34" charset="0"/>
                  <a:cs typeface="Arial" panose="020B0604020202020204" pitchFamily="34" charset="0"/>
                </a:rPr>
                <a:t> </a:t>
              </a:r>
              <a:r>
                <a:rPr lang="da-DK" sz="675" noProof="1">
                  <a:solidFill>
                    <a:schemeClr val="bg1">
                      <a:lumMod val="50000"/>
                    </a:schemeClr>
                  </a:solidFill>
                  <a:ea typeface="Calibri" panose="020F0502020204030204" pitchFamily="34" charset="0"/>
                  <a:cs typeface="Arial" panose="020B0604020202020204" pitchFamily="34" charset="0"/>
                </a:rPr>
                <a:t>brug </a:t>
              </a:r>
              <a:r>
                <a:rPr lang="da-DK" sz="675"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675"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675" b="1" noProof="1">
                  <a:solidFill>
                    <a:schemeClr val="bg1">
                      <a:lumMod val="50000"/>
                    </a:schemeClr>
                  </a:solidFill>
                  <a:ea typeface="Calibri" panose="020F0502020204030204" pitchFamily="34" charset="0"/>
                  <a:cs typeface="Arial" panose="020B0604020202020204" pitchFamily="34" charset="0"/>
                </a:rPr>
                <a:t>Forøg</a:t>
              </a:r>
              <a:r>
                <a:rPr lang="da-DK" sz="675" noProof="1">
                  <a:solidFill>
                    <a:schemeClr val="bg1">
                      <a:lumMod val="50000"/>
                    </a:schemeClr>
                  </a:solidFill>
                  <a:ea typeface="Calibri" panose="020F0502020204030204" pitchFamily="34" charset="0"/>
                  <a:cs typeface="Arial" panose="020B0604020202020204" pitchFamily="34" charset="0"/>
                </a:rPr>
                <a:t> og </a:t>
              </a:r>
              <a:r>
                <a:rPr lang="da-DK" sz="675" b="1" noProof="1">
                  <a:solidFill>
                    <a:schemeClr val="bg1">
                      <a:lumMod val="50000"/>
                    </a:schemeClr>
                  </a:solidFill>
                  <a:ea typeface="Calibri" panose="020F0502020204030204" pitchFamily="34" charset="0"/>
                  <a:cs typeface="Arial" panose="020B0604020202020204" pitchFamily="34" charset="0"/>
                </a:rPr>
                <a:t>Formindsk</a:t>
              </a:r>
              <a:r>
                <a:rPr lang="da-DK" sz="675"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675" noProof="1">
                  <a:solidFill>
                    <a:schemeClr val="bg1">
                      <a:lumMod val="50000"/>
                    </a:schemeClr>
                  </a:solidFill>
                  <a:ea typeface="Calibri" panose="020F0502020204030204" pitchFamily="34" charset="0"/>
                  <a:cs typeface="Arial" panose="020B0604020202020204" pitchFamily="34" charset="0"/>
                </a:rPr>
                <a:t>listeniveau bruges</a:t>
              </a:r>
              <a:endParaRPr lang="da-DK" sz="675" noProof="1">
                <a:solidFill>
                  <a:schemeClr val="bg1">
                    <a:lumMod val="50000"/>
                  </a:schemeClr>
                </a:solidFill>
                <a:latin typeface="+mn-lt"/>
                <a:ea typeface="Calibri" panose="020F0502020204030204" pitchFamily="34" charset="0"/>
                <a:cs typeface="Arial" panose="020B0604020202020204" pitchFamily="34" charset="0"/>
              </a:endParaRPr>
            </a:p>
          </p:txBody>
        </p:sp>
      </p:grpSp>
      <p:sp>
        <p:nvSpPr>
          <p:cNvPr id="20" name="Pladsholder logo"/>
          <p:cNvSpPr>
            <a:spLocks noGrp="1"/>
          </p:cNvSpPr>
          <p:nvPr>
            <p:ph type="body" sz="quarter" idx="22" hasCustomPrompt="1"/>
          </p:nvPr>
        </p:nvSpPr>
        <p:spPr>
          <a:xfrm>
            <a:off x="491880" y="6378872"/>
            <a:ext cx="167444" cy="201600"/>
          </a:xfrm>
          <a:blipFill>
            <a:blip r:embed="rId3"/>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386" y="5824567"/>
            <a:ext cx="1377298" cy="1033433"/>
          </a:xfrm>
          <a:prstGeom prst="rect">
            <a:avLst/>
          </a:prstGeom>
        </p:spPr>
      </p:pic>
    </p:spTree>
    <p:extLst>
      <p:ext uri="{BB962C8B-B14F-4D97-AF65-F5344CB8AC3E}">
        <p14:creationId xmlns:p14="http://schemas.microsoft.com/office/powerpoint/2010/main" val="99831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4000"/>
            </a:lvl1pPr>
          </a:lstStyle>
          <a:p>
            <a:r>
              <a:rPr lang="da-DK"/>
              <a:t>Klik for at redigere i master</a:t>
            </a:r>
            <a:endParaRPr lang="da-DK"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487093" y="311151"/>
            <a:ext cx="3220811" cy="5770562"/>
          </a:xfrm>
        </p:spPr>
        <p:txBody>
          <a:bodyPr/>
          <a:lstStyle>
            <a:lvl1pPr>
              <a:lnSpc>
                <a:spcPct val="88000"/>
              </a:lnSpc>
              <a:defRPr sz="2401">
                <a:solidFill>
                  <a:schemeClr val="accent1"/>
                </a:solidFill>
              </a:defRPr>
            </a:lvl1pPr>
            <a:lvl2pPr marL="0" indent="0">
              <a:lnSpc>
                <a:spcPct val="94000"/>
              </a:lnSpc>
              <a:buFont typeface="Arial" panose="020B0604020202020204" pitchFamily="34" charset="0"/>
              <a:buChar char="​"/>
              <a:defRPr sz="1125">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indhold 2"/>
          <p:cNvSpPr>
            <a:spLocks noGrp="1"/>
          </p:cNvSpPr>
          <p:nvPr>
            <p:ph sz="quarter" idx="14" hasCustomPrompt="1"/>
          </p:nvPr>
        </p:nvSpPr>
        <p:spPr>
          <a:xfrm>
            <a:off x="4356143" y="311152"/>
            <a:ext cx="4299573"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a:t>/ Fødevarestyrelsen / Titel på præsentation</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B5261180-FE45-4EE2-AAE6-A30B1745C820}" type="datetime2">
              <a:rPr lang="da-DK" smtClean="0"/>
              <a:t>16. oktober 2017</a:t>
            </a:fld>
            <a:endParaRPr lang="da-DK"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386" y="0"/>
            <a:ext cx="1377298" cy="1033434"/>
          </a:xfrm>
          <a:prstGeom prst="rect">
            <a:avLst/>
          </a:prstGeom>
        </p:spPr>
      </p:pic>
    </p:spTree>
    <p:extLst>
      <p:ext uri="{BB962C8B-B14F-4D97-AF65-F5344CB8AC3E}">
        <p14:creationId xmlns:p14="http://schemas.microsoft.com/office/powerpoint/2010/main" val="684380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dato 2"/>
          <p:cNvSpPr>
            <a:spLocks noGrp="1"/>
          </p:cNvSpPr>
          <p:nvPr>
            <p:ph type="dt" sz="half" idx="10"/>
          </p:nvPr>
        </p:nvSpPr>
        <p:spPr>
          <a:xfrm>
            <a:off x="9994924" y="6398801"/>
            <a:ext cx="2133600" cy="365125"/>
          </a:xfrm>
          <a:prstGeom prst="rect">
            <a:avLst/>
          </a:prstGeom>
        </p:spPr>
        <p:txBody>
          <a:bodyPr/>
          <a:lstStyle/>
          <a:p>
            <a:fld id="{12E2D88F-CA5E-4A53-9880-94161A691073}" type="datetime2">
              <a:rPr lang="da-DK" smtClean="0"/>
              <a:t>16. oktober 2017</a:t>
            </a:fld>
            <a:endParaRPr lang="da-DK" dirty="0"/>
          </a:p>
        </p:txBody>
      </p:sp>
      <p:sp>
        <p:nvSpPr>
          <p:cNvPr id="4" name="Pladsholder til sidefod 3"/>
          <p:cNvSpPr>
            <a:spLocks noGrp="1"/>
          </p:cNvSpPr>
          <p:nvPr>
            <p:ph type="ftr" sz="quarter" idx="11"/>
          </p:nvPr>
        </p:nvSpPr>
        <p:spPr/>
        <p:txBody>
          <a:bodyPr/>
          <a:lstStyle/>
          <a:p>
            <a:r>
              <a:rPr lang="da-DK"/>
              <a:t>/ Fødevarestyrelsen / Titel på præsentation</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t>‹nr.›</a:t>
            </a:fld>
            <a:endParaRPr lang="da-DK" dirty="0"/>
          </a:p>
        </p:txBody>
      </p:sp>
    </p:spTree>
    <p:extLst>
      <p:ext uri="{BB962C8B-B14F-4D97-AF65-F5344CB8AC3E}">
        <p14:creationId xmlns:p14="http://schemas.microsoft.com/office/powerpoint/2010/main" val="3441047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9994924" y="6398801"/>
            <a:ext cx="2133600" cy="365125"/>
          </a:xfrm>
          <a:prstGeom prst="rect">
            <a:avLst/>
          </a:prstGeom>
        </p:spPr>
        <p:txBody>
          <a:bodyPr/>
          <a:lstStyle/>
          <a:p>
            <a:fld id="{B3C2E1A8-13E3-4A1B-93F6-B9091B260A63}" type="datetime2">
              <a:rPr lang="da-DK" smtClean="0"/>
              <a:t>16. oktober 2017</a:t>
            </a:fld>
            <a:endParaRPr lang="da-DK" dirty="0"/>
          </a:p>
        </p:txBody>
      </p:sp>
      <p:sp>
        <p:nvSpPr>
          <p:cNvPr id="3" name="Pladsholder til sidefod 2"/>
          <p:cNvSpPr>
            <a:spLocks noGrp="1"/>
          </p:cNvSpPr>
          <p:nvPr>
            <p:ph type="ftr" sz="quarter" idx="11"/>
          </p:nvPr>
        </p:nvSpPr>
        <p:spPr/>
        <p:txBody>
          <a:bodyPr/>
          <a:lstStyle/>
          <a:p>
            <a:r>
              <a:rPr lang="da-DK"/>
              <a:t>/ Fødevarestyrelsen / Titel på præsentation</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t>‹nr.›</a:t>
            </a:fld>
            <a:endParaRPr lang="da-DK" dirty="0"/>
          </a:p>
        </p:txBody>
      </p:sp>
    </p:spTree>
    <p:extLst>
      <p:ext uri="{BB962C8B-B14F-4D97-AF65-F5344CB8AC3E}">
        <p14:creationId xmlns:p14="http://schemas.microsoft.com/office/powerpoint/2010/main" val="117139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8F1A97E1-F96E-478B-B7E8-B7A070E66C24}"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8F1A97E1-F96E-478B-B7E8-B7A070E66C24}"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32B32798-5163-4526-987D-34BFD81AE4A2}" type="datetimeFigureOut">
              <a:rPr lang="da-DK" smtClean="0"/>
              <a:pPr/>
              <a:t>16-10-2017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8F1A97E1-F96E-478B-B7E8-B7A070E66C24}"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9.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image" Target="../media/image26.emf"/><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titeltypografi i masteren</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32798-5163-4526-987D-34BFD81AE4A2}" type="datetimeFigureOut">
              <a:rPr lang="da-DK" smtClean="0"/>
              <a:pPr/>
              <a:t>16-10-2017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A97E1-F96E-478B-B7E8-B7A070E66C24}" type="slidenum">
              <a:rPr lang="da-DK" smtClean="0"/>
              <a:pPr/>
              <a:t>‹nr.›</a:t>
            </a:fld>
            <a:endParaRPr lang="da-DK"/>
          </a:p>
        </p:txBody>
      </p:sp>
      <p:pic>
        <p:nvPicPr>
          <p:cNvPr id="7" name="Billede 5" descr="udbudsforløb_bag.jpg"/>
          <p:cNvPicPr>
            <a:picLocks noChangeAspect="1"/>
          </p:cNvPicPr>
          <p:nvPr userDrawn="1"/>
        </p:nvPicPr>
        <p:blipFill>
          <a:blip r:embed="rId13" cstate="print"/>
          <a:srcRect/>
          <a:stretch>
            <a:fillRect/>
          </a:stretch>
        </p:blipFill>
        <p:spPr bwMode="auto">
          <a:xfrm>
            <a:off x="0" y="-280988"/>
            <a:ext cx="9144000" cy="7138988"/>
          </a:xfrm>
          <a:prstGeom prst="rect">
            <a:avLst/>
          </a:prstGeom>
          <a:noFill/>
          <a:ln w="9525">
            <a:noFill/>
            <a:miter lim="800000"/>
            <a:headEnd/>
            <a:tailEnd/>
          </a:ln>
        </p:spPr>
      </p:pic>
      <p:pic>
        <p:nvPicPr>
          <p:cNvPr id="1026" name="Picture 2" descr="C:\Users\ttr\Desktop\IFIRS_logo_blue_green_laengende.png"/>
          <p:cNvPicPr>
            <a:picLocks noChangeAspect="1" noChangeArrowheads="1"/>
          </p:cNvPicPr>
          <p:nvPr userDrawn="1"/>
        </p:nvPicPr>
        <p:blipFill>
          <a:blip r:embed="rId14" cstate="print"/>
          <a:srcRect/>
          <a:stretch>
            <a:fillRect/>
          </a:stretch>
        </p:blipFill>
        <p:spPr bwMode="auto">
          <a:xfrm>
            <a:off x="6929454" y="6143644"/>
            <a:ext cx="1857356" cy="449737"/>
          </a:xfrm>
          <a:prstGeom prst="rect">
            <a:avLst/>
          </a:prstGeom>
          <a:noFill/>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93912" y="601811"/>
            <a:ext cx="8229600" cy="1143000"/>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683568" y="1927373"/>
            <a:ext cx="8229600" cy="452596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8" name="Billede 7" descr="Powerpoint_master_Top.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rot="10800000">
            <a:off x="0" y="1"/>
            <a:ext cx="9144000" cy="216409"/>
          </a:xfrm>
          <a:prstGeom prst="rect">
            <a:avLst/>
          </a:prstGeom>
        </p:spPr>
      </p:pic>
      <p:pic>
        <p:nvPicPr>
          <p:cNvPr id="11" name="Billede 10" descr="Powerpoint_master_petrol_bjælk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6655085"/>
            <a:ext cx="9144000" cy="210312"/>
          </a:xfrm>
          <a:prstGeom prst="rect">
            <a:avLst/>
          </a:prstGeom>
        </p:spPr>
      </p:pic>
      <p:pic>
        <p:nvPicPr>
          <p:cNvPr id="9" name="Billede 8" descr="Powerpoint_master_logo_bund.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7603463" y="5880680"/>
            <a:ext cx="1574262" cy="977320"/>
          </a:xfrm>
          <a:prstGeom prst="rect">
            <a:avLst/>
          </a:prstGeom>
        </p:spPr>
      </p:pic>
    </p:spTree>
    <p:extLst>
      <p:ext uri="{BB962C8B-B14F-4D97-AF65-F5344CB8AC3E}">
        <p14:creationId xmlns:p14="http://schemas.microsoft.com/office/powerpoint/2010/main" val="26268084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xStyles>
    <p:titleStyle>
      <a:lvl1pPr algn="l" defTabSz="914400" rtl="0" eaLnBrk="1" latinLnBrk="0" hangingPunct="1">
        <a:spcBef>
          <a:spcPct val="0"/>
        </a:spcBef>
        <a:buNone/>
        <a:defRPr sz="2400" b="1" kern="1200">
          <a:solidFill>
            <a:srgbClr val="00788A"/>
          </a:solidFill>
          <a:latin typeface="Verdana"/>
          <a:ea typeface="+mj-ea"/>
          <a:cs typeface="Verdana"/>
        </a:defRPr>
      </a:lvl1pPr>
    </p:titleStyle>
    <p:bodyStyle>
      <a:lvl1pPr marL="342900" indent="-342900" algn="l" defTabSz="914400" rtl="0" eaLnBrk="1" latinLnBrk="0" hangingPunct="1">
        <a:lnSpc>
          <a:spcPct val="120000"/>
        </a:lnSpc>
        <a:spcBef>
          <a:spcPct val="20000"/>
        </a:spcBef>
        <a:buFont typeface="Arial" panose="020B0604020202020204" pitchFamily="34" charset="0"/>
        <a:buChar char="•"/>
        <a:defRPr sz="1800" b="0" kern="1200">
          <a:solidFill>
            <a:schemeClr val="tx1">
              <a:lumMod val="75000"/>
              <a:lumOff val="25000"/>
            </a:schemeClr>
          </a:solidFill>
          <a:latin typeface="Verdana"/>
          <a:ea typeface="+mn-ea"/>
          <a:cs typeface="Verdana"/>
        </a:defRPr>
      </a:lvl1pPr>
      <a:lvl2pPr marL="742950" indent="-285750" algn="l" defTabSz="914400" rtl="0" eaLnBrk="1" latinLnBrk="0" hangingPunct="1">
        <a:lnSpc>
          <a:spcPct val="120000"/>
        </a:lnSpc>
        <a:spcBef>
          <a:spcPct val="20000"/>
        </a:spcBef>
        <a:buFont typeface="Arial" panose="020B0604020202020204" pitchFamily="34" charset="0"/>
        <a:buChar char="–"/>
        <a:defRPr sz="1600" b="0" kern="1200">
          <a:solidFill>
            <a:schemeClr val="tx1">
              <a:lumMod val="75000"/>
              <a:lumOff val="25000"/>
            </a:schemeClr>
          </a:solidFill>
          <a:latin typeface="Verdana"/>
          <a:ea typeface="+mn-ea"/>
          <a:cs typeface="Verdana"/>
        </a:defRPr>
      </a:lvl2pPr>
      <a:lvl3pPr marL="1143000" indent="-228600" algn="l" defTabSz="914400" rtl="0" eaLnBrk="1" latinLnBrk="0" hangingPunct="1">
        <a:lnSpc>
          <a:spcPct val="120000"/>
        </a:lnSpc>
        <a:spcBef>
          <a:spcPct val="20000"/>
        </a:spcBef>
        <a:buFont typeface="Arial" panose="020B0604020202020204" pitchFamily="34" charset="0"/>
        <a:buChar char="•"/>
        <a:defRPr sz="1400" b="0" kern="1200">
          <a:solidFill>
            <a:schemeClr val="tx1">
              <a:lumMod val="75000"/>
              <a:lumOff val="25000"/>
            </a:schemeClr>
          </a:solidFill>
          <a:latin typeface="Verdana"/>
          <a:ea typeface="+mn-ea"/>
          <a:cs typeface="Verdana"/>
        </a:defRPr>
      </a:lvl3pPr>
      <a:lvl4pPr marL="1600200" indent="-228600" algn="l" defTabSz="914400" rtl="0" eaLnBrk="1" latinLnBrk="0" hangingPunct="1">
        <a:lnSpc>
          <a:spcPct val="120000"/>
        </a:lnSpc>
        <a:spcBef>
          <a:spcPct val="20000"/>
        </a:spcBef>
        <a:buFont typeface="Arial" panose="020B0604020202020204" pitchFamily="34" charset="0"/>
        <a:buChar char="–"/>
        <a:defRPr sz="1200" b="0" kern="1200">
          <a:solidFill>
            <a:schemeClr val="tx1">
              <a:lumMod val="75000"/>
              <a:lumOff val="25000"/>
            </a:schemeClr>
          </a:solidFill>
          <a:latin typeface="Verdana"/>
          <a:ea typeface="+mn-ea"/>
          <a:cs typeface="Verdana"/>
        </a:defRPr>
      </a:lvl4pPr>
      <a:lvl5pPr marL="2057400" indent="-228600" algn="l" defTabSz="914400" rtl="0" eaLnBrk="1" latinLnBrk="0" hangingPunct="1">
        <a:lnSpc>
          <a:spcPct val="120000"/>
        </a:lnSpc>
        <a:spcBef>
          <a:spcPct val="20000"/>
        </a:spcBef>
        <a:buFont typeface="Arial" panose="020B0604020202020204" pitchFamily="34" charset="0"/>
        <a:buChar char="»"/>
        <a:defRPr sz="1200" b="0" kern="1200">
          <a:solidFill>
            <a:schemeClr val="tx1">
              <a:lumMod val="75000"/>
              <a:lumOff val="25000"/>
            </a:schemeClr>
          </a:solidFill>
          <a:latin typeface="Verdana"/>
          <a:ea typeface="+mn-ea"/>
          <a:cs typeface="Verdan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623920"/>
          </a:xfrm>
          <a:prstGeom prst="rect">
            <a:avLst/>
          </a:prstGeom>
        </p:spPr>
        <p:txBody>
          <a:bodyPr vert="horz" lIns="91440" tIns="45720" rIns="91440" bIns="45720" rtlCol="0" anchor="t">
            <a:normAutofit/>
          </a:bodyPr>
          <a:lstStyle/>
          <a:p>
            <a:r>
              <a:rPr lang="da-DK" dirty="0"/>
              <a:t>Klik for at redigere i master</a:t>
            </a:r>
            <a:endParaRPr lang="en-US" dirty="0"/>
          </a:p>
        </p:txBody>
      </p:sp>
      <p:sp>
        <p:nvSpPr>
          <p:cNvPr id="3" name="Text Placeholder 2"/>
          <p:cNvSpPr>
            <a:spLocks noGrp="1"/>
          </p:cNvSpPr>
          <p:nvPr>
            <p:ph type="body" idx="1"/>
          </p:nvPr>
        </p:nvSpPr>
        <p:spPr>
          <a:xfrm>
            <a:off x="628650" y="1296000"/>
            <a:ext cx="7886700" cy="4615200"/>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7" name="Rectangle 13"/>
          <p:cNvSpPr/>
          <p:nvPr/>
        </p:nvSpPr>
        <p:spPr>
          <a:xfrm>
            <a:off x="0" y="6747929"/>
            <a:ext cx="9144000" cy="114300"/>
          </a:xfrm>
          <a:prstGeom prst="rect">
            <a:avLst/>
          </a:prstGeom>
          <a:solidFill>
            <a:srgbClr val="6381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BDC3C0"/>
              </a:solidFill>
            </a:endParaRPr>
          </a:p>
        </p:txBody>
      </p:sp>
      <p:sp>
        <p:nvSpPr>
          <p:cNvPr id="9" name="Rectangle 13"/>
          <p:cNvSpPr/>
          <p:nvPr userDrawn="1"/>
        </p:nvSpPr>
        <p:spPr>
          <a:xfrm>
            <a:off x="0" y="6747929"/>
            <a:ext cx="9144000" cy="114300"/>
          </a:xfrm>
          <a:prstGeom prst="rect">
            <a:avLst/>
          </a:prstGeom>
          <a:solidFill>
            <a:srgbClr val="6375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BDC3C0"/>
              </a:solidFill>
            </a:endParaRPr>
          </a:p>
        </p:txBody>
      </p:sp>
      <p:sp>
        <p:nvSpPr>
          <p:cNvPr id="14" name="Pladsholder til slidenummer 13"/>
          <p:cNvSpPr>
            <a:spLocks noGrp="1"/>
          </p:cNvSpPr>
          <p:nvPr>
            <p:ph type="sldNum" sz="quarter" idx="4"/>
          </p:nvPr>
        </p:nvSpPr>
        <p:spPr>
          <a:xfrm>
            <a:off x="8166618" y="6356351"/>
            <a:ext cx="348732" cy="365125"/>
          </a:xfrm>
          <a:prstGeom prst="rect">
            <a:avLst/>
          </a:prstGeom>
        </p:spPr>
        <p:txBody>
          <a:bodyPr vert="horz" lIns="91440" tIns="45720" rIns="91440" bIns="45720" rtlCol="0" anchor="ctr"/>
          <a:lstStyle>
            <a:lvl1pPr algn="r">
              <a:defRPr sz="600">
                <a:solidFill>
                  <a:schemeClr val="tx2"/>
                </a:solidFill>
              </a:defRPr>
            </a:lvl1pPr>
          </a:lstStyle>
          <a:p>
            <a:fld id="{7FBC932F-F4CF-4098-97AF-13CD3D9A4492}" type="slidenum">
              <a:rPr lang="da-DK" smtClean="0"/>
              <a:pPr/>
              <a:t>‹nr.›</a:t>
            </a:fld>
            <a:endParaRPr lang="da-DK" dirty="0"/>
          </a:p>
        </p:txBody>
      </p:sp>
      <p:pic>
        <p:nvPicPr>
          <p:cNvPr id="10" name="Billede 9"/>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9959" y="6110302"/>
            <a:ext cx="996284" cy="572400"/>
          </a:xfrm>
          <a:prstGeom prst="rect">
            <a:avLst/>
          </a:prstGeom>
        </p:spPr>
      </p:pic>
    </p:spTree>
    <p:extLst>
      <p:ext uri="{BB962C8B-B14F-4D97-AF65-F5344CB8AC3E}">
        <p14:creationId xmlns:p14="http://schemas.microsoft.com/office/powerpoint/2010/main" val="17818982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p:hf hdr="0" ftr="0"/>
  <p:txStyles>
    <p:titleStyle>
      <a:lvl1pPr algn="l" defTabSz="685800" rtl="0" eaLnBrk="1" latinLnBrk="0" hangingPunct="1">
        <a:lnSpc>
          <a:spcPct val="90000"/>
        </a:lnSpc>
        <a:spcBef>
          <a:spcPct val="0"/>
        </a:spcBef>
        <a:buNone/>
        <a:defRPr sz="21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4"/>
        </a:buClr>
        <a:buFont typeface="Arial" panose="020B0604020202020204" pitchFamily="34" charset="0"/>
        <a:buChar char="•"/>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4"/>
        </a:buClr>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4"/>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4"/>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4"/>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88765" y="311972"/>
            <a:ext cx="8166950"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488764" y="1196753"/>
            <a:ext cx="8166952"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p:cNvSpPr>
            <a:spLocks noGrp="1"/>
          </p:cNvSpPr>
          <p:nvPr>
            <p:ph type="ftr" sz="quarter" idx="3"/>
          </p:nvPr>
        </p:nvSpPr>
        <p:spPr>
          <a:xfrm>
            <a:off x="861524" y="6398801"/>
            <a:ext cx="4240104" cy="201461"/>
          </a:xfrm>
          <a:prstGeom prst="rect">
            <a:avLst/>
          </a:prstGeom>
        </p:spPr>
        <p:txBody>
          <a:bodyPr vert="horz" lIns="0" tIns="0" rIns="0" bIns="0" rtlCol="0" anchor="b" anchorCtr="0">
            <a:noAutofit/>
          </a:bodyPr>
          <a:lstStyle>
            <a:lvl1pPr algn="l">
              <a:defRPr sz="600">
                <a:solidFill>
                  <a:srgbClr val="003127"/>
                </a:solidFill>
              </a:defRPr>
            </a:lvl1pPr>
          </a:lstStyle>
          <a:p>
            <a:r>
              <a:rPr lang="da-DK"/>
              <a:t>/ Fødevarestyrelsen / Titel på præsentation</a:t>
            </a:r>
            <a:endParaRPr lang="da-DK" dirty="0"/>
          </a:p>
        </p:txBody>
      </p:sp>
      <p:sp>
        <p:nvSpPr>
          <p:cNvPr id="6" name="Pladsholder til diasnummer 5"/>
          <p:cNvSpPr>
            <a:spLocks noGrp="1"/>
          </p:cNvSpPr>
          <p:nvPr>
            <p:ph type="sldNum" sz="quarter" idx="4"/>
          </p:nvPr>
        </p:nvSpPr>
        <p:spPr>
          <a:xfrm>
            <a:off x="613060" y="6398801"/>
            <a:ext cx="224158" cy="201461"/>
          </a:xfrm>
          <a:prstGeom prst="rect">
            <a:avLst/>
          </a:prstGeom>
        </p:spPr>
        <p:txBody>
          <a:bodyPr vert="horz" lIns="0" tIns="0" rIns="0" bIns="0" rtlCol="0" anchor="b" anchorCtr="0">
            <a:noAutofit/>
          </a:bodyPr>
          <a:lstStyle>
            <a:lvl1pPr algn="r">
              <a:defRPr sz="6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6300192" y="7600381"/>
            <a:ext cx="2057400" cy="365125"/>
          </a:xfrm>
          <a:prstGeom prst="rect">
            <a:avLst/>
          </a:prstGeom>
        </p:spPr>
        <p:txBody>
          <a:bodyPr vert="horz" lIns="91440" tIns="45720" rIns="91440" bIns="45720" rtlCol="0" anchor="ctr"/>
          <a:lstStyle>
            <a:lvl1pPr algn="l">
              <a:defRPr lang="da-DK" sz="600" kern="1200" smtClean="0">
                <a:solidFill>
                  <a:schemeClr val="bg1">
                    <a:lumMod val="75000"/>
                  </a:schemeClr>
                </a:solidFill>
                <a:latin typeface="+mn-lt"/>
                <a:ea typeface="+mn-ea"/>
                <a:cs typeface="+mn-cs"/>
              </a:defRPr>
            </a:lvl1pPr>
          </a:lstStyle>
          <a:p>
            <a:fld id="{3A46CAB3-5704-4540-9998-7785B66378AB}" type="datetime2">
              <a:rPr lang="da-DK" smtClean="0"/>
              <a:t>16. oktober 2017</a:t>
            </a:fld>
            <a:endParaRPr lang="da-DK" dirty="0"/>
          </a:p>
        </p:txBody>
      </p:sp>
      <p:pic>
        <p:nvPicPr>
          <p:cNvPr id="13" name="Billede logo"/>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0882" y="6380524"/>
            <a:ext cx="168636" cy="199948"/>
          </a:xfrm>
          <a:prstGeom prst="rect">
            <a:avLst/>
          </a:prstGeom>
        </p:spPr>
      </p:pic>
    </p:spTree>
    <p:extLst>
      <p:ext uri="{BB962C8B-B14F-4D97-AF65-F5344CB8AC3E}">
        <p14:creationId xmlns:p14="http://schemas.microsoft.com/office/powerpoint/2010/main" val="32245997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hdr="0" dt="0"/>
  <p:txStyles>
    <p:titleStyle>
      <a:lvl1pPr algn="l" defTabSz="685983" rtl="0" eaLnBrk="1" latinLnBrk="0" hangingPunct="1">
        <a:lnSpc>
          <a:spcPct val="90000"/>
        </a:lnSpc>
        <a:spcBef>
          <a:spcPct val="0"/>
        </a:spcBef>
        <a:buNone/>
        <a:defRPr sz="1725" b="1" kern="1200">
          <a:solidFill>
            <a:srgbClr val="003127"/>
          </a:solidFill>
          <a:latin typeface="+mj-lt"/>
          <a:ea typeface="+mj-ea"/>
          <a:cs typeface="+mj-cs"/>
        </a:defRPr>
      </a:lvl1pPr>
    </p:titleStyle>
    <p:bodyStyle>
      <a:lvl1pPr marL="0" indent="0" algn="l" defTabSz="685983" rtl="0" eaLnBrk="1" latinLnBrk="0" hangingPunct="1">
        <a:lnSpc>
          <a:spcPct val="91000"/>
        </a:lnSpc>
        <a:spcBef>
          <a:spcPts val="0"/>
        </a:spcBef>
        <a:buFont typeface="Arial" panose="020B0604020202020204" pitchFamily="34" charset="0"/>
        <a:buChar char="​"/>
        <a:defRPr sz="1500" b="1" kern="1200">
          <a:solidFill>
            <a:schemeClr val="accent1"/>
          </a:solidFill>
          <a:latin typeface="+mn-lt"/>
          <a:ea typeface="+mn-ea"/>
          <a:cs typeface="+mn-cs"/>
        </a:defRPr>
      </a:lvl1pPr>
      <a:lvl2pPr marL="162043" indent="-162043" algn="l" defTabSz="685983" rtl="0" eaLnBrk="1" latinLnBrk="0" hangingPunct="1">
        <a:lnSpc>
          <a:spcPct val="91000"/>
        </a:lnSpc>
        <a:spcBef>
          <a:spcPts val="0"/>
        </a:spcBef>
        <a:buFont typeface="Arial" panose="020B0604020202020204" pitchFamily="34" charset="0"/>
        <a:buChar char="•"/>
        <a:defRPr sz="1500" b="1" kern="1200">
          <a:solidFill>
            <a:schemeClr val="accent1"/>
          </a:solidFill>
          <a:latin typeface="+mn-lt"/>
          <a:ea typeface="+mn-ea"/>
          <a:cs typeface="+mn-cs"/>
        </a:defRPr>
      </a:lvl2pPr>
      <a:lvl3pPr marL="324086" indent="-162043" algn="l" defTabSz="685983" rtl="0" eaLnBrk="1" latinLnBrk="0" hangingPunct="1">
        <a:lnSpc>
          <a:spcPct val="92000"/>
        </a:lnSpc>
        <a:spcBef>
          <a:spcPts val="0"/>
        </a:spcBef>
        <a:buFont typeface="Arial" panose="020B0604020202020204" pitchFamily="34" charset="0"/>
        <a:buChar char="-"/>
        <a:defRPr sz="1350" b="1" kern="1200">
          <a:solidFill>
            <a:schemeClr val="accent1"/>
          </a:solidFill>
          <a:latin typeface="+mn-lt"/>
          <a:ea typeface="+mn-ea"/>
          <a:cs typeface="+mn-cs"/>
        </a:defRPr>
      </a:lvl3pPr>
      <a:lvl4pPr marL="486130" indent="-162043" algn="l" defTabSz="685983" rtl="0" eaLnBrk="1" latinLnBrk="0" hangingPunct="1">
        <a:lnSpc>
          <a:spcPct val="92000"/>
        </a:lnSpc>
        <a:spcBef>
          <a:spcPts val="0"/>
        </a:spcBef>
        <a:buFont typeface="Arial" panose="020B0604020202020204" pitchFamily="34" charset="0"/>
        <a:buChar char="•"/>
        <a:defRPr sz="1350" b="1" kern="1200">
          <a:solidFill>
            <a:schemeClr val="accent1"/>
          </a:solidFill>
          <a:latin typeface="+mn-lt"/>
          <a:ea typeface="+mn-ea"/>
          <a:cs typeface="+mn-cs"/>
        </a:defRPr>
      </a:lvl4pPr>
      <a:lvl5pPr marL="648173" indent="-162043" algn="l" defTabSz="685983" rtl="0" eaLnBrk="1" latinLnBrk="0" hangingPunct="1">
        <a:lnSpc>
          <a:spcPct val="92000"/>
        </a:lnSpc>
        <a:spcBef>
          <a:spcPts val="0"/>
        </a:spcBef>
        <a:buFont typeface="Arial" panose="020B0604020202020204" pitchFamily="34" charset="0"/>
        <a:buChar char="-"/>
        <a:defRPr sz="1350" b="1" kern="1200">
          <a:solidFill>
            <a:schemeClr val="accent1"/>
          </a:solidFill>
          <a:latin typeface="+mn-lt"/>
          <a:ea typeface="+mn-ea"/>
          <a:cs typeface="+mn-cs"/>
        </a:defRPr>
      </a:lvl5pPr>
      <a:lvl6pPr marL="648173" indent="-162043" algn="l" defTabSz="685983" rtl="0" eaLnBrk="1" latinLnBrk="0" hangingPunct="1">
        <a:lnSpc>
          <a:spcPct val="92000"/>
        </a:lnSpc>
        <a:spcBef>
          <a:spcPts val="0"/>
        </a:spcBef>
        <a:buFont typeface="Arial" panose="020B0604020202020204" pitchFamily="34" charset="0"/>
        <a:buChar char="•"/>
        <a:defRPr sz="1350" b="1" kern="1200">
          <a:solidFill>
            <a:schemeClr val="accent1"/>
          </a:solidFill>
          <a:latin typeface="+mn-lt"/>
          <a:ea typeface="+mn-ea"/>
          <a:cs typeface="+mn-cs"/>
        </a:defRPr>
      </a:lvl6pPr>
      <a:lvl7pPr marL="648173" indent="-162043" algn="l" defTabSz="685983" rtl="0" eaLnBrk="1" latinLnBrk="0" hangingPunct="1">
        <a:lnSpc>
          <a:spcPct val="92000"/>
        </a:lnSpc>
        <a:spcBef>
          <a:spcPts val="0"/>
        </a:spcBef>
        <a:buFont typeface="Arial" panose="020B0604020202020204" pitchFamily="34" charset="0"/>
        <a:buChar char="•"/>
        <a:defRPr sz="1350" b="1" kern="1200">
          <a:solidFill>
            <a:schemeClr val="accent1"/>
          </a:solidFill>
          <a:latin typeface="+mn-lt"/>
          <a:ea typeface="+mn-ea"/>
          <a:cs typeface="+mn-cs"/>
        </a:defRPr>
      </a:lvl7pPr>
      <a:lvl8pPr marL="648173" indent="-162043" algn="l" defTabSz="685983" rtl="0" eaLnBrk="1" latinLnBrk="0" hangingPunct="1">
        <a:lnSpc>
          <a:spcPct val="92000"/>
        </a:lnSpc>
        <a:spcBef>
          <a:spcPts val="0"/>
        </a:spcBef>
        <a:buFont typeface="Arial" panose="020B0604020202020204" pitchFamily="34" charset="0"/>
        <a:buChar char="•"/>
        <a:defRPr sz="1350" b="1" kern="1200" baseline="0">
          <a:solidFill>
            <a:schemeClr val="accent1"/>
          </a:solidFill>
          <a:latin typeface="+mn-lt"/>
          <a:ea typeface="+mn-ea"/>
          <a:cs typeface="+mn-cs"/>
        </a:defRPr>
      </a:lvl8pPr>
      <a:lvl9pPr marL="648173" indent="-162043" algn="l" defTabSz="685983" rtl="0" eaLnBrk="1" latinLnBrk="0" hangingPunct="1">
        <a:lnSpc>
          <a:spcPct val="92000"/>
        </a:lnSpc>
        <a:spcBef>
          <a:spcPts val="0"/>
        </a:spcBef>
        <a:buFont typeface="Arial" panose="020B0604020202020204" pitchFamily="34" charset="0"/>
        <a:buChar char="•"/>
        <a:defRPr sz="1350" b="1" kern="1200">
          <a:solidFill>
            <a:schemeClr val="accent1"/>
          </a:solidFill>
          <a:latin typeface="+mn-lt"/>
          <a:ea typeface="+mn-ea"/>
          <a:cs typeface="+mn-cs"/>
        </a:defRPr>
      </a:lvl9pPr>
    </p:bodyStyle>
    <p:otherStyle>
      <a:defPPr>
        <a:defRPr lang="da-DK"/>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753">
          <p15:clr>
            <a:srgbClr val="F26B43"/>
          </p15:clr>
        </p15:guide>
        <p15:guide id="4" orient="horz" pos="3831">
          <p15:clr>
            <a:srgbClr val="F26B43"/>
          </p15:clr>
        </p15:guide>
        <p15:guide id="5" orient="horz" pos="195">
          <p15:clr>
            <a:srgbClr val="F26B43"/>
          </p15:clr>
        </p15:guide>
        <p15:guide id="6" orient="horz" pos="491">
          <p15:clr>
            <a:srgbClr val="F26B43"/>
          </p15:clr>
        </p15:guide>
        <p15:guide id="7" pos="409">
          <p15:clr>
            <a:srgbClr val="F26B43"/>
          </p15:clr>
        </p15:guide>
        <p15:guide id="8" pos="72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1.bin"/><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75.em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81.emf"/><Relationship Id="rId4" Type="http://schemas.openxmlformats.org/officeDocument/2006/relationships/image" Target="../media/image8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54.emf"/><Relationship Id="rId5" Type="http://schemas.openxmlformats.org/officeDocument/2006/relationships/oleObject" Target="../embeddings/oleObject3.bin"/><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a-DK" dirty="0"/>
              <a:t>Samarbejde om kontraktstyring –syddansk erhvervsskole og </a:t>
            </a:r>
            <a:r>
              <a:rPr lang="da-DK" dirty="0" err="1"/>
              <a:t>ifirs</a:t>
            </a:r>
            <a:endParaRPr lang="da-DK" dirty="0"/>
          </a:p>
        </p:txBody>
      </p:sp>
      <p:sp>
        <p:nvSpPr>
          <p:cNvPr id="5" name="Pladsholder til tekst 4"/>
          <p:cNvSpPr>
            <a:spLocks noGrp="1"/>
          </p:cNvSpPr>
          <p:nvPr>
            <p:ph type="body" idx="1"/>
          </p:nvPr>
        </p:nvSpPr>
        <p:spPr/>
        <p:txBody>
          <a:bodyPr/>
          <a:lstStyle/>
          <a:p>
            <a:r>
              <a:rPr lang="da-DK" dirty="0"/>
              <a:t>”Mest muligt for mindst muligt”</a:t>
            </a:r>
          </a:p>
        </p:txBody>
      </p:sp>
    </p:spTree>
    <p:extLst>
      <p:ext uri="{BB962C8B-B14F-4D97-AF65-F5344CB8AC3E}">
        <p14:creationId xmlns:p14="http://schemas.microsoft.com/office/powerpoint/2010/main" val="3104440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3"/>
          <p:cNvSpPr/>
          <p:nvPr/>
        </p:nvSpPr>
        <p:spPr>
          <a:xfrm>
            <a:off x="251520" y="68896"/>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 </a:t>
            </a:r>
          </a:p>
          <a:p>
            <a:pPr algn="ctr"/>
            <a:r>
              <a:rPr lang="da-DK" dirty="0"/>
              <a:t>OVERBLIK</a:t>
            </a:r>
          </a:p>
        </p:txBody>
      </p:sp>
      <p:sp>
        <p:nvSpPr>
          <p:cNvPr id="7" name="Afrundet rektangel 6"/>
          <p:cNvSpPr/>
          <p:nvPr/>
        </p:nvSpPr>
        <p:spPr>
          <a:xfrm>
            <a:off x="6804248" y="74035"/>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 </a:t>
            </a:r>
          </a:p>
          <a:p>
            <a:pPr algn="ctr"/>
            <a:r>
              <a:rPr lang="da-DK" dirty="0"/>
              <a:t>STYRING</a:t>
            </a:r>
          </a:p>
        </p:txBody>
      </p:sp>
      <p:sp>
        <p:nvSpPr>
          <p:cNvPr id="9" name="Afrundet rektangel 8"/>
          <p:cNvSpPr/>
          <p:nvPr/>
        </p:nvSpPr>
        <p:spPr>
          <a:xfrm>
            <a:off x="251520" y="5157192"/>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 </a:t>
            </a:r>
          </a:p>
          <a:p>
            <a:pPr algn="ctr"/>
            <a:r>
              <a:rPr lang="da-DK" dirty="0"/>
              <a:t>COMPLIANCE</a:t>
            </a:r>
          </a:p>
        </p:txBody>
      </p:sp>
      <p:sp>
        <p:nvSpPr>
          <p:cNvPr id="10" name="Afrundet rektangel 9"/>
          <p:cNvSpPr/>
          <p:nvPr/>
        </p:nvSpPr>
        <p:spPr>
          <a:xfrm>
            <a:off x="6804248" y="5157192"/>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 PERFORMANCE</a:t>
            </a:r>
          </a:p>
        </p:txBody>
      </p:sp>
      <p:sp>
        <p:nvSpPr>
          <p:cNvPr id="11" name="Afrundet rektangulær billedforklaring 10"/>
          <p:cNvSpPr/>
          <p:nvPr/>
        </p:nvSpPr>
        <p:spPr>
          <a:xfrm>
            <a:off x="2483768" y="66665"/>
            <a:ext cx="1944216" cy="1080120"/>
          </a:xfrm>
          <a:prstGeom prst="wedgeRoundRectCallout">
            <a:avLst>
              <a:gd name="adj1" fmla="val -59426"/>
              <a:gd name="adj2" fmla="val -26232"/>
              <a:gd name="adj3" fmla="val 16667"/>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Hvilke aftaler har vi? </a:t>
            </a:r>
          </a:p>
          <a:p>
            <a:pPr marL="171450" indent="-171450">
              <a:buFont typeface="Arial" panose="020B0604020202020204" pitchFamily="34" charset="0"/>
              <a:buChar char="•"/>
            </a:pPr>
            <a:r>
              <a:rPr lang="da-DK" sz="1100" dirty="0">
                <a:solidFill>
                  <a:schemeClr val="tx1"/>
                </a:solidFill>
              </a:rPr>
              <a:t>Hvad er vigtigt at vide om aftalerne?</a:t>
            </a:r>
          </a:p>
        </p:txBody>
      </p:sp>
      <p:sp>
        <p:nvSpPr>
          <p:cNvPr id="13" name="Afrundet rektangulær billedforklaring 12"/>
          <p:cNvSpPr/>
          <p:nvPr/>
        </p:nvSpPr>
        <p:spPr>
          <a:xfrm>
            <a:off x="2483768" y="5445224"/>
            <a:ext cx="1944216" cy="1080120"/>
          </a:xfrm>
          <a:prstGeom prst="wedgeRoundRectCallout">
            <a:avLst>
              <a:gd name="adj1" fmla="val -61789"/>
              <a:gd name="adj2" fmla="val 33581"/>
              <a:gd name="adj3" fmla="val 16667"/>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Overholder leverandørerne sin del?</a:t>
            </a:r>
          </a:p>
          <a:p>
            <a:pPr marL="171450" indent="-171450">
              <a:buFont typeface="Arial" panose="020B0604020202020204" pitchFamily="34" charset="0"/>
              <a:buChar char="•"/>
            </a:pPr>
            <a:r>
              <a:rPr lang="da-DK" sz="1100" dirty="0">
                <a:solidFill>
                  <a:schemeClr val="tx1"/>
                </a:solidFill>
              </a:rPr>
              <a:t>Anvender vi aftalerne rigtigt?</a:t>
            </a:r>
          </a:p>
        </p:txBody>
      </p:sp>
      <p:sp>
        <p:nvSpPr>
          <p:cNvPr id="14" name="Afrundet rektangulær billedforklaring 13"/>
          <p:cNvSpPr/>
          <p:nvPr/>
        </p:nvSpPr>
        <p:spPr>
          <a:xfrm>
            <a:off x="4716016" y="64434"/>
            <a:ext cx="1944216" cy="1080120"/>
          </a:xfrm>
          <a:prstGeom prst="wedgeRoundRectCallout">
            <a:avLst>
              <a:gd name="adj1" fmla="val 59715"/>
              <a:gd name="adj2" fmla="val -23963"/>
              <a:gd name="adj3" fmla="val 16667"/>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Hvilke aftaler prioriterer vi?</a:t>
            </a:r>
          </a:p>
          <a:p>
            <a:pPr marL="171450" indent="-171450">
              <a:buFont typeface="Arial" panose="020B0604020202020204" pitchFamily="34" charset="0"/>
              <a:buChar char="•"/>
            </a:pPr>
            <a:r>
              <a:rPr lang="da-DK" sz="1100" dirty="0">
                <a:solidFill>
                  <a:schemeClr val="tx1"/>
                </a:solidFill>
              </a:rPr>
              <a:t>Hvordan styrer vi aftaler og leverandører?</a:t>
            </a:r>
          </a:p>
        </p:txBody>
      </p:sp>
      <p:sp>
        <p:nvSpPr>
          <p:cNvPr id="16" name="Afrundet rektangulær billedforklaring 15"/>
          <p:cNvSpPr/>
          <p:nvPr/>
        </p:nvSpPr>
        <p:spPr>
          <a:xfrm>
            <a:off x="4716016" y="5445224"/>
            <a:ext cx="1944216" cy="1080120"/>
          </a:xfrm>
          <a:prstGeom prst="wedgeRoundRectCallout">
            <a:avLst>
              <a:gd name="adj1" fmla="val 62154"/>
              <a:gd name="adj2" fmla="val 22047"/>
              <a:gd name="adj3" fmla="val 16667"/>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Får vi det forventede ud af aftalerne?</a:t>
            </a:r>
          </a:p>
          <a:p>
            <a:pPr marL="171450" indent="-171450">
              <a:buFont typeface="Arial" panose="020B0604020202020204" pitchFamily="34" charset="0"/>
              <a:buChar char="•"/>
            </a:pPr>
            <a:r>
              <a:rPr lang="da-DK" sz="1100" dirty="0">
                <a:solidFill>
                  <a:schemeClr val="tx1"/>
                </a:solidFill>
              </a:rPr>
              <a:t>Hvordan får vi mere ud aftalerne?</a:t>
            </a:r>
          </a:p>
        </p:txBody>
      </p:sp>
      <p:sp>
        <p:nvSpPr>
          <p:cNvPr id="15" name="Afrundet rektangulær billedforklaring 14"/>
          <p:cNvSpPr/>
          <p:nvPr/>
        </p:nvSpPr>
        <p:spPr>
          <a:xfrm>
            <a:off x="395536" y="1916832"/>
            <a:ext cx="1944216" cy="1080120"/>
          </a:xfrm>
          <a:prstGeom prst="wedgeRoundRectCallout">
            <a:avLst>
              <a:gd name="adj1" fmla="val -5238"/>
              <a:gd name="adj2" fmla="val -75922"/>
              <a:gd name="adj3" fmla="val 16667"/>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Deadlines overholdes</a:t>
            </a:r>
          </a:p>
          <a:p>
            <a:pPr marL="171450" indent="-171450">
              <a:buFont typeface="Arial" panose="020B0604020202020204" pitchFamily="34" charset="0"/>
              <a:buChar char="•"/>
            </a:pPr>
            <a:r>
              <a:rPr lang="da-DK" sz="1100" dirty="0">
                <a:solidFill>
                  <a:schemeClr val="tx1"/>
                </a:solidFill>
              </a:rPr>
              <a:t>Aftaledækning på plads ift. revision og udbudspligt </a:t>
            </a:r>
          </a:p>
          <a:p>
            <a:pPr marL="171450" indent="-171450">
              <a:buFont typeface="Arial" panose="020B0604020202020204" pitchFamily="34" charset="0"/>
              <a:buChar char="•"/>
            </a:pPr>
            <a:r>
              <a:rPr lang="da-DK" sz="1100" dirty="0">
                <a:solidFill>
                  <a:schemeClr val="tx1"/>
                </a:solidFill>
              </a:rPr>
              <a:t>Ingen ”pludselige” listepriser</a:t>
            </a:r>
          </a:p>
        </p:txBody>
      </p:sp>
      <p:sp>
        <p:nvSpPr>
          <p:cNvPr id="17" name="Afrundet rektangulær billedforklaring 16"/>
          <p:cNvSpPr/>
          <p:nvPr/>
        </p:nvSpPr>
        <p:spPr>
          <a:xfrm>
            <a:off x="4716016" y="1434817"/>
            <a:ext cx="1944216" cy="1080120"/>
          </a:xfrm>
          <a:prstGeom prst="wedgeRoundRectCallout">
            <a:avLst>
              <a:gd name="adj1" fmla="val 59176"/>
              <a:gd name="adj2" fmla="val -54758"/>
              <a:gd name="adj3" fmla="val 16667"/>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Overblikket +</a:t>
            </a:r>
          </a:p>
          <a:p>
            <a:pPr marL="171450" indent="-171450">
              <a:buFont typeface="Arial" panose="020B0604020202020204" pitchFamily="34" charset="0"/>
              <a:buChar char="•"/>
            </a:pPr>
            <a:r>
              <a:rPr lang="da-DK" sz="1100" dirty="0">
                <a:solidFill>
                  <a:schemeClr val="tx1"/>
                </a:solidFill>
              </a:rPr>
              <a:t>Segmentering</a:t>
            </a:r>
          </a:p>
          <a:p>
            <a:pPr marL="171450" indent="-171450">
              <a:buFont typeface="Arial" panose="020B0604020202020204" pitchFamily="34" charset="0"/>
              <a:buChar char="•"/>
            </a:pPr>
            <a:r>
              <a:rPr lang="da-DK" sz="1100" dirty="0">
                <a:solidFill>
                  <a:schemeClr val="tx1"/>
                </a:solidFill>
              </a:rPr>
              <a:t>Risikovurdering</a:t>
            </a:r>
          </a:p>
          <a:p>
            <a:pPr marL="171450" indent="-171450">
              <a:buFont typeface="Arial" panose="020B0604020202020204" pitchFamily="34" charset="0"/>
              <a:buChar char="•"/>
            </a:pPr>
            <a:r>
              <a:rPr lang="da-DK" sz="1100" dirty="0">
                <a:solidFill>
                  <a:schemeClr val="tx1"/>
                </a:solidFill>
              </a:rPr>
              <a:t>Dialog med skoler</a:t>
            </a:r>
          </a:p>
        </p:txBody>
      </p:sp>
      <p:sp>
        <p:nvSpPr>
          <p:cNvPr id="18" name="Afrundet rektangulær billedforklaring 17"/>
          <p:cNvSpPr/>
          <p:nvPr/>
        </p:nvSpPr>
        <p:spPr>
          <a:xfrm>
            <a:off x="2483768" y="4077072"/>
            <a:ext cx="1944216" cy="1080120"/>
          </a:xfrm>
          <a:prstGeom prst="wedgeRoundRectCallout">
            <a:avLst>
              <a:gd name="adj1" fmla="val -58211"/>
              <a:gd name="adj2" fmla="val 76830"/>
              <a:gd name="adj3" fmla="val 16667"/>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err="1">
                <a:solidFill>
                  <a:schemeClr val="tx1"/>
                </a:solidFill>
              </a:rPr>
              <a:t>Overblik+Styring</a:t>
            </a:r>
            <a:endParaRPr lang="da-DK" sz="1100" dirty="0">
              <a:solidFill>
                <a:schemeClr val="tx1"/>
              </a:solidFill>
            </a:endParaRPr>
          </a:p>
          <a:p>
            <a:pPr marL="171450" indent="-171450">
              <a:buFont typeface="Arial" panose="020B0604020202020204" pitchFamily="34" charset="0"/>
              <a:buChar char="•"/>
            </a:pPr>
            <a:r>
              <a:rPr lang="da-DK" sz="1100" dirty="0" err="1">
                <a:solidFill>
                  <a:schemeClr val="tx1"/>
                </a:solidFill>
              </a:rPr>
              <a:t>Compliance</a:t>
            </a:r>
            <a:r>
              <a:rPr lang="da-DK" sz="1100" dirty="0">
                <a:solidFill>
                  <a:schemeClr val="tx1"/>
                </a:solidFill>
              </a:rPr>
              <a:t> analyser</a:t>
            </a:r>
          </a:p>
          <a:p>
            <a:pPr marL="171450" indent="-171450">
              <a:buFont typeface="Arial" panose="020B0604020202020204" pitchFamily="34" charset="0"/>
              <a:buChar char="•"/>
            </a:pPr>
            <a:r>
              <a:rPr lang="da-DK" sz="1100" dirty="0">
                <a:solidFill>
                  <a:schemeClr val="tx1"/>
                </a:solidFill>
              </a:rPr>
              <a:t>Priskontrol &amp; </a:t>
            </a:r>
            <a:r>
              <a:rPr lang="da-DK" sz="1100" dirty="0" err="1">
                <a:solidFill>
                  <a:schemeClr val="tx1"/>
                </a:solidFill>
              </a:rPr>
              <a:t>benchmarks</a:t>
            </a:r>
            <a:endParaRPr lang="da-DK" sz="1100" dirty="0">
              <a:solidFill>
                <a:schemeClr val="tx1"/>
              </a:solidFill>
            </a:endParaRPr>
          </a:p>
          <a:p>
            <a:pPr marL="171450" indent="-171450">
              <a:buFont typeface="Arial" panose="020B0604020202020204" pitchFamily="34" charset="0"/>
              <a:buChar char="•"/>
            </a:pPr>
            <a:r>
              <a:rPr lang="da-DK" sz="1100" dirty="0" err="1">
                <a:solidFill>
                  <a:schemeClr val="tx1"/>
                </a:solidFill>
              </a:rPr>
              <a:t>Fakturarkontrol</a:t>
            </a:r>
            <a:endParaRPr lang="da-DK" sz="1100" dirty="0">
              <a:solidFill>
                <a:schemeClr val="tx1"/>
              </a:solidFill>
            </a:endParaRPr>
          </a:p>
          <a:p>
            <a:pPr marL="171450" indent="-171450">
              <a:buFont typeface="Arial" panose="020B0604020202020204" pitchFamily="34" charset="0"/>
              <a:buChar char="•"/>
            </a:pPr>
            <a:r>
              <a:rPr lang="da-DK" sz="1100" dirty="0">
                <a:solidFill>
                  <a:schemeClr val="tx1"/>
                </a:solidFill>
              </a:rPr>
              <a:t>Evalueringer</a:t>
            </a:r>
          </a:p>
        </p:txBody>
      </p:sp>
      <p:sp>
        <p:nvSpPr>
          <p:cNvPr id="19" name="Afrundet rektangulær billedforklaring 18"/>
          <p:cNvSpPr/>
          <p:nvPr/>
        </p:nvSpPr>
        <p:spPr>
          <a:xfrm>
            <a:off x="4716016" y="4077072"/>
            <a:ext cx="1944216" cy="1080120"/>
          </a:xfrm>
          <a:prstGeom prst="wedgeRoundRectCallout">
            <a:avLst>
              <a:gd name="adj1" fmla="val 56302"/>
              <a:gd name="adj2" fmla="val 76830"/>
              <a:gd name="adj3" fmla="val 16667"/>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ERFA på tværs af aktiviteter og aftaler</a:t>
            </a:r>
          </a:p>
          <a:p>
            <a:pPr marL="171450" indent="-171450">
              <a:buFont typeface="Arial" panose="020B0604020202020204" pitchFamily="34" charset="0"/>
              <a:buChar char="•"/>
            </a:pPr>
            <a:r>
              <a:rPr lang="da-DK" sz="1100" dirty="0">
                <a:solidFill>
                  <a:schemeClr val="tx1"/>
                </a:solidFill>
              </a:rPr>
              <a:t>Undervisning</a:t>
            </a:r>
          </a:p>
          <a:p>
            <a:pPr marL="171450" indent="-171450">
              <a:buFont typeface="Arial" panose="020B0604020202020204" pitchFamily="34" charset="0"/>
              <a:buChar char="•"/>
            </a:pPr>
            <a:r>
              <a:rPr lang="da-DK" sz="1100" dirty="0">
                <a:solidFill>
                  <a:schemeClr val="tx1"/>
                </a:solidFill>
              </a:rPr>
              <a:t>Struktur for vidensdeling</a:t>
            </a:r>
          </a:p>
          <a:p>
            <a:pPr marL="171450" indent="-171450">
              <a:buFont typeface="Arial" panose="020B0604020202020204" pitchFamily="34" charset="0"/>
              <a:buChar char="•"/>
            </a:pPr>
            <a:endParaRPr lang="da-DK" sz="1100" dirty="0">
              <a:solidFill>
                <a:schemeClr val="tx1"/>
              </a:solidFill>
            </a:endParaRPr>
          </a:p>
        </p:txBody>
      </p:sp>
      <p:sp>
        <p:nvSpPr>
          <p:cNvPr id="20" name="Afrundet rektangulær billedforklaring 19"/>
          <p:cNvSpPr/>
          <p:nvPr/>
        </p:nvSpPr>
        <p:spPr>
          <a:xfrm>
            <a:off x="2492490" y="1434817"/>
            <a:ext cx="1944216" cy="1080120"/>
          </a:xfrm>
          <a:prstGeom prst="wedgeRoundRectCallout">
            <a:avLst>
              <a:gd name="adj1" fmla="val -58404"/>
              <a:gd name="adj2" fmla="val -46476"/>
              <a:gd name="adj3" fmla="val 16667"/>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Databaser &amp; PACTIUS</a:t>
            </a:r>
          </a:p>
          <a:p>
            <a:pPr marL="171450" indent="-171450">
              <a:buFont typeface="Arial" panose="020B0604020202020204" pitchFamily="34" charset="0"/>
              <a:buChar char="•"/>
            </a:pPr>
            <a:r>
              <a:rPr lang="da-DK" sz="1100" dirty="0">
                <a:solidFill>
                  <a:schemeClr val="tx1"/>
                </a:solidFill>
              </a:rPr>
              <a:t>Aftalebøger</a:t>
            </a:r>
          </a:p>
          <a:p>
            <a:pPr marL="171450" indent="-171450">
              <a:buFont typeface="Arial" panose="020B0604020202020204" pitchFamily="34" charset="0"/>
              <a:buChar char="•"/>
            </a:pPr>
            <a:r>
              <a:rPr lang="da-DK" sz="1100" dirty="0">
                <a:solidFill>
                  <a:schemeClr val="tx1"/>
                </a:solidFill>
              </a:rPr>
              <a:t>Medlemsportal</a:t>
            </a:r>
          </a:p>
          <a:p>
            <a:endParaRPr lang="da-DK" sz="1100" dirty="0">
              <a:solidFill>
                <a:schemeClr val="tx1"/>
              </a:solidFill>
            </a:endParaRPr>
          </a:p>
        </p:txBody>
      </p:sp>
      <p:sp>
        <p:nvSpPr>
          <p:cNvPr id="21" name="Afrundet rektangulær billedforklaring 20"/>
          <p:cNvSpPr/>
          <p:nvPr/>
        </p:nvSpPr>
        <p:spPr>
          <a:xfrm>
            <a:off x="6798771" y="1916832"/>
            <a:ext cx="1944216" cy="1080120"/>
          </a:xfrm>
          <a:prstGeom prst="wedgeRoundRectCallout">
            <a:avLst>
              <a:gd name="adj1" fmla="val -7282"/>
              <a:gd name="adj2" fmla="val -75002"/>
              <a:gd name="adj3" fmla="val 16667"/>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Fokus på de aftaler og leverandører, hvor </a:t>
            </a:r>
            <a:r>
              <a:rPr lang="da-DK" sz="1100" b="1" dirty="0">
                <a:solidFill>
                  <a:schemeClr val="tx1"/>
                </a:solidFill>
              </a:rPr>
              <a:t>gevinsterne </a:t>
            </a:r>
            <a:r>
              <a:rPr lang="da-DK" sz="1100" dirty="0">
                <a:solidFill>
                  <a:schemeClr val="tx1"/>
                </a:solidFill>
              </a:rPr>
              <a:t>er</a:t>
            </a:r>
          </a:p>
          <a:p>
            <a:pPr marL="171450" indent="-171450">
              <a:buFont typeface="Arial" panose="020B0604020202020204" pitchFamily="34" charset="0"/>
              <a:buChar char="•"/>
            </a:pPr>
            <a:r>
              <a:rPr lang="da-DK" sz="1100" dirty="0">
                <a:solidFill>
                  <a:schemeClr val="tx1"/>
                </a:solidFill>
              </a:rPr>
              <a:t>Prioritering af ressourcer</a:t>
            </a:r>
          </a:p>
        </p:txBody>
      </p:sp>
      <p:sp>
        <p:nvSpPr>
          <p:cNvPr id="22" name="Afrundet rektangulær billedforklaring 21"/>
          <p:cNvSpPr/>
          <p:nvPr/>
        </p:nvSpPr>
        <p:spPr>
          <a:xfrm>
            <a:off x="395536" y="3861048"/>
            <a:ext cx="1944216" cy="1080120"/>
          </a:xfrm>
          <a:prstGeom prst="wedgeRoundRectCallout">
            <a:avLst>
              <a:gd name="adj1" fmla="val -16291"/>
              <a:gd name="adj2" fmla="val 78670"/>
              <a:gd name="adj3" fmla="val 16667"/>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Rigtige priser</a:t>
            </a:r>
          </a:p>
          <a:p>
            <a:pPr marL="171450" indent="-171450">
              <a:buFont typeface="Arial" panose="020B0604020202020204" pitchFamily="34" charset="0"/>
              <a:buChar char="•"/>
            </a:pPr>
            <a:r>
              <a:rPr lang="da-DK" sz="1100" dirty="0">
                <a:solidFill>
                  <a:schemeClr val="tx1"/>
                </a:solidFill>
              </a:rPr>
              <a:t>Rigtige betingelser</a:t>
            </a:r>
          </a:p>
          <a:p>
            <a:pPr marL="171450" indent="-171450">
              <a:buFont typeface="Arial" panose="020B0604020202020204" pitchFamily="34" charset="0"/>
              <a:buChar char="•"/>
            </a:pPr>
            <a:r>
              <a:rPr lang="da-DK" sz="1100" dirty="0">
                <a:solidFill>
                  <a:schemeClr val="tx1"/>
                </a:solidFill>
              </a:rPr>
              <a:t>Rigtigt køb</a:t>
            </a:r>
          </a:p>
          <a:p>
            <a:pPr marL="171450" indent="-171450">
              <a:buFont typeface="Arial" panose="020B0604020202020204" pitchFamily="34" charset="0"/>
              <a:buChar char="•"/>
            </a:pPr>
            <a:r>
              <a:rPr lang="da-DK" sz="1100" dirty="0">
                <a:solidFill>
                  <a:schemeClr val="tx1"/>
                </a:solidFill>
              </a:rPr>
              <a:t>Økonomisk realisering af aftalen</a:t>
            </a:r>
          </a:p>
        </p:txBody>
      </p:sp>
      <p:sp>
        <p:nvSpPr>
          <p:cNvPr id="23" name="Afrundet rektangulær billedforklaring 22"/>
          <p:cNvSpPr/>
          <p:nvPr/>
        </p:nvSpPr>
        <p:spPr>
          <a:xfrm>
            <a:off x="6805668" y="3861048"/>
            <a:ext cx="1944216" cy="1080120"/>
          </a:xfrm>
          <a:prstGeom prst="wedgeRoundRectCallout">
            <a:avLst>
              <a:gd name="adj1" fmla="val 56813"/>
              <a:gd name="adj2" fmla="val 63027"/>
              <a:gd name="adj3" fmla="val 16667"/>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da-DK" sz="1100" dirty="0">
                <a:solidFill>
                  <a:schemeClr val="tx1"/>
                </a:solidFill>
              </a:rPr>
              <a:t>Bedre betingelser indenfor rammen</a:t>
            </a:r>
          </a:p>
          <a:p>
            <a:pPr marL="171450" indent="-171450">
              <a:buFont typeface="Arial" panose="020B0604020202020204" pitchFamily="34" charset="0"/>
              <a:buChar char="•"/>
            </a:pPr>
            <a:r>
              <a:rPr lang="da-DK" sz="1100" dirty="0">
                <a:solidFill>
                  <a:schemeClr val="tx1"/>
                </a:solidFill>
              </a:rPr>
              <a:t>Gevinst realisering</a:t>
            </a:r>
          </a:p>
          <a:p>
            <a:pPr marL="171450" indent="-171450">
              <a:buFont typeface="Arial" panose="020B0604020202020204" pitchFamily="34" charset="0"/>
              <a:buChar char="•"/>
            </a:pPr>
            <a:r>
              <a:rPr lang="da-DK" sz="1100" dirty="0">
                <a:solidFill>
                  <a:schemeClr val="tx1"/>
                </a:solidFill>
              </a:rPr>
              <a:t>Mer-gevinst</a:t>
            </a:r>
          </a:p>
          <a:p>
            <a:pPr marL="171450" indent="-171450">
              <a:buFont typeface="Arial" panose="020B0604020202020204" pitchFamily="34" charset="0"/>
              <a:buChar char="•"/>
            </a:pPr>
            <a:r>
              <a:rPr lang="da-DK" sz="1100" dirty="0">
                <a:solidFill>
                  <a:schemeClr val="tx1"/>
                </a:solidFill>
              </a:rPr>
              <a:t>Optimering af næste aftale</a:t>
            </a:r>
          </a:p>
        </p:txBody>
      </p:sp>
      <p:sp>
        <p:nvSpPr>
          <p:cNvPr id="24" name="Tekstfelt 23"/>
          <p:cNvSpPr txBox="1"/>
          <p:nvPr/>
        </p:nvSpPr>
        <p:spPr>
          <a:xfrm>
            <a:off x="1146143" y="3194392"/>
            <a:ext cx="6624736" cy="738664"/>
          </a:xfrm>
          <a:prstGeom prst="rect">
            <a:avLst/>
          </a:prstGeom>
          <a:noFill/>
        </p:spPr>
        <p:txBody>
          <a:bodyPr wrap="square" rtlCol="0">
            <a:spAutoFit/>
          </a:bodyPr>
          <a:lstStyle/>
          <a:p>
            <a:r>
              <a:rPr lang="da-DK" sz="2400" b="1" u="sng" dirty="0">
                <a:solidFill>
                  <a:srgbClr val="0097AB"/>
                </a:solidFill>
              </a:rPr>
              <a:t>Disciplin</a:t>
            </a:r>
            <a:r>
              <a:rPr lang="da-DK" sz="2400" b="1" u="sng" dirty="0"/>
              <a:t> - </a:t>
            </a:r>
            <a:r>
              <a:rPr lang="da-DK" sz="2400" b="1" u="sng" dirty="0">
                <a:solidFill>
                  <a:schemeClr val="accent3"/>
                </a:solidFill>
              </a:rPr>
              <a:t>Spørgsmål</a:t>
            </a:r>
            <a:r>
              <a:rPr lang="da-DK" sz="2400" b="1" u="sng" dirty="0"/>
              <a:t> - </a:t>
            </a:r>
            <a:r>
              <a:rPr lang="da-DK" sz="2400" b="1" u="sng" dirty="0">
                <a:solidFill>
                  <a:schemeClr val="accent2"/>
                </a:solidFill>
              </a:rPr>
              <a:t>Aktivitet</a:t>
            </a:r>
            <a:r>
              <a:rPr lang="da-DK" sz="2400" b="1" u="sng" dirty="0"/>
              <a:t> - </a:t>
            </a:r>
            <a:r>
              <a:rPr lang="da-DK" sz="2400" b="1" u="sng" dirty="0">
                <a:solidFill>
                  <a:schemeClr val="accent6"/>
                </a:solidFill>
              </a:rPr>
              <a:t>Gevinst</a:t>
            </a:r>
          </a:p>
          <a:p>
            <a:endParaRPr lang="da-DK" dirty="0"/>
          </a:p>
        </p:txBody>
      </p:sp>
    </p:spTree>
    <p:extLst>
      <p:ext uri="{BB962C8B-B14F-4D97-AF65-F5344CB8AC3E}">
        <p14:creationId xmlns:p14="http://schemas.microsoft.com/office/powerpoint/2010/main" val="60549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e 9"/>
          <p:cNvGrpSpPr/>
          <p:nvPr/>
        </p:nvGrpSpPr>
        <p:grpSpPr>
          <a:xfrm>
            <a:off x="179512" y="1988840"/>
            <a:ext cx="4329202" cy="3395962"/>
            <a:chOff x="307367" y="1606576"/>
            <a:chExt cx="4329202" cy="3395962"/>
          </a:xfrm>
        </p:grpSpPr>
        <p:sp>
          <p:nvSpPr>
            <p:cNvPr id="11" name="Afrundet rektangel 10"/>
            <p:cNvSpPr/>
            <p:nvPr/>
          </p:nvSpPr>
          <p:spPr>
            <a:xfrm>
              <a:off x="307367" y="1610430"/>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 </a:t>
              </a:r>
            </a:p>
            <a:p>
              <a:pPr algn="ctr"/>
              <a:r>
                <a:rPr lang="da-DK" dirty="0"/>
                <a:t>Overblik</a:t>
              </a:r>
            </a:p>
            <a:p>
              <a:pPr algn="ctr"/>
              <a:r>
                <a:rPr lang="da-DK" dirty="0"/>
                <a:t>over aftaler og leverandører</a:t>
              </a:r>
            </a:p>
          </p:txBody>
        </p:sp>
        <p:sp>
          <p:nvSpPr>
            <p:cNvPr id="12" name="Afrundet rektangel 11"/>
            <p:cNvSpPr/>
            <p:nvPr/>
          </p:nvSpPr>
          <p:spPr>
            <a:xfrm>
              <a:off x="2539615" y="1606576"/>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 </a:t>
              </a:r>
            </a:p>
            <a:p>
              <a:pPr algn="ctr"/>
              <a:r>
                <a:rPr lang="da-DK" dirty="0"/>
                <a:t>Styring</a:t>
              </a:r>
            </a:p>
            <a:p>
              <a:pPr algn="ctr"/>
              <a:r>
                <a:rPr lang="da-DK" dirty="0"/>
                <a:t>af aftaler og leverandører</a:t>
              </a:r>
            </a:p>
          </p:txBody>
        </p:sp>
        <p:sp>
          <p:nvSpPr>
            <p:cNvPr id="13" name="Afrundet rektangel 12"/>
            <p:cNvSpPr/>
            <p:nvPr/>
          </p:nvSpPr>
          <p:spPr>
            <a:xfrm>
              <a:off x="307367" y="3418362"/>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 </a:t>
              </a:r>
            </a:p>
            <a:p>
              <a:pPr algn="ctr"/>
              <a:r>
                <a:rPr lang="da-DK" dirty="0" err="1"/>
                <a:t>Compliance</a:t>
              </a:r>
              <a:r>
                <a:rPr lang="da-DK" dirty="0"/>
                <a:t>-</a:t>
              </a:r>
            </a:p>
            <a:p>
              <a:pPr algn="ctr"/>
              <a:r>
                <a:rPr lang="da-DK" dirty="0"/>
                <a:t>styring</a:t>
              </a:r>
            </a:p>
          </p:txBody>
        </p:sp>
        <p:sp>
          <p:nvSpPr>
            <p:cNvPr id="14" name="Afrundet rektangel 13"/>
            <p:cNvSpPr/>
            <p:nvPr/>
          </p:nvSpPr>
          <p:spPr>
            <a:xfrm>
              <a:off x="2548337" y="3418362"/>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 Performance-</a:t>
              </a:r>
            </a:p>
            <a:p>
              <a:pPr algn="ctr"/>
              <a:r>
                <a:rPr lang="da-DK" dirty="0"/>
                <a:t>styring</a:t>
              </a:r>
            </a:p>
          </p:txBody>
        </p:sp>
      </p:grpSp>
      <p:sp>
        <p:nvSpPr>
          <p:cNvPr id="2" name="Titel 1"/>
          <p:cNvSpPr>
            <a:spLocks noGrp="1"/>
          </p:cNvSpPr>
          <p:nvPr>
            <p:ph type="title"/>
          </p:nvPr>
        </p:nvSpPr>
        <p:spPr/>
        <p:txBody>
          <a:bodyPr/>
          <a:lstStyle/>
          <a:p>
            <a:r>
              <a:rPr lang="da-DK" dirty="0"/>
              <a:t>Kontraktstyring</a:t>
            </a:r>
            <a:br>
              <a:rPr lang="da-DK" dirty="0"/>
            </a:br>
            <a:r>
              <a:rPr lang="da-DK" dirty="0"/>
              <a:t>Aktiviteter i hele aftalens tid</a:t>
            </a:r>
          </a:p>
        </p:txBody>
      </p:sp>
      <p:graphicFrame>
        <p:nvGraphicFramePr>
          <p:cNvPr id="8" name="Diagram 7"/>
          <p:cNvGraphicFramePr/>
          <p:nvPr>
            <p:extLst>
              <p:ext uri="{D42A27DB-BD31-4B8C-83A1-F6EECF244321}">
                <p14:modId xmlns:p14="http://schemas.microsoft.com/office/powerpoint/2010/main" val="1045740286"/>
              </p:ext>
            </p:extLst>
          </p:nvPr>
        </p:nvGraphicFramePr>
        <p:xfrm>
          <a:off x="3156520" y="155679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36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Implementering</a:t>
            </a:r>
          </a:p>
        </p:txBody>
      </p:sp>
      <p:graphicFrame>
        <p:nvGraphicFramePr>
          <p:cNvPr id="18" name="Pladsholder til indhold 9"/>
          <p:cNvGraphicFramePr>
            <a:graphicFrameLocks noGrp="1"/>
          </p:cNvGraphicFramePr>
          <p:nvPr>
            <p:ph sz="half" idx="1"/>
            <p:extLst>
              <p:ext uri="{D42A27DB-BD31-4B8C-83A1-F6EECF244321}">
                <p14:modId xmlns:p14="http://schemas.microsoft.com/office/powerpoint/2010/main" val="3861112510"/>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dsholder til indhold 2"/>
          <p:cNvSpPr>
            <a:spLocks noGrp="1"/>
          </p:cNvSpPr>
          <p:nvPr>
            <p:ph sz="half" idx="2"/>
          </p:nvPr>
        </p:nvSpPr>
        <p:spPr/>
        <p:txBody>
          <a:bodyPr/>
          <a:lstStyle/>
          <a:p>
            <a:endParaRPr lang="da-DK" dirty="0"/>
          </a:p>
        </p:txBody>
      </p:sp>
      <p:sp>
        <p:nvSpPr>
          <p:cNvPr id="14" name="Tekstfelt 13"/>
          <p:cNvSpPr txBox="1"/>
          <p:nvPr/>
        </p:nvSpPr>
        <p:spPr>
          <a:xfrm>
            <a:off x="5292080" y="2636912"/>
            <a:ext cx="2448272"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da-DK" sz="2800" dirty="0"/>
              <a:t>Information</a:t>
            </a:r>
          </a:p>
          <a:p>
            <a:pPr lvl="0"/>
            <a:r>
              <a:rPr lang="da-DK" sz="2800" dirty="0"/>
              <a:t>Overvågning</a:t>
            </a:r>
          </a:p>
          <a:p>
            <a:pPr lvl="0"/>
            <a:r>
              <a:rPr lang="da-DK" sz="2800" dirty="0"/>
              <a:t>Kontrol</a:t>
            </a:r>
          </a:p>
          <a:p>
            <a:pPr lvl="0"/>
            <a:r>
              <a:rPr lang="da-DK" sz="2800" dirty="0"/>
              <a:t>Aktion</a:t>
            </a:r>
          </a:p>
          <a:p>
            <a:pPr lvl="0"/>
            <a:r>
              <a:rPr lang="da-DK" sz="2800" dirty="0"/>
              <a:t>Evaluering</a:t>
            </a:r>
          </a:p>
        </p:txBody>
      </p:sp>
    </p:spTree>
    <p:extLst>
      <p:ext uri="{BB962C8B-B14F-4D97-AF65-F5344CB8AC3E}">
        <p14:creationId xmlns:p14="http://schemas.microsoft.com/office/powerpoint/2010/main" val="280014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Drift</a:t>
            </a:r>
          </a:p>
        </p:txBody>
      </p:sp>
      <p:graphicFrame>
        <p:nvGraphicFramePr>
          <p:cNvPr id="6" name="Pladsholder til indhold 9"/>
          <p:cNvGraphicFramePr>
            <a:graphicFrameLocks noGrp="1"/>
          </p:cNvGraphicFramePr>
          <p:nvPr>
            <p:ph sz="half" idx="1"/>
            <p:extLst>
              <p:ext uri="{D42A27DB-BD31-4B8C-83A1-F6EECF244321}">
                <p14:modId xmlns:p14="http://schemas.microsoft.com/office/powerpoint/2010/main" val="1676533151"/>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dsholder til indhold 2"/>
          <p:cNvSpPr>
            <a:spLocks noGrp="1"/>
          </p:cNvSpPr>
          <p:nvPr>
            <p:ph sz="half" idx="2"/>
          </p:nvPr>
        </p:nvSpPr>
        <p:spPr/>
        <p:txBody>
          <a:bodyPr/>
          <a:lstStyle/>
          <a:p>
            <a:endParaRPr lang="da-DK" dirty="0"/>
          </a:p>
        </p:txBody>
      </p:sp>
      <p:sp>
        <p:nvSpPr>
          <p:cNvPr id="5" name="Tekstfelt 4"/>
          <p:cNvSpPr txBox="1"/>
          <p:nvPr/>
        </p:nvSpPr>
        <p:spPr>
          <a:xfrm>
            <a:off x="5292080" y="2636912"/>
            <a:ext cx="2448272" cy="224676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da-DK" sz="2800" dirty="0"/>
              <a:t>Overvågning</a:t>
            </a:r>
          </a:p>
          <a:p>
            <a:pPr lvl="0"/>
            <a:r>
              <a:rPr lang="da-DK" sz="2800" dirty="0"/>
              <a:t>Kontrol</a:t>
            </a:r>
          </a:p>
          <a:p>
            <a:pPr lvl="0"/>
            <a:r>
              <a:rPr lang="da-DK" sz="2800" dirty="0"/>
              <a:t>Aktion</a:t>
            </a:r>
          </a:p>
          <a:p>
            <a:pPr lvl="0"/>
            <a:r>
              <a:rPr lang="da-DK" sz="2800" dirty="0"/>
              <a:t>Evaluering &amp; Opfølgning</a:t>
            </a:r>
          </a:p>
        </p:txBody>
      </p:sp>
    </p:spTree>
    <p:extLst>
      <p:ext uri="{BB962C8B-B14F-4D97-AF65-F5344CB8AC3E}">
        <p14:creationId xmlns:p14="http://schemas.microsoft.com/office/powerpoint/2010/main" val="8207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Optimering</a:t>
            </a:r>
          </a:p>
        </p:txBody>
      </p:sp>
      <p:graphicFrame>
        <p:nvGraphicFramePr>
          <p:cNvPr id="17" name="Pladsholder til indhold 9"/>
          <p:cNvGraphicFramePr>
            <a:graphicFrameLocks noGrp="1"/>
          </p:cNvGraphicFramePr>
          <p:nvPr>
            <p:ph sz="half" idx="1"/>
            <p:extLst>
              <p:ext uri="{D42A27DB-BD31-4B8C-83A1-F6EECF244321}">
                <p14:modId xmlns:p14="http://schemas.microsoft.com/office/powerpoint/2010/main" val="356535190"/>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dsholder til indhold 2"/>
          <p:cNvSpPr>
            <a:spLocks noGrp="1"/>
          </p:cNvSpPr>
          <p:nvPr>
            <p:ph sz="half" idx="2"/>
          </p:nvPr>
        </p:nvSpPr>
        <p:spPr/>
        <p:txBody>
          <a:bodyPr/>
          <a:lstStyle/>
          <a:p>
            <a:endParaRPr lang="da-DK"/>
          </a:p>
        </p:txBody>
      </p:sp>
      <p:sp>
        <p:nvSpPr>
          <p:cNvPr id="16" name="Tekstfelt 15"/>
          <p:cNvSpPr txBox="1"/>
          <p:nvPr/>
        </p:nvSpPr>
        <p:spPr>
          <a:xfrm>
            <a:off x="5292080" y="3501008"/>
            <a:ext cx="2448272"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da-DK" sz="2800" dirty="0"/>
              <a:t>Udvikling</a:t>
            </a:r>
          </a:p>
          <a:p>
            <a:pPr lvl="0"/>
            <a:r>
              <a:rPr lang="da-DK" sz="2800" dirty="0"/>
              <a:t>Overdragelse</a:t>
            </a:r>
          </a:p>
          <a:p>
            <a:pPr lvl="0"/>
            <a:r>
              <a:rPr lang="da-DK" sz="2800" dirty="0"/>
              <a:t>Rådgivning</a:t>
            </a:r>
          </a:p>
        </p:txBody>
      </p:sp>
    </p:spTree>
    <p:extLst>
      <p:ext uri="{BB962C8B-B14F-4D97-AF65-F5344CB8AC3E}">
        <p14:creationId xmlns:p14="http://schemas.microsoft.com/office/powerpoint/2010/main" val="372507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Aktiviteter</a:t>
            </a:r>
            <a:br>
              <a:rPr lang="da-DK" dirty="0"/>
            </a:br>
            <a:r>
              <a:rPr lang="da-DK" dirty="0"/>
              <a:t>Overblik</a:t>
            </a:r>
          </a:p>
        </p:txBody>
      </p:sp>
      <p:sp>
        <p:nvSpPr>
          <p:cNvPr id="3" name="Pladsholder til indhold 2"/>
          <p:cNvSpPr>
            <a:spLocks noGrp="1"/>
          </p:cNvSpPr>
          <p:nvPr>
            <p:ph sz="half" idx="1"/>
          </p:nvPr>
        </p:nvSpPr>
        <p:spPr/>
        <p:txBody>
          <a:bodyPr/>
          <a:lstStyle/>
          <a:p>
            <a:r>
              <a:rPr lang="da-DK" dirty="0"/>
              <a:t>Hvornår starter en aftale?</a:t>
            </a:r>
          </a:p>
          <a:p>
            <a:r>
              <a:rPr lang="da-DK" dirty="0"/>
              <a:t>Hvem bruger aftalen?</a:t>
            </a:r>
          </a:p>
          <a:p>
            <a:endParaRPr lang="da-DK" dirty="0"/>
          </a:p>
        </p:txBody>
      </p:sp>
      <p:sp>
        <p:nvSpPr>
          <p:cNvPr id="7" name="Pladsholder til indhold 6"/>
          <p:cNvSpPr>
            <a:spLocks noGrp="1"/>
          </p:cNvSpPr>
          <p:nvPr>
            <p:ph sz="half" idx="2"/>
          </p:nvPr>
        </p:nvSpPr>
        <p:spPr/>
        <p:txBody>
          <a:bodyPr/>
          <a:lstStyle/>
          <a:p>
            <a:r>
              <a:rPr lang="da-DK" dirty="0"/>
              <a:t>Skal aftalen forlænges?</a:t>
            </a:r>
          </a:p>
          <a:p>
            <a:r>
              <a:rPr lang="da-DK" dirty="0"/>
              <a:t>Håndterer allonge og underskrift mv.</a:t>
            </a:r>
          </a:p>
          <a:p>
            <a:endParaRPr lang="da-DK" dirty="0"/>
          </a:p>
        </p:txBody>
      </p:sp>
      <p:pic>
        <p:nvPicPr>
          <p:cNvPr id="8" name="Billede 7"/>
          <p:cNvPicPr>
            <a:picLocks noChangeAspect="1"/>
          </p:cNvPicPr>
          <p:nvPr/>
        </p:nvPicPr>
        <p:blipFill rotWithShape="1">
          <a:blip r:embed="rId3"/>
          <a:srcRect t="10338" r="1155" b="17299"/>
          <a:stretch/>
        </p:blipFill>
        <p:spPr>
          <a:xfrm>
            <a:off x="1581572" y="3630386"/>
            <a:ext cx="5980856" cy="2462910"/>
          </a:xfrm>
          <a:prstGeom prst="rect">
            <a:avLst/>
          </a:prstGeom>
        </p:spPr>
      </p:pic>
    </p:spTree>
    <p:extLst>
      <p:ext uri="{BB962C8B-B14F-4D97-AF65-F5344CB8AC3E}">
        <p14:creationId xmlns:p14="http://schemas.microsoft.com/office/powerpoint/2010/main" val="800704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Aktiviter</a:t>
            </a:r>
            <a:r>
              <a:rPr lang="da-DK" dirty="0"/>
              <a:t/>
            </a:r>
            <a:br>
              <a:rPr lang="da-DK" dirty="0"/>
            </a:br>
            <a:r>
              <a:rPr lang="da-DK" dirty="0" err="1"/>
              <a:t>Compliance</a:t>
            </a:r>
            <a:endParaRPr lang="da-DK" dirty="0"/>
          </a:p>
        </p:txBody>
      </p:sp>
      <p:sp>
        <p:nvSpPr>
          <p:cNvPr id="3" name="Pladsholder til indhold 2"/>
          <p:cNvSpPr>
            <a:spLocks noGrp="1"/>
          </p:cNvSpPr>
          <p:nvPr>
            <p:ph idx="1"/>
          </p:nvPr>
        </p:nvSpPr>
        <p:spPr/>
        <p:txBody>
          <a:bodyPr>
            <a:normAutofit fontScale="85000" lnSpcReduction="20000"/>
          </a:bodyPr>
          <a:lstStyle/>
          <a:p>
            <a:pPr marL="114300" indent="0">
              <a:buNone/>
            </a:pPr>
            <a:r>
              <a:rPr lang="da-DK" dirty="0"/>
              <a:t>Kontrol af rigtig:</a:t>
            </a:r>
          </a:p>
          <a:p>
            <a:pPr marL="571500" indent="-457200"/>
            <a:r>
              <a:rPr lang="da-DK" dirty="0"/>
              <a:t>Vare</a:t>
            </a:r>
          </a:p>
          <a:p>
            <a:pPr marL="571500" indent="-457200"/>
            <a:r>
              <a:rPr lang="da-DK" dirty="0"/>
              <a:t>Kvalitet</a:t>
            </a:r>
          </a:p>
          <a:p>
            <a:pPr marL="571500" indent="-457200"/>
            <a:r>
              <a:rPr lang="da-DK" dirty="0"/>
              <a:t>Pris</a:t>
            </a:r>
          </a:p>
          <a:p>
            <a:pPr marL="571500" indent="-457200"/>
            <a:r>
              <a:rPr lang="da-DK" dirty="0"/>
              <a:t>Sted</a:t>
            </a:r>
          </a:p>
          <a:p>
            <a:pPr marL="571500" indent="-457200"/>
            <a:r>
              <a:rPr lang="da-DK" dirty="0"/>
              <a:t>Tidspunkt</a:t>
            </a:r>
          </a:p>
          <a:p>
            <a:pPr marL="571500" indent="-457200"/>
            <a:r>
              <a:rPr lang="da-DK" dirty="0"/>
              <a:t>Brug af aftalen</a:t>
            </a:r>
          </a:p>
          <a:p>
            <a:pPr marL="571500" indent="-457200"/>
            <a:r>
              <a:rPr lang="da-DK" dirty="0"/>
              <a:t>Tilfredshed</a:t>
            </a:r>
          </a:p>
          <a:p>
            <a:pPr marL="114300" indent="0">
              <a:buNone/>
            </a:pPr>
            <a:endParaRPr lang="da-DK" dirty="0"/>
          </a:p>
          <a:p>
            <a:pPr marL="114300" indent="0">
              <a:buNone/>
            </a:pPr>
            <a:r>
              <a:rPr lang="da-DK" dirty="0"/>
              <a:t>AKTION!</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630412"/>
            <a:ext cx="3675369" cy="3789040"/>
          </a:xfrm>
          <a:prstGeom prst="rect">
            <a:avLst/>
          </a:prstGeom>
        </p:spPr>
      </p:pic>
    </p:spTree>
    <p:extLst>
      <p:ext uri="{BB962C8B-B14F-4D97-AF65-F5344CB8AC3E}">
        <p14:creationId xmlns:p14="http://schemas.microsoft.com/office/powerpoint/2010/main" val="30464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par>
                          <p:cTn id="7" fill="hold">
                            <p:stCondLst>
                              <p:cond delay="560"/>
                            </p:stCondLst>
                            <p:childTnLst>
                              <p:par>
                                <p:cTn id="8" presetID="18" presetClass="emph" presetSubtype="0" fill="hold" nodeType="afterEffect">
                                  <p:stCondLst>
                                    <p:cond delay="0"/>
                                  </p:stCondLst>
                                  <p:iterate type="lt">
                                    <p:tmPct val="4000"/>
                                  </p:iterate>
                                  <p:childTnLst>
                                    <p:set>
                                      <p:cBhvr override="childStyle">
                                        <p:cTn id="9" dur="500" fill="hold"/>
                                        <p:tgtEl>
                                          <p:spTgt spid="3">
                                            <p:txEl>
                                              <p:pRg st="2" end="2"/>
                                            </p:txEl>
                                          </p:spTgt>
                                        </p:tgtEl>
                                        <p:attrNameLst>
                                          <p:attrName>style.textDecorationUnderline</p:attrName>
                                        </p:attrNameLst>
                                      </p:cBhvr>
                                      <p:to>
                                        <p:strVal val="true"/>
                                      </p:to>
                                    </p:set>
                                  </p:childTnLst>
                                </p:cTn>
                              </p:par>
                            </p:childTnLst>
                          </p:cTn>
                        </p:par>
                        <p:par>
                          <p:cTn id="10" fill="hold">
                            <p:stCondLst>
                              <p:cond delay="1200"/>
                            </p:stCondLst>
                            <p:childTnLst>
                              <p:par>
                                <p:cTn id="11" presetID="18" presetClass="emph" presetSubtype="0" fill="hold" nodeType="afterEffect">
                                  <p:stCondLst>
                                    <p:cond delay="0"/>
                                  </p:stCondLst>
                                  <p:iterate type="lt">
                                    <p:tmPct val="4000"/>
                                  </p:iterate>
                                  <p:childTnLst>
                                    <p:set>
                                      <p:cBhvr override="childStyle">
                                        <p:cTn id="12" dur="500" fill="hold"/>
                                        <p:tgtEl>
                                          <p:spTgt spid="3">
                                            <p:txEl>
                                              <p:pRg st="3" end="3"/>
                                            </p:txEl>
                                          </p:spTgt>
                                        </p:tgtEl>
                                        <p:attrNameLst>
                                          <p:attrName>style.textDecorationUnderline</p:attrName>
                                        </p:attrNameLst>
                                      </p:cBhvr>
                                      <p:to>
                                        <p:strVal val="true"/>
                                      </p:to>
                                    </p:set>
                                  </p:childTnLst>
                                </p:cTn>
                              </p:par>
                            </p:childTnLst>
                          </p:cTn>
                        </p:par>
                        <p:par>
                          <p:cTn id="13" fill="hold">
                            <p:stCondLst>
                              <p:cond delay="1760"/>
                            </p:stCondLst>
                            <p:childTnLst>
                              <p:par>
                                <p:cTn id="14" presetID="18" presetClass="emph" presetSubtype="0" fill="hold" nodeType="afterEffect">
                                  <p:stCondLst>
                                    <p:cond delay="0"/>
                                  </p:stCondLst>
                                  <p:iterate type="lt">
                                    <p:tmPct val="4000"/>
                                  </p:iterate>
                                  <p:childTnLst>
                                    <p:set>
                                      <p:cBhvr override="childStyle">
                                        <p:cTn id="15" dur="500" fill="hold"/>
                                        <p:tgtEl>
                                          <p:spTgt spid="3">
                                            <p:txEl>
                                              <p:pRg st="4" end="4"/>
                                            </p:txEl>
                                          </p:spTgt>
                                        </p:tgtEl>
                                        <p:attrNameLst>
                                          <p:attrName>style.textDecorationUnderline</p:attrName>
                                        </p:attrNameLst>
                                      </p:cBhvr>
                                      <p:to>
                                        <p:strVal val="true"/>
                                      </p:to>
                                    </p:set>
                                  </p:childTnLst>
                                </p:cTn>
                              </p:par>
                            </p:childTnLst>
                          </p:cTn>
                        </p:par>
                        <p:par>
                          <p:cTn id="16" fill="hold">
                            <p:stCondLst>
                              <p:cond delay="2320"/>
                            </p:stCondLst>
                            <p:childTnLst>
                              <p:par>
                                <p:cTn id="17" presetID="18" presetClass="emph" presetSubtype="0" fill="hold" nodeType="afterEffect">
                                  <p:stCondLst>
                                    <p:cond delay="0"/>
                                  </p:stCondLst>
                                  <p:iterate type="lt">
                                    <p:tmPct val="4000"/>
                                  </p:iterate>
                                  <p:childTnLst>
                                    <p:set>
                                      <p:cBhvr override="childStyle">
                                        <p:cTn id="18" dur="500" fill="hold"/>
                                        <p:tgtEl>
                                          <p:spTgt spid="3">
                                            <p:txEl>
                                              <p:pRg st="5" end="5"/>
                                            </p:txEl>
                                          </p:spTgt>
                                        </p:tgtEl>
                                        <p:attrNameLst>
                                          <p:attrName>style.textDecorationUnderline</p:attrName>
                                        </p:attrNameLst>
                                      </p:cBhvr>
                                      <p:to>
                                        <p:strVal val="true"/>
                                      </p:to>
                                    </p:set>
                                  </p:childTnLst>
                                </p:cTn>
                              </p:par>
                            </p:childTnLst>
                          </p:cTn>
                        </p:par>
                        <p:par>
                          <p:cTn id="19" fill="hold">
                            <p:stCondLst>
                              <p:cond delay="2980"/>
                            </p:stCondLst>
                            <p:childTnLst>
                              <p:par>
                                <p:cTn id="20" presetID="18" presetClass="emph" presetSubtype="0" fill="hold" nodeType="afterEffect">
                                  <p:stCondLst>
                                    <p:cond delay="0"/>
                                  </p:stCondLst>
                                  <p:iterate type="lt">
                                    <p:tmPct val="4000"/>
                                  </p:iterate>
                                  <p:childTnLst>
                                    <p:set>
                                      <p:cBhvr override="childStyle">
                                        <p:cTn id="21" dur="500" fill="hold"/>
                                        <p:tgtEl>
                                          <p:spTgt spid="3">
                                            <p:txEl>
                                              <p:pRg st="6" end="6"/>
                                            </p:txEl>
                                          </p:spTgt>
                                        </p:tgtEl>
                                        <p:attrNameLst>
                                          <p:attrName>style.textDecorationUnderline</p:attrName>
                                        </p:attrNameLst>
                                      </p:cBhvr>
                                      <p:to>
                                        <p:strVal val="true"/>
                                      </p:to>
                                    </p:set>
                                  </p:childTnLst>
                                </p:cTn>
                              </p:par>
                            </p:childTnLst>
                          </p:cTn>
                        </p:par>
                        <p:par>
                          <p:cTn id="22" fill="hold">
                            <p:stCondLst>
                              <p:cond delay="3720"/>
                            </p:stCondLst>
                            <p:childTnLst>
                              <p:par>
                                <p:cTn id="23" presetID="18" presetClass="emph" presetSubtype="0" fill="hold" nodeType="afterEffect">
                                  <p:stCondLst>
                                    <p:cond delay="0"/>
                                  </p:stCondLst>
                                  <p:iterate type="lt">
                                    <p:tmPct val="4000"/>
                                  </p:iterate>
                                  <p:childTnLst>
                                    <p:set>
                                      <p:cBhvr override="childStyle">
                                        <p:cTn id="24" dur="500" fill="hold"/>
                                        <p:tgtEl>
                                          <p:spTgt spid="3">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Aktiviteter</a:t>
            </a:r>
            <a:br>
              <a:rPr lang="da-DK" dirty="0"/>
            </a:br>
            <a:r>
              <a:rPr lang="da-DK" dirty="0"/>
              <a:t>Performance</a:t>
            </a:r>
          </a:p>
        </p:txBody>
      </p:sp>
      <p:sp>
        <p:nvSpPr>
          <p:cNvPr id="3" name="Pladsholder til indhold 2"/>
          <p:cNvSpPr>
            <a:spLocks noGrp="1"/>
          </p:cNvSpPr>
          <p:nvPr>
            <p:ph sz="half" idx="1"/>
          </p:nvPr>
        </p:nvSpPr>
        <p:spPr/>
        <p:txBody>
          <a:bodyPr/>
          <a:lstStyle/>
          <a:p>
            <a:r>
              <a:rPr lang="da-DK" dirty="0"/>
              <a:t>Indkøbsstatistikker </a:t>
            </a:r>
          </a:p>
          <a:p>
            <a:r>
              <a:rPr lang="da-DK" dirty="0"/>
              <a:t>Besparelsesanalyser</a:t>
            </a:r>
            <a:endParaRPr lang="da-DK" sz="2200" dirty="0"/>
          </a:p>
          <a:p>
            <a:endParaRPr lang="da-DK" dirty="0"/>
          </a:p>
        </p:txBody>
      </p:sp>
      <p:sp>
        <p:nvSpPr>
          <p:cNvPr id="4" name="Pladsholder til indhold 3"/>
          <p:cNvSpPr>
            <a:spLocks noGrp="1"/>
          </p:cNvSpPr>
          <p:nvPr>
            <p:ph sz="half" idx="2"/>
          </p:nvPr>
        </p:nvSpPr>
        <p:spPr/>
        <p:txBody>
          <a:bodyPr/>
          <a:lstStyle/>
          <a:p>
            <a:r>
              <a:rPr lang="da-DK" dirty="0"/>
              <a:t>Opgørelser af indkøbte økologiske varer</a:t>
            </a:r>
          </a:p>
          <a:p>
            <a:endParaRPr lang="da-DK" dirty="0"/>
          </a:p>
        </p:txBody>
      </p:sp>
      <p:pic>
        <p:nvPicPr>
          <p:cNvPr id="6" name="Billede 5"/>
          <p:cNvPicPr>
            <a:picLocks noChangeAspect="1"/>
          </p:cNvPicPr>
          <p:nvPr/>
        </p:nvPicPr>
        <p:blipFill rotWithShape="1">
          <a:blip r:embed="rId3"/>
          <a:srcRect t="10459" b="42496"/>
          <a:stretch/>
        </p:blipFill>
        <p:spPr>
          <a:xfrm>
            <a:off x="1327702" y="3573016"/>
            <a:ext cx="6336196" cy="1676723"/>
          </a:xfrm>
          <a:prstGeom prst="rect">
            <a:avLst/>
          </a:prstGeom>
        </p:spPr>
      </p:pic>
    </p:spTree>
    <p:extLst>
      <p:ext uri="{BB962C8B-B14F-4D97-AF65-F5344CB8AC3E}">
        <p14:creationId xmlns:p14="http://schemas.microsoft.com/office/powerpoint/2010/main" val="2161436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Aktiviteter</a:t>
            </a:r>
            <a:br>
              <a:rPr lang="da-DK" dirty="0"/>
            </a:br>
            <a:r>
              <a:rPr lang="da-DK" dirty="0"/>
              <a:t>Daglig brug</a:t>
            </a:r>
          </a:p>
        </p:txBody>
      </p:sp>
      <p:sp>
        <p:nvSpPr>
          <p:cNvPr id="3" name="Pladsholder til indhold 2"/>
          <p:cNvSpPr>
            <a:spLocks noGrp="1"/>
          </p:cNvSpPr>
          <p:nvPr>
            <p:ph sz="half" idx="1"/>
          </p:nvPr>
        </p:nvSpPr>
        <p:spPr/>
        <p:txBody>
          <a:bodyPr>
            <a:normAutofit fontScale="92500" lnSpcReduction="10000"/>
          </a:bodyPr>
          <a:lstStyle/>
          <a:p>
            <a:r>
              <a:rPr lang="da-DK" dirty="0"/>
              <a:t>Hvad gør jeg hvis:</a:t>
            </a:r>
          </a:p>
          <a:p>
            <a:pPr lvl="1"/>
            <a:r>
              <a:rPr lang="da-DK" dirty="0"/>
              <a:t>Vil vide hvor jeg skal handle et produkt?</a:t>
            </a:r>
          </a:p>
          <a:p>
            <a:pPr lvl="1"/>
            <a:r>
              <a:rPr lang="da-DK" dirty="0"/>
              <a:t>Der er udfordringer med aftaler?</a:t>
            </a:r>
          </a:p>
          <a:p>
            <a:pPr lvl="1"/>
            <a:r>
              <a:rPr lang="da-DK" dirty="0"/>
              <a:t>Jeg har spørgsmål til aftaler?</a:t>
            </a:r>
          </a:p>
          <a:p>
            <a:pPr lvl="1"/>
            <a:r>
              <a:rPr lang="da-DK" dirty="0"/>
              <a:t>Mangler en prisliste?</a:t>
            </a:r>
          </a:p>
          <a:p>
            <a:pPr lvl="1"/>
            <a:r>
              <a:rPr lang="da-DK" dirty="0"/>
              <a:t>Ønsker login til medlemsportal?</a:t>
            </a:r>
          </a:p>
          <a:p>
            <a:pPr lvl="1"/>
            <a:r>
              <a:rPr lang="da-DK" dirty="0"/>
              <a:t>Vil vide mere om en IFIRS aftale…</a:t>
            </a:r>
          </a:p>
          <a:p>
            <a:pPr marL="457200" lvl="1" indent="0">
              <a:buNone/>
            </a:pPr>
            <a:endParaRPr lang="da-DK" dirty="0"/>
          </a:p>
        </p:txBody>
      </p:sp>
      <p:sp>
        <p:nvSpPr>
          <p:cNvPr id="4" name="Pladsholder til indhold 3"/>
          <p:cNvSpPr>
            <a:spLocks noGrp="1"/>
          </p:cNvSpPr>
          <p:nvPr>
            <p:ph sz="half" idx="2"/>
          </p:nvPr>
        </p:nvSpPr>
        <p:spPr/>
        <p:txBody>
          <a:bodyPr>
            <a:normAutofit/>
          </a:bodyPr>
          <a:lstStyle/>
          <a:p>
            <a:pPr marL="0" indent="0">
              <a:buNone/>
            </a:pPr>
            <a:endParaRPr lang="da-DK" dirty="0"/>
          </a:p>
        </p:txBody>
      </p:sp>
      <p:pic>
        <p:nvPicPr>
          <p:cNvPr id="2050" name="Picture 2" descr="Stock foto af '3D Mennesker med Question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628800"/>
            <a:ext cx="3279775" cy="32797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kt 5"/>
          <p:cNvGraphicFramePr>
            <a:graphicFrameLocks noChangeAspect="1"/>
          </p:cNvGraphicFramePr>
          <p:nvPr>
            <p:extLst/>
          </p:nvPr>
        </p:nvGraphicFramePr>
        <p:xfrm>
          <a:off x="4995917" y="1827861"/>
          <a:ext cx="3343165" cy="3689508"/>
        </p:xfrm>
        <a:graphic>
          <a:graphicData uri="http://schemas.openxmlformats.org/presentationml/2006/ole">
            <mc:AlternateContent xmlns:mc="http://schemas.openxmlformats.org/markup-compatibility/2006">
              <mc:Choice xmlns:v="urn:schemas-microsoft-com:vml" Requires="v">
                <p:oleObj spid="_x0000_s1049" name="Acrobat Document" r:id="rId5" imgW="5869323" imgH="6476695" progId="AcroExch.Document.11">
                  <p:embed/>
                </p:oleObj>
              </mc:Choice>
              <mc:Fallback>
                <p:oleObj name="Acrobat Document" r:id="rId5" imgW="5869323" imgH="6476695" progId="AcroExch.Document.11">
                  <p:embed/>
                  <p:pic>
                    <p:nvPicPr>
                      <p:cNvPr id="0" name=""/>
                      <p:cNvPicPr/>
                      <p:nvPr/>
                    </p:nvPicPr>
                    <p:blipFill>
                      <a:blip r:embed="rId6"/>
                      <a:stretch>
                        <a:fillRect/>
                      </a:stretch>
                    </p:blipFill>
                    <p:spPr>
                      <a:xfrm>
                        <a:off x="4995917" y="1827861"/>
                        <a:ext cx="3343165" cy="3689508"/>
                      </a:xfrm>
                      <a:prstGeom prst="rect">
                        <a:avLst/>
                      </a:prstGeom>
                    </p:spPr>
                  </p:pic>
                </p:oleObj>
              </mc:Fallback>
            </mc:AlternateContent>
          </a:graphicData>
        </a:graphic>
      </p:graphicFrame>
    </p:spTree>
    <p:extLst>
      <p:ext uri="{BB962C8B-B14F-4D97-AF65-F5344CB8AC3E}">
        <p14:creationId xmlns:p14="http://schemas.microsoft.com/office/powerpoint/2010/main" val="351357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Opsummering</a:t>
            </a:r>
          </a:p>
        </p:txBody>
      </p:sp>
      <p:sp>
        <p:nvSpPr>
          <p:cNvPr id="5" name="Pladsholder til indhold 4"/>
          <p:cNvSpPr>
            <a:spLocks noGrp="1"/>
          </p:cNvSpPr>
          <p:nvPr>
            <p:ph idx="1"/>
          </p:nvPr>
        </p:nvSpPr>
        <p:spPr/>
        <p:txBody>
          <a:bodyPr>
            <a:normAutofit fontScale="55000" lnSpcReduction="20000"/>
          </a:bodyPr>
          <a:lstStyle/>
          <a:p>
            <a:r>
              <a:rPr lang="da-DK" dirty="0"/>
              <a:t>Jura, Indkøb, Økonomi og Projektstyring </a:t>
            </a:r>
          </a:p>
          <a:p>
            <a:pPr lvl="1"/>
            <a:r>
              <a:rPr lang="da-DK" dirty="0"/>
              <a:t>Gevinstrealisering i aftalens løbetid</a:t>
            </a:r>
          </a:p>
          <a:p>
            <a:endParaRPr lang="da-DK" dirty="0"/>
          </a:p>
          <a:p>
            <a:r>
              <a:rPr lang="da-DK" dirty="0"/>
              <a:t>Skaber gevinster og værdi via:</a:t>
            </a:r>
          </a:p>
          <a:p>
            <a:pPr lvl="1"/>
            <a:r>
              <a:rPr lang="da-DK" dirty="0"/>
              <a:t>Overblik</a:t>
            </a:r>
          </a:p>
          <a:p>
            <a:pPr lvl="1"/>
            <a:r>
              <a:rPr lang="da-DK" dirty="0"/>
              <a:t>Styring af leverandører og aftaler</a:t>
            </a:r>
          </a:p>
          <a:p>
            <a:pPr lvl="1"/>
            <a:r>
              <a:rPr lang="da-DK" dirty="0" err="1"/>
              <a:t>Compliance</a:t>
            </a:r>
            <a:r>
              <a:rPr lang="da-DK" dirty="0"/>
              <a:t> og kontrol af aftalen</a:t>
            </a:r>
          </a:p>
          <a:p>
            <a:pPr lvl="1"/>
            <a:r>
              <a:rPr lang="da-DK" dirty="0"/>
              <a:t>Performance og udvikling på aftalen</a:t>
            </a:r>
          </a:p>
          <a:p>
            <a:endParaRPr lang="da-DK" dirty="0"/>
          </a:p>
          <a:p>
            <a:r>
              <a:rPr lang="da-DK" dirty="0" err="1"/>
              <a:t>Hovedaktiviter</a:t>
            </a:r>
            <a:r>
              <a:rPr lang="da-DK" dirty="0"/>
              <a:t>:</a:t>
            </a:r>
          </a:p>
          <a:p>
            <a:pPr marL="400050" lvl="1" indent="0">
              <a:buNone/>
            </a:pPr>
            <a:r>
              <a:rPr lang="da-DK" dirty="0"/>
              <a:t>Aktiviteter styres af aftalens forløb:</a:t>
            </a:r>
          </a:p>
          <a:p>
            <a:pPr lvl="1"/>
            <a:r>
              <a:rPr lang="da-DK" dirty="0"/>
              <a:t>Implementering</a:t>
            </a:r>
          </a:p>
          <a:p>
            <a:pPr lvl="1"/>
            <a:r>
              <a:rPr lang="da-DK" dirty="0"/>
              <a:t>Drift</a:t>
            </a:r>
          </a:p>
          <a:p>
            <a:pPr lvl="1"/>
            <a:r>
              <a:rPr lang="da-DK" dirty="0"/>
              <a:t>Optimering</a:t>
            </a:r>
          </a:p>
          <a:p>
            <a:pPr lvl="1"/>
            <a:r>
              <a:rPr lang="da-DK" dirty="0"/>
              <a:t>Afslutning</a:t>
            </a:r>
          </a:p>
          <a:p>
            <a:pPr lvl="1"/>
            <a:r>
              <a:rPr lang="da-DK" dirty="0"/>
              <a:t>Aftaleindgåelse / Udbudsfase</a:t>
            </a:r>
          </a:p>
          <a:p>
            <a:pPr lvl="1"/>
            <a:endParaRPr lang="da-DK" dirty="0"/>
          </a:p>
          <a:p>
            <a:r>
              <a:rPr lang="da-DK" dirty="0"/>
              <a:t>Success afhænger af samarbejde – Michael </a:t>
            </a:r>
          </a:p>
          <a:p>
            <a:pPr lvl="1"/>
            <a:endParaRPr lang="da-DK" dirty="0"/>
          </a:p>
        </p:txBody>
      </p:sp>
    </p:spTree>
    <p:extLst>
      <p:ext uri="{BB962C8B-B14F-4D97-AF65-F5344CB8AC3E}">
        <p14:creationId xmlns:p14="http://schemas.microsoft.com/office/powerpoint/2010/main" val="274689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Hvad går I hjem med?</a:t>
            </a:r>
          </a:p>
        </p:txBody>
      </p:sp>
      <p:sp>
        <p:nvSpPr>
          <p:cNvPr id="5" name="Pladsholder til indhold 4"/>
          <p:cNvSpPr>
            <a:spLocks noGrp="1"/>
          </p:cNvSpPr>
          <p:nvPr>
            <p:ph idx="1"/>
          </p:nvPr>
        </p:nvSpPr>
        <p:spPr/>
        <p:txBody>
          <a:bodyPr>
            <a:normAutofit/>
          </a:bodyPr>
          <a:lstStyle/>
          <a:p>
            <a:r>
              <a:rPr lang="da-DK" dirty="0"/>
              <a:t>En faglig disciplin</a:t>
            </a:r>
          </a:p>
          <a:p>
            <a:endParaRPr lang="da-DK" dirty="0"/>
          </a:p>
          <a:p>
            <a:r>
              <a:rPr lang="da-DK" dirty="0"/>
              <a:t>Indblik i forandringer</a:t>
            </a:r>
          </a:p>
          <a:p>
            <a:pPr lvl="1"/>
            <a:endParaRPr lang="da-DK" dirty="0"/>
          </a:p>
          <a:p>
            <a:r>
              <a:rPr lang="da-DK" dirty="0"/>
              <a:t>Samarbejde kan svare sig</a:t>
            </a:r>
          </a:p>
          <a:p>
            <a:endParaRPr lang="da-DK" dirty="0"/>
          </a:p>
        </p:txBody>
      </p:sp>
    </p:spTree>
    <p:extLst>
      <p:ext uri="{BB962C8B-B14F-4D97-AF65-F5344CB8AC3E}">
        <p14:creationId xmlns:p14="http://schemas.microsoft.com/office/powerpoint/2010/main" val="2778690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Syddansk </a:t>
            </a:r>
            <a:r>
              <a:rPr lang="da-DK" dirty="0" err="1"/>
              <a:t>erhverVsskole</a:t>
            </a:r>
            <a:r>
              <a:rPr lang="da-DK" dirty="0"/>
              <a:t> og kontraktstyring</a:t>
            </a:r>
          </a:p>
        </p:txBody>
      </p:sp>
      <p:sp>
        <p:nvSpPr>
          <p:cNvPr id="5" name="Pladsholder til tekst 4"/>
          <p:cNvSpPr>
            <a:spLocks noGrp="1"/>
          </p:cNvSpPr>
          <p:nvPr>
            <p:ph type="body" idx="1"/>
          </p:nvPr>
        </p:nvSpPr>
        <p:spPr/>
        <p:txBody>
          <a:bodyPr/>
          <a:lstStyle/>
          <a:p>
            <a:r>
              <a:rPr lang="da-DK" dirty="0"/>
              <a:t>”Forandring fryder….”</a:t>
            </a:r>
          </a:p>
        </p:txBody>
      </p:sp>
    </p:spTree>
    <p:extLst>
      <p:ext uri="{BB962C8B-B14F-4D97-AF65-F5344CB8AC3E}">
        <p14:creationId xmlns:p14="http://schemas.microsoft.com/office/powerpoint/2010/main" val="140804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0"/>
            <a:ext cx="9144000" cy="6858000"/>
          </a:xfrm>
          <a:prstGeom prst="rect">
            <a:avLst/>
          </a:prstGeom>
        </p:spPr>
      </p:pic>
      <p:pic>
        <p:nvPicPr>
          <p:cNvPr id="3" name="Billede 2" descr="Powerpoint_master_logo_bu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16216" y="5205705"/>
            <a:ext cx="2661509" cy="1652295"/>
          </a:xfrm>
          <a:prstGeom prst="rect">
            <a:avLst/>
          </a:prstGeom>
        </p:spPr>
      </p:pic>
      <p:sp>
        <p:nvSpPr>
          <p:cNvPr id="5" name="Titel 1"/>
          <p:cNvSpPr txBox="1">
            <a:spLocks/>
          </p:cNvSpPr>
          <p:nvPr/>
        </p:nvSpPr>
        <p:spPr>
          <a:xfrm>
            <a:off x="685800" y="2276872"/>
            <a:ext cx="7772400" cy="749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4200" b="1" dirty="0">
                <a:solidFill>
                  <a:prstClr val="white"/>
                </a:solidFill>
                <a:latin typeface="Verdana"/>
                <a:cs typeface="Verdana"/>
              </a:rPr>
              <a:t>Syddansk Erhvervsskole &amp; kontraktstyring</a:t>
            </a:r>
          </a:p>
        </p:txBody>
      </p:sp>
      <p:sp>
        <p:nvSpPr>
          <p:cNvPr id="6" name="Undertitel 2"/>
          <p:cNvSpPr txBox="1">
            <a:spLocks/>
          </p:cNvSpPr>
          <p:nvPr/>
        </p:nvSpPr>
        <p:spPr>
          <a:xfrm>
            <a:off x="1371600" y="3908648"/>
            <a:ext cx="6872808"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a-DK" sz="2200" dirty="0">
                <a:solidFill>
                  <a:srgbClr val="FFFFFF"/>
                </a:solidFill>
                <a:latin typeface="Verdana"/>
                <a:cs typeface="Verdana"/>
              </a:rPr>
              <a:t>Når forandringens vinde blæser……</a:t>
            </a:r>
            <a:br>
              <a:rPr lang="da-DK" sz="2200" dirty="0">
                <a:solidFill>
                  <a:srgbClr val="FFFFFF"/>
                </a:solidFill>
                <a:latin typeface="Verdana"/>
                <a:cs typeface="Verdana"/>
              </a:rPr>
            </a:br>
            <a:r>
              <a:rPr lang="da-DK" sz="2200" dirty="0">
                <a:solidFill>
                  <a:srgbClr val="FFFFFF"/>
                </a:solidFill>
                <a:latin typeface="Verdana"/>
                <a:cs typeface="Verdana"/>
              </a:rPr>
              <a:t/>
            </a:r>
            <a:br>
              <a:rPr lang="da-DK" sz="2200" dirty="0">
                <a:solidFill>
                  <a:srgbClr val="FFFFFF"/>
                </a:solidFill>
                <a:latin typeface="Verdana"/>
                <a:cs typeface="Verdana"/>
              </a:rPr>
            </a:br>
            <a:endParaRPr lang="da-DK" sz="2200" dirty="0">
              <a:solidFill>
                <a:srgbClr val="FFFFFF"/>
              </a:solidFill>
              <a:latin typeface="Verdana"/>
              <a:cs typeface="Verdana"/>
            </a:endParaRPr>
          </a:p>
        </p:txBody>
      </p:sp>
    </p:spTree>
    <p:extLst>
      <p:ext uri="{BB962C8B-B14F-4D97-AF65-F5344CB8AC3E}">
        <p14:creationId xmlns:p14="http://schemas.microsoft.com/office/powerpoint/2010/main" val="1932623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5400000"/>
          </a:xfrm>
          <a:prstGeom prst="rect">
            <a:avLst/>
          </a:prstGeom>
        </p:spPr>
      </p:pic>
      <p:sp>
        <p:nvSpPr>
          <p:cNvPr id="5" name="Tekstfelt 4"/>
          <p:cNvSpPr txBox="1"/>
          <p:nvPr/>
        </p:nvSpPr>
        <p:spPr>
          <a:xfrm>
            <a:off x="4067944" y="1744811"/>
            <a:ext cx="4680520" cy="1015663"/>
          </a:xfrm>
          <a:prstGeom prst="rect">
            <a:avLst/>
          </a:prstGeom>
          <a:solidFill>
            <a:schemeClr val="accent2"/>
          </a:solidFill>
        </p:spPr>
        <p:txBody>
          <a:bodyPr wrap="square" rtlCol="0">
            <a:spAutoFit/>
          </a:bodyPr>
          <a:lstStyle/>
          <a:p>
            <a:pPr>
              <a:defRPr/>
            </a:pPr>
            <a:r>
              <a:rPr lang="da-DK" sz="2000" b="1" dirty="0">
                <a:solidFill>
                  <a:prstClr val="black"/>
                </a:solidFill>
              </a:rPr>
              <a:t>11 adresser og mere end 35 uddannelser</a:t>
            </a:r>
            <a:endParaRPr lang="da-DK" sz="2000" dirty="0">
              <a:solidFill>
                <a:prstClr val="black"/>
              </a:solidFill>
            </a:endParaRPr>
          </a:p>
          <a:p>
            <a:pPr>
              <a:defRPr/>
            </a:pPr>
            <a:r>
              <a:rPr lang="da-DK" sz="2000" b="1" dirty="0">
                <a:solidFill>
                  <a:prstClr val="black"/>
                </a:solidFill>
              </a:rPr>
              <a:t>788 ansatte og 5.000 årselever</a:t>
            </a:r>
          </a:p>
          <a:p>
            <a:pPr>
              <a:defRPr/>
            </a:pPr>
            <a:r>
              <a:rPr lang="da-DK" sz="2000" b="1" dirty="0">
                <a:solidFill>
                  <a:prstClr val="black"/>
                </a:solidFill>
              </a:rPr>
              <a:t>170 indkøbere og </a:t>
            </a:r>
            <a:r>
              <a:rPr lang="da-DK" sz="2000" b="1" dirty="0" err="1">
                <a:solidFill>
                  <a:prstClr val="black"/>
                </a:solidFill>
              </a:rPr>
              <a:t>spend</a:t>
            </a:r>
            <a:r>
              <a:rPr lang="da-DK" sz="2000" b="1" dirty="0">
                <a:solidFill>
                  <a:prstClr val="black"/>
                </a:solidFill>
              </a:rPr>
              <a:t> på </a:t>
            </a:r>
            <a:r>
              <a:rPr lang="da-DK" sz="2000" b="1" dirty="0" err="1">
                <a:solidFill>
                  <a:prstClr val="black"/>
                </a:solidFill>
              </a:rPr>
              <a:t>mDKK</a:t>
            </a:r>
            <a:r>
              <a:rPr lang="da-DK" sz="2000" b="1" dirty="0">
                <a:solidFill>
                  <a:prstClr val="black"/>
                </a:solidFill>
              </a:rPr>
              <a:t> 150 p.a.</a:t>
            </a:r>
          </a:p>
        </p:txBody>
      </p:sp>
      <p:sp>
        <p:nvSpPr>
          <p:cNvPr id="7" name="Titel 1"/>
          <p:cNvSpPr>
            <a:spLocks noGrp="1"/>
          </p:cNvSpPr>
          <p:nvPr>
            <p:ph type="title"/>
          </p:nvPr>
        </p:nvSpPr>
        <p:spPr>
          <a:xfrm>
            <a:off x="693912" y="601811"/>
            <a:ext cx="8229600" cy="1143000"/>
          </a:xfrm>
        </p:spPr>
        <p:txBody>
          <a:bodyPr/>
          <a:lstStyle/>
          <a:p>
            <a:r>
              <a:rPr lang="da-DK" dirty="0"/>
              <a:t>Hvem er Syddansk Erhvervsskole?</a:t>
            </a:r>
          </a:p>
        </p:txBody>
      </p:sp>
    </p:spTree>
    <p:extLst>
      <p:ext uri="{BB962C8B-B14F-4D97-AF65-F5344CB8AC3E}">
        <p14:creationId xmlns:p14="http://schemas.microsoft.com/office/powerpoint/2010/main" val="698620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58000"/>
            <a:ext cx="9144000" cy="5400000"/>
          </a:xfrm>
          <a:prstGeom prst="rect">
            <a:avLst/>
          </a:prstGeom>
        </p:spPr>
      </p:pic>
      <p:sp>
        <p:nvSpPr>
          <p:cNvPr id="11" name="Tekstfelt 10"/>
          <p:cNvSpPr txBox="1"/>
          <p:nvPr/>
        </p:nvSpPr>
        <p:spPr>
          <a:xfrm>
            <a:off x="395536" y="2204864"/>
            <a:ext cx="4680520" cy="1015663"/>
          </a:xfrm>
          <a:prstGeom prst="rect">
            <a:avLst/>
          </a:prstGeom>
          <a:solidFill>
            <a:srgbClr val="FFC000"/>
          </a:solidFill>
        </p:spPr>
        <p:txBody>
          <a:bodyPr wrap="square" rtlCol="0">
            <a:spAutoFit/>
          </a:bodyPr>
          <a:lstStyle/>
          <a:p>
            <a:r>
              <a:rPr lang="da-DK" sz="2000" b="1" dirty="0">
                <a:solidFill>
                  <a:prstClr val="black"/>
                </a:solidFill>
              </a:rPr>
              <a:t>2 % årlig reduktion i </a:t>
            </a:r>
            <a:r>
              <a:rPr lang="da-DK" sz="2000" b="1" dirty="0" err="1">
                <a:solidFill>
                  <a:prstClr val="black"/>
                </a:solidFill>
              </a:rPr>
              <a:t>taksameter</a:t>
            </a:r>
            <a:r>
              <a:rPr lang="da-DK" sz="2000" b="1" dirty="0">
                <a:solidFill>
                  <a:prstClr val="black"/>
                </a:solidFill>
              </a:rPr>
              <a:t> </a:t>
            </a:r>
          </a:p>
          <a:p>
            <a:r>
              <a:rPr lang="da-DK" sz="2000" b="1" dirty="0">
                <a:solidFill>
                  <a:prstClr val="black"/>
                </a:solidFill>
              </a:rPr>
              <a:t>Decentraliseret indkøb</a:t>
            </a:r>
          </a:p>
          <a:p>
            <a:r>
              <a:rPr lang="da-DK" sz="2000" b="1" dirty="0">
                <a:solidFill>
                  <a:prstClr val="black"/>
                </a:solidFill>
              </a:rPr>
              <a:t>Konsulentrapport med indsatsområder</a:t>
            </a:r>
            <a:endParaRPr lang="da-DK" sz="2000" dirty="0">
              <a:solidFill>
                <a:prstClr val="black"/>
              </a:solidFill>
            </a:endParaRPr>
          </a:p>
        </p:txBody>
      </p:sp>
      <p:sp>
        <p:nvSpPr>
          <p:cNvPr id="13" name="Titel 1"/>
          <p:cNvSpPr>
            <a:spLocks noGrp="1"/>
          </p:cNvSpPr>
          <p:nvPr>
            <p:ph type="title"/>
          </p:nvPr>
        </p:nvSpPr>
        <p:spPr>
          <a:xfrm>
            <a:off x="693912" y="601811"/>
            <a:ext cx="8229600" cy="1143000"/>
          </a:xfrm>
        </p:spPr>
        <p:txBody>
          <a:bodyPr/>
          <a:lstStyle/>
          <a:p>
            <a:r>
              <a:rPr lang="da-DK" dirty="0"/>
              <a:t>Hvorfor nu fokus på indkøb?</a:t>
            </a:r>
          </a:p>
        </p:txBody>
      </p:sp>
    </p:spTree>
    <p:extLst>
      <p:ext uri="{BB962C8B-B14F-4D97-AF65-F5344CB8AC3E}">
        <p14:creationId xmlns:p14="http://schemas.microsoft.com/office/powerpoint/2010/main" val="2836331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Sammenhængende indkøb ved SDE</a:t>
            </a:r>
          </a:p>
        </p:txBody>
      </p:sp>
      <p:sp>
        <p:nvSpPr>
          <p:cNvPr id="5" name="Pentagon 4"/>
          <p:cNvSpPr/>
          <p:nvPr/>
        </p:nvSpPr>
        <p:spPr>
          <a:xfrm>
            <a:off x="315207" y="2392883"/>
            <a:ext cx="1008112" cy="493941"/>
          </a:xfrm>
          <a:prstGeom prst="homePlate">
            <a:avLst/>
          </a:prstGeom>
          <a:solidFill>
            <a:srgbClr val="00788A"/>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Politik og strategi </a:t>
            </a:r>
          </a:p>
        </p:txBody>
      </p:sp>
      <p:sp>
        <p:nvSpPr>
          <p:cNvPr id="6" name="Vinkel 5"/>
          <p:cNvSpPr/>
          <p:nvPr/>
        </p:nvSpPr>
        <p:spPr>
          <a:xfrm>
            <a:off x="1107295" y="2392883"/>
            <a:ext cx="1174904" cy="493941"/>
          </a:xfrm>
          <a:prstGeom prst="chevron">
            <a:avLst/>
          </a:prstGeom>
          <a:solidFill>
            <a:srgbClr val="00788A"/>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Kategorisering og organisering</a:t>
            </a:r>
          </a:p>
        </p:txBody>
      </p:sp>
      <p:sp>
        <p:nvSpPr>
          <p:cNvPr id="7" name="Vinkel 6"/>
          <p:cNvSpPr/>
          <p:nvPr/>
        </p:nvSpPr>
        <p:spPr>
          <a:xfrm>
            <a:off x="2300973" y="2392883"/>
            <a:ext cx="1001528" cy="493941"/>
          </a:xfrm>
          <a:prstGeom prst="chevron">
            <a:avLst/>
          </a:prstGeom>
          <a:solidFill>
            <a:srgbClr val="00788A"/>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Behovs/   </a:t>
            </a:r>
            <a:r>
              <a:rPr lang="da-DK" sz="600" dirty="0" err="1">
                <a:solidFill>
                  <a:prstClr val="white"/>
                </a:solidFill>
              </a:rPr>
              <a:t>markeds-analyse</a:t>
            </a:r>
            <a:endParaRPr lang="da-DK" sz="600" dirty="0">
              <a:solidFill>
                <a:prstClr val="white"/>
              </a:solidFill>
            </a:endParaRPr>
          </a:p>
        </p:txBody>
      </p:sp>
      <p:sp>
        <p:nvSpPr>
          <p:cNvPr id="8" name="Vinkel 7"/>
          <p:cNvSpPr/>
          <p:nvPr/>
        </p:nvSpPr>
        <p:spPr>
          <a:xfrm>
            <a:off x="3099137" y="2392534"/>
            <a:ext cx="1068814" cy="493941"/>
          </a:xfrm>
          <a:prstGeom prst="chevron">
            <a:avLst/>
          </a:prstGeom>
          <a:solidFill>
            <a:srgbClr val="00788A"/>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
            </a:r>
            <a:br>
              <a:rPr lang="da-DK" sz="600" dirty="0">
                <a:solidFill>
                  <a:prstClr val="white"/>
                </a:solidFill>
              </a:rPr>
            </a:br>
            <a:r>
              <a:rPr lang="da-DK" sz="600" dirty="0">
                <a:solidFill>
                  <a:prstClr val="white"/>
                </a:solidFill>
              </a:rPr>
              <a:t>Kategori-strategier</a:t>
            </a:r>
          </a:p>
          <a:p>
            <a:pPr algn="ctr">
              <a:defRPr/>
            </a:pPr>
            <a:endParaRPr lang="da-DK" sz="800" dirty="0">
              <a:solidFill>
                <a:prstClr val="white"/>
              </a:solidFill>
            </a:endParaRPr>
          </a:p>
        </p:txBody>
      </p:sp>
      <p:sp>
        <p:nvSpPr>
          <p:cNvPr id="9" name="Vinkel 8"/>
          <p:cNvSpPr/>
          <p:nvPr/>
        </p:nvSpPr>
        <p:spPr>
          <a:xfrm>
            <a:off x="5067735" y="2392884"/>
            <a:ext cx="1001730" cy="493592"/>
          </a:xfrm>
          <a:prstGeom prst="chevron">
            <a:avLst/>
          </a:prstGeom>
          <a:solidFill>
            <a:srgbClr val="00788A"/>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Forberede udbuds/</a:t>
            </a:r>
            <a:br>
              <a:rPr lang="da-DK" sz="600" dirty="0">
                <a:solidFill>
                  <a:prstClr val="white"/>
                </a:solidFill>
              </a:rPr>
            </a:br>
            <a:r>
              <a:rPr lang="da-DK" sz="600" dirty="0">
                <a:solidFill>
                  <a:prstClr val="white"/>
                </a:solidFill>
              </a:rPr>
              <a:t>tilbuds-runde</a:t>
            </a:r>
          </a:p>
        </p:txBody>
      </p:sp>
      <p:sp>
        <p:nvSpPr>
          <p:cNvPr id="10" name="Vinkel 9"/>
          <p:cNvSpPr/>
          <p:nvPr/>
        </p:nvSpPr>
        <p:spPr>
          <a:xfrm>
            <a:off x="5859823" y="2392534"/>
            <a:ext cx="965550" cy="495823"/>
          </a:xfrm>
          <a:prstGeom prst="chevron">
            <a:avLst/>
          </a:prstGeom>
          <a:solidFill>
            <a:srgbClr val="00788A"/>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Udbuds/</a:t>
            </a:r>
            <a:br>
              <a:rPr lang="da-DK" sz="600" dirty="0">
                <a:solidFill>
                  <a:prstClr val="white"/>
                </a:solidFill>
              </a:rPr>
            </a:br>
            <a:r>
              <a:rPr lang="da-DK" sz="600" dirty="0">
                <a:solidFill>
                  <a:prstClr val="white"/>
                </a:solidFill>
              </a:rPr>
              <a:t>tilbuds-runde</a:t>
            </a:r>
          </a:p>
        </p:txBody>
      </p:sp>
      <p:sp>
        <p:nvSpPr>
          <p:cNvPr id="15" name="Tekstfelt 14"/>
          <p:cNvSpPr txBox="1"/>
          <p:nvPr/>
        </p:nvSpPr>
        <p:spPr>
          <a:xfrm>
            <a:off x="842927" y="2140519"/>
            <a:ext cx="792088" cy="215444"/>
          </a:xfrm>
          <a:prstGeom prst="rect">
            <a:avLst/>
          </a:prstGeom>
          <a:noFill/>
        </p:spPr>
        <p:txBody>
          <a:bodyPr wrap="square" rtlCol="0">
            <a:spAutoFit/>
          </a:bodyPr>
          <a:lstStyle/>
          <a:p>
            <a:pPr>
              <a:defRPr/>
            </a:pPr>
            <a:r>
              <a:rPr lang="da-DK" sz="800" dirty="0">
                <a:solidFill>
                  <a:prstClr val="black"/>
                </a:solidFill>
              </a:rPr>
              <a:t>Plan og mål</a:t>
            </a:r>
          </a:p>
        </p:txBody>
      </p:sp>
      <p:sp>
        <p:nvSpPr>
          <p:cNvPr id="18" name="Vinkel 17"/>
          <p:cNvSpPr/>
          <p:nvPr/>
        </p:nvSpPr>
        <p:spPr>
          <a:xfrm>
            <a:off x="7989560" y="2375813"/>
            <a:ext cx="1038502" cy="519705"/>
          </a:xfrm>
          <a:prstGeom prst="chevron">
            <a:avLst/>
          </a:prstGeom>
          <a:solidFill>
            <a:srgbClr val="00788A"/>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Indkøb til betaling</a:t>
            </a:r>
          </a:p>
        </p:txBody>
      </p:sp>
      <p:sp>
        <p:nvSpPr>
          <p:cNvPr id="34" name="Vinkel 33"/>
          <p:cNvSpPr/>
          <p:nvPr/>
        </p:nvSpPr>
        <p:spPr>
          <a:xfrm>
            <a:off x="3974171" y="2392534"/>
            <a:ext cx="1085580" cy="494289"/>
          </a:xfrm>
          <a:prstGeom prst="chevron">
            <a:avLst/>
          </a:prstGeom>
          <a:solidFill>
            <a:srgbClr val="00788A"/>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Markeds-bearbejd-</a:t>
            </a:r>
            <a:r>
              <a:rPr lang="da-DK" sz="600" dirty="0" err="1">
                <a:solidFill>
                  <a:prstClr val="white"/>
                </a:solidFill>
              </a:rPr>
              <a:t>ning</a:t>
            </a:r>
            <a:r>
              <a:rPr lang="da-DK" sz="600" dirty="0">
                <a:solidFill>
                  <a:prstClr val="white"/>
                </a:solidFill>
              </a:rPr>
              <a:t> relationer</a:t>
            </a:r>
          </a:p>
        </p:txBody>
      </p:sp>
      <p:cxnSp>
        <p:nvCxnSpPr>
          <p:cNvPr id="37" name="Lige pilforbindelse 36"/>
          <p:cNvCxnSpPr/>
          <p:nvPr/>
        </p:nvCxnSpPr>
        <p:spPr>
          <a:xfrm>
            <a:off x="315207" y="2032843"/>
            <a:ext cx="20162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Lige pilforbindelse 37"/>
          <p:cNvCxnSpPr/>
          <p:nvPr/>
        </p:nvCxnSpPr>
        <p:spPr>
          <a:xfrm>
            <a:off x="2331431" y="2032843"/>
            <a:ext cx="27363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kstfelt 39"/>
          <p:cNvSpPr txBox="1"/>
          <p:nvPr/>
        </p:nvSpPr>
        <p:spPr>
          <a:xfrm>
            <a:off x="2626493" y="2140519"/>
            <a:ext cx="2153210" cy="215444"/>
          </a:xfrm>
          <a:prstGeom prst="rect">
            <a:avLst/>
          </a:prstGeom>
          <a:noFill/>
        </p:spPr>
        <p:txBody>
          <a:bodyPr wrap="square" rtlCol="0">
            <a:spAutoFit/>
          </a:bodyPr>
          <a:lstStyle/>
          <a:p>
            <a:pPr>
              <a:defRPr/>
            </a:pPr>
            <a:r>
              <a:rPr lang="da-DK" sz="800" dirty="0">
                <a:solidFill>
                  <a:prstClr val="black"/>
                </a:solidFill>
              </a:rPr>
              <a:t>Løbende forbedringer af indkøbskategorier mv. </a:t>
            </a:r>
          </a:p>
        </p:txBody>
      </p:sp>
      <p:cxnSp>
        <p:nvCxnSpPr>
          <p:cNvPr id="41" name="Lige pilforbindelse 40"/>
          <p:cNvCxnSpPr/>
          <p:nvPr/>
        </p:nvCxnSpPr>
        <p:spPr>
          <a:xfrm>
            <a:off x="5067735" y="2032843"/>
            <a:ext cx="17576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Vinkel 41"/>
          <p:cNvSpPr/>
          <p:nvPr/>
        </p:nvSpPr>
        <p:spPr>
          <a:xfrm>
            <a:off x="6880125" y="2373474"/>
            <a:ext cx="1326804" cy="513002"/>
          </a:xfrm>
          <a:prstGeom prst="chevron">
            <a:avLst/>
          </a:prstGeom>
          <a:solidFill>
            <a:srgbClr val="00788A"/>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da-DK" sz="600" dirty="0">
                <a:solidFill>
                  <a:prstClr val="white"/>
                </a:solidFill>
              </a:rPr>
              <a:t>Kontraktindgåelse, implementering og kontraktstyring</a:t>
            </a:r>
          </a:p>
        </p:txBody>
      </p:sp>
      <p:sp>
        <p:nvSpPr>
          <p:cNvPr id="49" name="Tekstfelt 48"/>
          <p:cNvSpPr txBox="1"/>
          <p:nvPr/>
        </p:nvSpPr>
        <p:spPr>
          <a:xfrm>
            <a:off x="5338001" y="2140519"/>
            <a:ext cx="1217106" cy="215444"/>
          </a:xfrm>
          <a:prstGeom prst="rect">
            <a:avLst/>
          </a:prstGeom>
          <a:noFill/>
        </p:spPr>
        <p:txBody>
          <a:bodyPr wrap="square" rtlCol="0">
            <a:spAutoFit/>
          </a:bodyPr>
          <a:lstStyle/>
          <a:p>
            <a:pPr>
              <a:defRPr/>
            </a:pPr>
            <a:r>
              <a:rPr lang="da-DK" sz="800" dirty="0">
                <a:solidFill>
                  <a:prstClr val="black"/>
                </a:solidFill>
              </a:rPr>
              <a:t>Aftaleindgåelse</a:t>
            </a:r>
          </a:p>
        </p:txBody>
      </p:sp>
      <p:cxnSp>
        <p:nvCxnSpPr>
          <p:cNvPr id="51" name="Lige pilforbindelse 50"/>
          <p:cNvCxnSpPr/>
          <p:nvPr/>
        </p:nvCxnSpPr>
        <p:spPr>
          <a:xfrm>
            <a:off x="6762026" y="2032843"/>
            <a:ext cx="22744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kstfelt 52"/>
          <p:cNvSpPr txBox="1"/>
          <p:nvPr/>
        </p:nvSpPr>
        <p:spPr>
          <a:xfrm>
            <a:off x="7443999" y="2132856"/>
            <a:ext cx="1217106" cy="215444"/>
          </a:xfrm>
          <a:prstGeom prst="rect">
            <a:avLst/>
          </a:prstGeom>
          <a:noFill/>
        </p:spPr>
        <p:txBody>
          <a:bodyPr wrap="square" rtlCol="0">
            <a:spAutoFit/>
          </a:bodyPr>
          <a:lstStyle/>
          <a:p>
            <a:pPr>
              <a:defRPr/>
            </a:pPr>
            <a:r>
              <a:rPr lang="da-DK" sz="800" dirty="0">
                <a:solidFill>
                  <a:prstClr val="black"/>
                </a:solidFill>
              </a:rPr>
              <a:t>Kontraktperioden</a:t>
            </a:r>
          </a:p>
        </p:txBody>
      </p:sp>
      <p:cxnSp>
        <p:nvCxnSpPr>
          <p:cNvPr id="54" name="Lige pilforbindelse 53"/>
          <p:cNvCxnSpPr/>
          <p:nvPr/>
        </p:nvCxnSpPr>
        <p:spPr>
          <a:xfrm flipH="1">
            <a:off x="315207" y="1772816"/>
            <a:ext cx="87212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Tekstfelt 57"/>
          <p:cNvSpPr txBox="1"/>
          <p:nvPr/>
        </p:nvSpPr>
        <p:spPr>
          <a:xfrm>
            <a:off x="3634605" y="1763515"/>
            <a:ext cx="2153210" cy="215444"/>
          </a:xfrm>
          <a:prstGeom prst="rect">
            <a:avLst/>
          </a:prstGeom>
          <a:noFill/>
        </p:spPr>
        <p:txBody>
          <a:bodyPr wrap="square" rtlCol="0">
            <a:spAutoFit/>
          </a:bodyPr>
          <a:lstStyle/>
          <a:p>
            <a:pPr>
              <a:defRPr/>
            </a:pPr>
            <a:r>
              <a:rPr lang="da-DK" sz="800" dirty="0">
                <a:solidFill>
                  <a:prstClr val="black"/>
                </a:solidFill>
              </a:rPr>
              <a:t>Feedback og løbende læring</a:t>
            </a:r>
          </a:p>
        </p:txBody>
      </p:sp>
      <p:sp>
        <p:nvSpPr>
          <p:cNvPr id="59" name="Pentagon 58"/>
          <p:cNvSpPr/>
          <p:nvPr/>
        </p:nvSpPr>
        <p:spPr>
          <a:xfrm>
            <a:off x="323528" y="3068960"/>
            <a:ext cx="6510166" cy="216024"/>
          </a:xfrm>
          <a:prstGeom prst="homePlate">
            <a:avLst/>
          </a:prstGeom>
          <a:ln>
            <a:solidFill>
              <a:srgbClr val="00B050"/>
            </a:solidFill>
          </a:ln>
        </p:spPr>
        <p:style>
          <a:lnRef idx="1">
            <a:schemeClr val="dk1"/>
          </a:lnRef>
          <a:fillRef idx="2">
            <a:schemeClr val="dk1"/>
          </a:fillRef>
          <a:effectRef idx="1">
            <a:schemeClr val="dk1"/>
          </a:effectRef>
          <a:fontRef idx="minor">
            <a:schemeClr val="dk1"/>
          </a:fontRef>
        </p:style>
        <p:txBody>
          <a:bodyPr rtlCol="0" anchor="ctr"/>
          <a:lstStyle/>
          <a:p>
            <a:pPr algn="ctr">
              <a:defRPr/>
            </a:pPr>
            <a:r>
              <a:rPr lang="da-DK" sz="600" dirty="0">
                <a:solidFill>
                  <a:prstClr val="black"/>
                </a:solidFill>
              </a:rPr>
              <a:t>Systemer og værktøjer (kontraktoverblik, leverandøroverblik, udbuds/</a:t>
            </a:r>
            <a:r>
              <a:rPr lang="da-DK" sz="600" dirty="0" err="1">
                <a:solidFill>
                  <a:prstClr val="black"/>
                </a:solidFill>
              </a:rPr>
              <a:t>tilbudsindhentningoverblik</a:t>
            </a:r>
            <a:r>
              <a:rPr lang="da-DK" sz="600" dirty="0">
                <a:solidFill>
                  <a:prstClr val="black"/>
                </a:solidFill>
              </a:rPr>
              <a:t>, skabeloner, </a:t>
            </a:r>
            <a:r>
              <a:rPr lang="da-DK" sz="600" dirty="0" err="1">
                <a:solidFill>
                  <a:prstClr val="black"/>
                </a:solidFill>
              </a:rPr>
              <a:t>workflows</a:t>
            </a:r>
            <a:r>
              <a:rPr lang="da-DK" sz="600" dirty="0">
                <a:solidFill>
                  <a:prstClr val="black"/>
                </a:solidFill>
              </a:rPr>
              <a:t> mv.)</a:t>
            </a:r>
          </a:p>
        </p:txBody>
      </p:sp>
      <p:sp>
        <p:nvSpPr>
          <p:cNvPr id="60" name="Pentagon 59"/>
          <p:cNvSpPr/>
          <p:nvPr/>
        </p:nvSpPr>
        <p:spPr>
          <a:xfrm>
            <a:off x="323528" y="3356992"/>
            <a:ext cx="6510166" cy="216024"/>
          </a:xfrm>
          <a:prstGeom prst="homePlate">
            <a:avLst/>
          </a:prstGeom>
          <a:ln>
            <a:solidFill>
              <a:srgbClr val="00B050"/>
            </a:solidFill>
          </a:ln>
        </p:spPr>
        <p:style>
          <a:lnRef idx="1">
            <a:schemeClr val="dk1"/>
          </a:lnRef>
          <a:fillRef idx="2">
            <a:schemeClr val="dk1"/>
          </a:fillRef>
          <a:effectRef idx="1">
            <a:schemeClr val="dk1"/>
          </a:effectRef>
          <a:fontRef idx="minor">
            <a:schemeClr val="dk1"/>
          </a:fontRef>
        </p:style>
        <p:txBody>
          <a:bodyPr rtlCol="0" anchor="ctr"/>
          <a:lstStyle/>
          <a:p>
            <a:pPr algn="ctr">
              <a:defRPr/>
            </a:pPr>
            <a:r>
              <a:rPr lang="da-DK" sz="600" dirty="0">
                <a:solidFill>
                  <a:prstClr val="black"/>
                </a:solidFill>
              </a:rPr>
              <a:t>Data, analyser  og målinger (kilder til at danne grundlag for relevante analyser og målinger)</a:t>
            </a:r>
          </a:p>
        </p:txBody>
      </p:sp>
      <p:sp>
        <p:nvSpPr>
          <p:cNvPr id="61" name="Rektangel 60"/>
          <p:cNvSpPr/>
          <p:nvPr/>
        </p:nvSpPr>
        <p:spPr>
          <a:xfrm>
            <a:off x="8095649" y="3023697"/>
            <a:ext cx="45719" cy="78486"/>
          </a:xfrm>
          <a:prstGeom prst="rect">
            <a:avLst/>
          </a:prstGeom>
          <a:solidFill>
            <a:srgbClr val="00788A"/>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endParaRPr lang="da-DK">
              <a:solidFill>
                <a:prstClr val="white"/>
              </a:solidFill>
            </a:endParaRPr>
          </a:p>
        </p:txBody>
      </p:sp>
      <p:sp>
        <p:nvSpPr>
          <p:cNvPr id="62" name="Tekstfelt 61"/>
          <p:cNvSpPr txBox="1"/>
          <p:nvPr/>
        </p:nvSpPr>
        <p:spPr>
          <a:xfrm>
            <a:off x="8141368" y="2996952"/>
            <a:ext cx="967136" cy="184666"/>
          </a:xfrm>
          <a:prstGeom prst="rect">
            <a:avLst/>
          </a:prstGeom>
          <a:noFill/>
        </p:spPr>
        <p:txBody>
          <a:bodyPr wrap="square" rtlCol="0">
            <a:spAutoFit/>
          </a:bodyPr>
          <a:lstStyle/>
          <a:p>
            <a:pPr>
              <a:defRPr/>
            </a:pPr>
            <a:r>
              <a:rPr lang="da-DK" sz="600" dirty="0">
                <a:solidFill>
                  <a:prstClr val="black"/>
                </a:solidFill>
              </a:rPr>
              <a:t>Hovedproces</a:t>
            </a:r>
          </a:p>
        </p:txBody>
      </p:sp>
      <p:sp>
        <p:nvSpPr>
          <p:cNvPr id="63" name="Rektangel 62"/>
          <p:cNvSpPr/>
          <p:nvPr/>
        </p:nvSpPr>
        <p:spPr>
          <a:xfrm>
            <a:off x="8095649" y="3199703"/>
            <a:ext cx="45719" cy="78486"/>
          </a:xfrm>
          <a:prstGeom prst="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defRPr/>
            </a:pPr>
            <a:endParaRPr lang="da-DK">
              <a:solidFill>
                <a:prstClr val="black"/>
              </a:solidFill>
            </a:endParaRPr>
          </a:p>
        </p:txBody>
      </p:sp>
      <p:sp>
        <p:nvSpPr>
          <p:cNvPr id="64" name="Tekstfelt 63"/>
          <p:cNvSpPr txBox="1"/>
          <p:nvPr/>
        </p:nvSpPr>
        <p:spPr>
          <a:xfrm>
            <a:off x="8141368" y="3172958"/>
            <a:ext cx="967136" cy="184666"/>
          </a:xfrm>
          <a:prstGeom prst="rect">
            <a:avLst/>
          </a:prstGeom>
          <a:noFill/>
        </p:spPr>
        <p:txBody>
          <a:bodyPr wrap="square" rtlCol="0">
            <a:spAutoFit/>
          </a:bodyPr>
          <a:lstStyle/>
          <a:p>
            <a:pPr>
              <a:defRPr/>
            </a:pPr>
            <a:r>
              <a:rPr lang="da-DK" sz="600" dirty="0">
                <a:solidFill>
                  <a:prstClr val="black"/>
                </a:solidFill>
              </a:rPr>
              <a:t>Støtteproces</a:t>
            </a:r>
          </a:p>
        </p:txBody>
      </p:sp>
      <p:sp>
        <p:nvSpPr>
          <p:cNvPr id="65" name="Pentagon 64"/>
          <p:cNvSpPr/>
          <p:nvPr/>
        </p:nvSpPr>
        <p:spPr>
          <a:xfrm>
            <a:off x="323528" y="4756502"/>
            <a:ext cx="216024" cy="144016"/>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da-DK">
              <a:solidFill>
                <a:prstClr val="black"/>
              </a:solidFill>
            </a:endParaRPr>
          </a:p>
        </p:txBody>
      </p:sp>
      <p:sp>
        <p:nvSpPr>
          <p:cNvPr id="66" name="Pentagon 65"/>
          <p:cNvSpPr/>
          <p:nvPr/>
        </p:nvSpPr>
        <p:spPr>
          <a:xfrm>
            <a:off x="323528" y="4972526"/>
            <a:ext cx="216024" cy="144016"/>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da-DK">
              <a:solidFill>
                <a:prstClr val="black"/>
              </a:solidFill>
            </a:endParaRPr>
          </a:p>
        </p:txBody>
      </p:sp>
      <p:sp>
        <p:nvSpPr>
          <p:cNvPr id="67" name="Tekstfelt 66"/>
          <p:cNvSpPr txBox="1"/>
          <p:nvPr/>
        </p:nvSpPr>
        <p:spPr>
          <a:xfrm>
            <a:off x="608411" y="4739146"/>
            <a:ext cx="1429816" cy="184666"/>
          </a:xfrm>
          <a:prstGeom prst="rect">
            <a:avLst/>
          </a:prstGeom>
          <a:noFill/>
        </p:spPr>
        <p:txBody>
          <a:bodyPr wrap="square" rtlCol="0">
            <a:spAutoFit/>
          </a:bodyPr>
          <a:lstStyle/>
          <a:p>
            <a:pPr>
              <a:defRPr/>
            </a:pPr>
            <a:r>
              <a:rPr lang="da-DK" sz="600" dirty="0">
                <a:solidFill>
                  <a:prstClr val="black"/>
                </a:solidFill>
              </a:rPr>
              <a:t>Implementeret </a:t>
            </a:r>
          </a:p>
        </p:txBody>
      </p:sp>
      <p:sp>
        <p:nvSpPr>
          <p:cNvPr id="68" name="Tekstfelt 67"/>
          <p:cNvSpPr txBox="1"/>
          <p:nvPr/>
        </p:nvSpPr>
        <p:spPr>
          <a:xfrm>
            <a:off x="611560" y="4972526"/>
            <a:ext cx="1429816" cy="184666"/>
          </a:xfrm>
          <a:prstGeom prst="rect">
            <a:avLst/>
          </a:prstGeom>
          <a:noFill/>
        </p:spPr>
        <p:txBody>
          <a:bodyPr wrap="square" rtlCol="0">
            <a:spAutoFit/>
          </a:bodyPr>
          <a:lstStyle/>
          <a:p>
            <a:pPr>
              <a:defRPr/>
            </a:pPr>
            <a:r>
              <a:rPr lang="da-DK" sz="600" dirty="0">
                <a:solidFill>
                  <a:prstClr val="black"/>
                </a:solidFill>
              </a:rPr>
              <a:t>Mangler udvikling og implementering </a:t>
            </a:r>
          </a:p>
        </p:txBody>
      </p:sp>
      <p:sp>
        <p:nvSpPr>
          <p:cNvPr id="33" name="Pentagon 32"/>
          <p:cNvSpPr/>
          <p:nvPr/>
        </p:nvSpPr>
        <p:spPr>
          <a:xfrm>
            <a:off x="323528" y="3645024"/>
            <a:ext cx="6510166" cy="216024"/>
          </a:xfrm>
          <a:prstGeom prst="homePlate">
            <a:avLst/>
          </a:prstGeom>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defRPr/>
            </a:pPr>
            <a:r>
              <a:rPr lang="da-DK" sz="600" dirty="0">
                <a:solidFill>
                  <a:prstClr val="black"/>
                </a:solidFill>
              </a:rPr>
              <a:t>Uddannelse og træning</a:t>
            </a:r>
          </a:p>
        </p:txBody>
      </p:sp>
      <p:sp>
        <p:nvSpPr>
          <p:cNvPr id="35" name="Pentagon 34"/>
          <p:cNvSpPr/>
          <p:nvPr/>
        </p:nvSpPr>
        <p:spPr>
          <a:xfrm>
            <a:off x="323528" y="3933056"/>
            <a:ext cx="6510166" cy="216024"/>
          </a:xfrm>
          <a:prstGeom prst="homePlate">
            <a:avLst/>
          </a:prstGeom>
          <a:ln>
            <a:solidFill>
              <a:srgbClr val="00B050"/>
            </a:solidFill>
          </a:ln>
        </p:spPr>
        <p:style>
          <a:lnRef idx="1">
            <a:schemeClr val="dk1"/>
          </a:lnRef>
          <a:fillRef idx="2">
            <a:schemeClr val="dk1"/>
          </a:fillRef>
          <a:effectRef idx="1">
            <a:schemeClr val="dk1"/>
          </a:effectRef>
          <a:fontRef idx="minor">
            <a:schemeClr val="dk1"/>
          </a:fontRef>
        </p:style>
        <p:txBody>
          <a:bodyPr rtlCol="0" anchor="ctr"/>
          <a:lstStyle/>
          <a:p>
            <a:pPr algn="ctr">
              <a:defRPr/>
            </a:pPr>
            <a:r>
              <a:rPr lang="da-DK" sz="600" dirty="0">
                <a:solidFill>
                  <a:prstClr val="black"/>
                </a:solidFill>
              </a:rPr>
              <a:t>Netværk og </a:t>
            </a:r>
            <a:r>
              <a:rPr lang="da-DK" sz="600" dirty="0" err="1">
                <a:solidFill>
                  <a:prstClr val="black"/>
                </a:solidFill>
              </a:rPr>
              <a:t>benchmark</a:t>
            </a:r>
            <a:endParaRPr lang="da-DK" sz="600" dirty="0">
              <a:solidFill>
                <a:prstClr val="black"/>
              </a:solidFill>
            </a:endParaRPr>
          </a:p>
        </p:txBody>
      </p:sp>
      <p:sp>
        <p:nvSpPr>
          <p:cNvPr id="36" name="Pentagon 35"/>
          <p:cNvSpPr/>
          <p:nvPr/>
        </p:nvSpPr>
        <p:spPr>
          <a:xfrm>
            <a:off x="323528" y="4221088"/>
            <a:ext cx="6510166" cy="216024"/>
          </a:xfrm>
          <a:prstGeom prst="homePlate">
            <a:avLst/>
          </a:prstGeom>
          <a:ln>
            <a:solidFill>
              <a:srgbClr val="00B050"/>
            </a:solidFill>
          </a:ln>
        </p:spPr>
        <p:style>
          <a:lnRef idx="1">
            <a:schemeClr val="dk1"/>
          </a:lnRef>
          <a:fillRef idx="2">
            <a:schemeClr val="dk1"/>
          </a:fillRef>
          <a:effectRef idx="1">
            <a:schemeClr val="dk1"/>
          </a:effectRef>
          <a:fontRef idx="minor">
            <a:schemeClr val="dk1"/>
          </a:fontRef>
        </p:style>
        <p:txBody>
          <a:bodyPr rtlCol="0" anchor="ctr"/>
          <a:lstStyle/>
          <a:p>
            <a:pPr algn="ctr">
              <a:defRPr/>
            </a:pPr>
            <a:r>
              <a:rPr lang="da-DK" sz="600" dirty="0">
                <a:solidFill>
                  <a:prstClr val="black"/>
                </a:solidFill>
              </a:rPr>
              <a:t>Processer og retningslinjer</a:t>
            </a:r>
          </a:p>
        </p:txBody>
      </p:sp>
    </p:spTree>
    <p:extLst>
      <p:ext uri="{BB962C8B-B14F-4D97-AF65-F5344CB8AC3E}">
        <p14:creationId xmlns:p14="http://schemas.microsoft.com/office/powerpoint/2010/main" val="3977427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Kontraktstyring ved Syddansk Erhvervsskole</a:t>
            </a:r>
          </a:p>
        </p:txBody>
      </p:sp>
      <p:pic>
        <p:nvPicPr>
          <p:cNvPr id="4" name="Billede 3"/>
          <p:cNvPicPr>
            <a:picLocks noChangeAspect="1"/>
          </p:cNvPicPr>
          <p:nvPr/>
        </p:nvPicPr>
        <p:blipFill>
          <a:blip r:embed="rId2"/>
          <a:stretch>
            <a:fillRect/>
          </a:stretch>
        </p:blipFill>
        <p:spPr>
          <a:xfrm>
            <a:off x="827583" y="1988840"/>
            <a:ext cx="2637833" cy="1800200"/>
          </a:xfrm>
          <a:prstGeom prst="rect">
            <a:avLst/>
          </a:prstGeom>
          <a:ln>
            <a:solidFill>
              <a:srgbClr val="00788A"/>
            </a:solidFill>
          </a:ln>
        </p:spPr>
      </p:pic>
      <p:pic>
        <p:nvPicPr>
          <p:cNvPr id="7" name="Billede 6"/>
          <p:cNvPicPr>
            <a:picLocks noChangeAspect="1"/>
          </p:cNvPicPr>
          <p:nvPr/>
        </p:nvPicPr>
        <p:blipFill>
          <a:blip r:embed="rId3"/>
          <a:stretch>
            <a:fillRect/>
          </a:stretch>
        </p:blipFill>
        <p:spPr>
          <a:xfrm>
            <a:off x="848485" y="4581128"/>
            <a:ext cx="2637832" cy="1802073"/>
          </a:xfrm>
          <a:prstGeom prst="rect">
            <a:avLst/>
          </a:prstGeom>
          <a:ln>
            <a:solidFill>
              <a:srgbClr val="00788A"/>
            </a:solidFill>
          </a:ln>
        </p:spPr>
      </p:pic>
      <p:sp>
        <p:nvSpPr>
          <p:cNvPr id="8" name="Tekstfelt 7"/>
          <p:cNvSpPr txBox="1"/>
          <p:nvPr/>
        </p:nvSpPr>
        <p:spPr>
          <a:xfrm>
            <a:off x="1282403" y="1679189"/>
            <a:ext cx="1728192" cy="307777"/>
          </a:xfrm>
          <a:prstGeom prst="rect">
            <a:avLst/>
          </a:prstGeom>
          <a:noFill/>
        </p:spPr>
        <p:txBody>
          <a:bodyPr wrap="square" rtlCol="0">
            <a:spAutoFit/>
          </a:bodyPr>
          <a:lstStyle/>
          <a:p>
            <a:pPr algn="ctr">
              <a:defRPr/>
            </a:pPr>
            <a:r>
              <a:rPr lang="da-DK" sz="1400" b="1" dirty="0">
                <a:solidFill>
                  <a:prstClr val="black"/>
                </a:solidFill>
              </a:rPr>
              <a:t>Overblik</a:t>
            </a:r>
          </a:p>
        </p:txBody>
      </p:sp>
      <p:sp>
        <p:nvSpPr>
          <p:cNvPr id="9" name="Tekstfelt 8"/>
          <p:cNvSpPr txBox="1"/>
          <p:nvPr/>
        </p:nvSpPr>
        <p:spPr>
          <a:xfrm>
            <a:off x="5557778" y="1679189"/>
            <a:ext cx="1728192" cy="307777"/>
          </a:xfrm>
          <a:prstGeom prst="rect">
            <a:avLst/>
          </a:prstGeom>
          <a:noFill/>
        </p:spPr>
        <p:txBody>
          <a:bodyPr wrap="square" rtlCol="0">
            <a:spAutoFit/>
          </a:bodyPr>
          <a:lstStyle/>
          <a:p>
            <a:pPr algn="ctr">
              <a:defRPr/>
            </a:pPr>
            <a:r>
              <a:rPr lang="da-DK" sz="1400" b="1" dirty="0">
                <a:solidFill>
                  <a:prstClr val="black"/>
                </a:solidFill>
              </a:rPr>
              <a:t>Styring</a:t>
            </a:r>
          </a:p>
        </p:txBody>
      </p:sp>
      <p:sp>
        <p:nvSpPr>
          <p:cNvPr id="10" name="Tekstfelt 9"/>
          <p:cNvSpPr txBox="1"/>
          <p:nvPr/>
        </p:nvSpPr>
        <p:spPr>
          <a:xfrm>
            <a:off x="1282403" y="4273351"/>
            <a:ext cx="1728192" cy="307777"/>
          </a:xfrm>
          <a:prstGeom prst="rect">
            <a:avLst/>
          </a:prstGeom>
          <a:noFill/>
        </p:spPr>
        <p:txBody>
          <a:bodyPr wrap="square" rtlCol="0">
            <a:spAutoFit/>
          </a:bodyPr>
          <a:lstStyle/>
          <a:p>
            <a:pPr algn="ctr">
              <a:defRPr/>
            </a:pPr>
            <a:r>
              <a:rPr lang="da-DK" sz="1400" b="1" dirty="0" err="1">
                <a:solidFill>
                  <a:prstClr val="black"/>
                </a:solidFill>
              </a:rPr>
              <a:t>Compliance</a:t>
            </a:r>
            <a:endParaRPr lang="da-DK" sz="1400" b="1" dirty="0">
              <a:solidFill>
                <a:prstClr val="black"/>
              </a:solidFill>
            </a:endParaRPr>
          </a:p>
        </p:txBody>
      </p:sp>
      <p:pic>
        <p:nvPicPr>
          <p:cNvPr id="12" name="Billede 11"/>
          <p:cNvPicPr>
            <a:picLocks noChangeAspect="1"/>
          </p:cNvPicPr>
          <p:nvPr/>
        </p:nvPicPr>
        <p:blipFill>
          <a:blip r:embed="rId4"/>
          <a:stretch>
            <a:fillRect/>
          </a:stretch>
        </p:blipFill>
        <p:spPr>
          <a:xfrm>
            <a:off x="5102522" y="4581127"/>
            <a:ext cx="2637830" cy="1802073"/>
          </a:xfrm>
          <a:prstGeom prst="rect">
            <a:avLst/>
          </a:prstGeom>
          <a:ln>
            <a:solidFill>
              <a:srgbClr val="00788A"/>
            </a:solidFill>
          </a:ln>
        </p:spPr>
      </p:pic>
      <p:sp>
        <p:nvSpPr>
          <p:cNvPr id="13" name="Tekstfelt 12"/>
          <p:cNvSpPr txBox="1"/>
          <p:nvPr/>
        </p:nvSpPr>
        <p:spPr>
          <a:xfrm>
            <a:off x="5557340" y="4273350"/>
            <a:ext cx="1728192" cy="307777"/>
          </a:xfrm>
          <a:prstGeom prst="rect">
            <a:avLst/>
          </a:prstGeom>
          <a:noFill/>
        </p:spPr>
        <p:txBody>
          <a:bodyPr wrap="square" rtlCol="0">
            <a:spAutoFit/>
          </a:bodyPr>
          <a:lstStyle/>
          <a:p>
            <a:pPr algn="ctr">
              <a:defRPr/>
            </a:pPr>
            <a:r>
              <a:rPr lang="da-DK" sz="1400" b="1" dirty="0">
                <a:solidFill>
                  <a:prstClr val="black"/>
                </a:solidFill>
              </a:rPr>
              <a:t>Performance</a:t>
            </a:r>
          </a:p>
        </p:txBody>
      </p:sp>
      <p:pic>
        <p:nvPicPr>
          <p:cNvPr id="5" name="Billede 4"/>
          <p:cNvPicPr>
            <a:picLocks noChangeAspect="1"/>
          </p:cNvPicPr>
          <p:nvPr/>
        </p:nvPicPr>
        <p:blipFill>
          <a:blip r:embed="rId5"/>
          <a:stretch>
            <a:fillRect/>
          </a:stretch>
        </p:blipFill>
        <p:spPr>
          <a:xfrm>
            <a:off x="5102521" y="1933169"/>
            <a:ext cx="2637831" cy="1855871"/>
          </a:xfrm>
          <a:prstGeom prst="rect">
            <a:avLst/>
          </a:prstGeom>
          <a:ln>
            <a:solidFill>
              <a:srgbClr val="00788A"/>
            </a:solidFill>
          </a:ln>
        </p:spPr>
      </p:pic>
    </p:spTree>
    <p:extLst>
      <p:ext uri="{BB962C8B-B14F-4D97-AF65-F5344CB8AC3E}">
        <p14:creationId xmlns:p14="http://schemas.microsoft.com/office/powerpoint/2010/main" val="2997013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p:cNvGrpSpPr/>
          <p:nvPr/>
        </p:nvGrpSpPr>
        <p:grpSpPr>
          <a:xfrm>
            <a:off x="972008" y="2168999"/>
            <a:ext cx="7199983" cy="2520001"/>
            <a:chOff x="71895" y="844230"/>
            <a:chExt cx="7199983" cy="2520001"/>
          </a:xfrm>
          <a:solidFill>
            <a:srgbClr val="00788A"/>
          </a:solidFill>
        </p:grpSpPr>
        <p:sp>
          <p:nvSpPr>
            <p:cNvPr id="5" name="Afrundet rektangel 4"/>
            <p:cNvSpPr/>
            <p:nvPr/>
          </p:nvSpPr>
          <p:spPr>
            <a:xfrm>
              <a:off x="71895" y="844230"/>
              <a:ext cx="7199983" cy="2520001"/>
            </a:xfrm>
            <a:prstGeom prst="roundRect">
              <a:avLst/>
            </a:prstGeom>
            <a:solidFill>
              <a:srgbClr val="00788A"/>
            </a:solidFill>
            <a:ln w="25400" cap="flat" cmpd="sng" algn="ctr">
              <a:solidFill>
                <a:sysClr val="window" lastClr="FFFFFF">
                  <a:hueOff val="0"/>
                  <a:satOff val="0"/>
                  <a:lumOff val="0"/>
                  <a:alphaOff val="0"/>
                </a:sysClr>
              </a:solidFill>
              <a:prstDash val="solid"/>
            </a:ln>
            <a:effectLst/>
          </p:spPr>
        </p:sp>
        <p:sp>
          <p:nvSpPr>
            <p:cNvPr id="6" name="Afrundet rektangel 4"/>
            <p:cNvSpPr txBox="1"/>
            <p:nvPr/>
          </p:nvSpPr>
          <p:spPr>
            <a:xfrm>
              <a:off x="194911" y="967246"/>
              <a:ext cx="6953951" cy="2273969"/>
            </a:xfrm>
            <a:prstGeom prst="rect">
              <a:avLst/>
            </a:prstGeom>
            <a:grpFill/>
            <a:ln>
              <a:noFill/>
            </a:ln>
            <a:effectLst/>
          </p:spPr>
          <p:txBody>
            <a:bodyPr spcFirstLastPara="0" vert="horz" wrap="square" lIns="205740" tIns="205740" rIns="205740" bIns="205740" numCol="1" spcCol="1270" anchor="ctr" anchorCtr="0">
              <a:noAutofit/>
            </a:bodyPr>
            <a:lstStyle/>
            <a:p>
              <a:pPr defTabSz="2400300">
                <a:lnSpc>
                  <a:spcPct val="90000"/>
                </a:lnSpc>
                <a:spcBef>
                  <a:spcPct val="0"/>
                </a:spcBef>
                <a:spcAft>
                  <a:spcPct val="35000"/>
                </a:spcAft>
                <a:defRPr/>
              </a:pPr>
              <a:r>
                <a:rPr lang="da-DK" sz="5400" dirty="0">
                  <a:solidFill>
                    <a:sysClr val="window" lastClr="FFFFFF"/>
                  </a:solidFill>
                  <a:latin typeface="Verdana"/>
                </a:rPr>
                <a:t>Overblik</a:t>
              </a:r>
              <a:r>
                <a:rPr lang="da-DK" sz="6500" dirty="0">
                  <a:solidFill>
                    <a:sysClr val="window" lastClr="FFFFFF"/>
                  </a:solidFill>
                  <a:latin typeface="Verdana"/>
                </a:rPr>
                <a:t/>
              </a:r>
              <a:br>
                <a:rPr lang="da-DK" sz="6500" dirty="0">
                  <a:solidFill>
                    <a:sysClr val="window" lastClr="FFFFFF"/>
                  </a:solidFill>
                  <a:latin typeface="Verdana"/>
                </a:rPr>
              </a:br>
              <a:endParaRPr lang="da-DK" sz="6500" dirty="0">
                <a:solidFill>
                  <a:sysClr val="window" lastClr="FFFFFF"/>
                </a:solidFill>
                <a:latin typeface="Verdana"/>
              </a:endParaRPr>
            </a:p>
          </p:txBody>
        </p:sp>
      </p:grpSp>
    </p:spTree>
    <p:extLst>
      <p:ext uri="{BB962C8B-B14F-4D97-AF65-F5344CB8AC3E}">
        <p14:creationId xmlns:p14="http://schemas.microsoft.com/office/powerpoint/2010/main" val="3754638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interne kontaktoverblik</a:t>
            </a:r>
          </a:p>
        </p:txBody>
      </p:sp>
      <p:pic>
        <p:nvPicPr>
          <p:cNvPr id="4" name="Billede 3"/>
          <p:cNvPicPr>
            <a:picLocks noChangeAspect="1"/>
          </p:cNvPicPr>
          <p:nvPr/>
        </p:nvPicPr>
        <p:blipFill>
          <a:blip r:embed="rId2"/>
          <a:stretch>
            <a:fillRect/>
          </a:stretch>
        </p:blipFill>
        <p:spPr>
          <a:xfrm>
            <a:off x="797767" y="1916832"/>
            <a:ext cx="8021889" cy="2995072"/>
          </a:xfrm>
          <a:prstGeom prst="rect">
            <a:avLst/>
          </a:prstGeom>
          <a:ln>
            <a:solidFill>
              <a:srgbClr val="00788A"/>
            </a:solidFill>
          </a:ln>
        </p:spPr>
      </p:pic>
      <p:sp>
        <p:nvSpPr>
          <p:cNvPr id="5" name="Tekstfelt 4"/>
          <p:cNvSpPr txBox="1"/>
          <p:nvPr/>
        </p:nvSpPr>
        <p:spPr>
          <a:xfrm>
            <a:off x="791479" y="5229200"/>
            <a:ext cx="4680520" cy="1015663"/>
          </a:xfrm>
          <a:prstGeom prst="rect">
            <a:avLst/>
          </a:prstGeom>
          <a:solidFill>
            <a:srgbClr val="00B050"/>
          </a:solidFill>
        </p:spPr>
        <p:txBody>
          <a:bodyPr wrap="square" rtlCol="0">
            <a:spAutoFit/>
          </a:bodyPr>
          <a:lstStyle/>
          <a:p>
            <a:pPr>
              <a:defRPr/>
            </a:pPr>
            <a:r>
              <a:rPr lang="da-DK" sz="2000" b="1" dirty="0" err="1">
                <a:solidFill>
                  <a:prstClr val="black"/>
                </a:solidFill>
              </a:rPr>
              <a:t>Sharepointløsning</a:t>
            </a:r>
            <a:endParaRPr lang="da-DK" sz="2000" dirty="0">
              <a:solidFill>
                <a:prstClr val="black"/>
              </a:solidFill>
            </a:endParaRPr>
          </a:p>
          <a:p>
            <a:pPr>
              <a:defRPr/>
            </a:pPr>
            <a:r>
              <a:rPr lang="da-DK" sz="2000" b="1" dirty="0">
                <a:solidFill>
                  <a:prstClr val="black"/>
                </a:solidFill>
              </a:rPr>
              <a:t>60 metadata</a:t>
            </a:r>
          </a:p>
          <a:p>
            <a:pPr>
              <a:defRPr/>
            </a:pPr>
            <a:r>
              <a:rPr lang="da-DK" sz="2000" b="1" dirty="0">
                <a:solidFill>
                  <a:prstClr val="black"/>
                </a:solidFill>
              </a:rPr>
              <a:t>Proaktiv</a:t>
            </a:r>
          </a:p>
        </p:txBody>
      </p:sp>
    </p:spTree>
    <p:extLst>
      <p:ext uri="{BB962C8B-B14F-4D97-AF65-F5344CB8AC3E}">
        <p14:creationId xmlns:p14="http://schemas.microsoft.com/office/powerpoint/2010/main" val="2833351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eksterne kontaktoverblik (1)</a:t>
            </a:r>
          </a:p>
        </p:txBody>
      </p:sp>
      <p:pic>
        <p:nvPicPr>
          <p:cNvPr id="3" name="Billede 2"/>
          <p:cNvPicPr>
            <a:picLocks noChangeAspect="1"/>
          </p:cNvPicPr>
          <p:nvPr/>
        </p:nvPicPr>
        <p:blipFill>
          <a:blip r:embed="rId2"/>
          <a:stretch>
            <a:fillRect/>
          </a:stretch>
        </p:blipFill>
        <p:spPr>
          <a:xfrm>
            <a:off x="827585" y="1556792"/>
            <a:ext cx="5976663" cy="3572871"/>
          </a:xfrm>
          <a:prstGeom prst="rect">
            <a:avLst/>
          </a:prstGeom>
          <a:ln>
            <a:solidFill>
              <a:srgbClr val="00788A"/>
            </a:solidFill>
          </a:ln>
        </p:spPr>
      </p:pic>
      <p:sp>
        <p:nvSpPr>
          <p:cNvPr id="5" name="Tekstfelt 4"/>
          <p:cNvSpPr txBox="1"/>
          <p:nvPr/>
        </p:nvSpPr>
        <p:spPr>
          <a:xfrm>
            <a:off x="4139952" y="3717032"/>
            <a:ext cx="4680520" cy="1015663"/>
          </a:xfrm>
          <a:prstGeom prst="rect">
            <a:avLst/>
          </a:prstGeom>
          <a:solidFill>
            <a:srgbClr val="CCD0D3"/>
          </a:solidFill>
        </p:spPr>
        <p:txBody>
          <a:bodyPr wrap="square" rtlCol="0">
            <a:spAutoFit/>
          </a:bodyPr>
          <a:lstStyle/>
          <a:p>
            <a:pPr>
              <a:defRPr/>
            </a:pPr>
            <a:r>
              <a:rPr lang="da-DK" sz="2000" b="1" dirty="0">
                <a:solidFill>
                  <a:prstClr val="black"/>
                </a:solidFill>
              </a:rPr>
              <a:t>Synlighed af ”nye rammer”</a:t>
            </a:r>
          </a:p>
          <a:p>
            <a:pPr>
              <a:defRPr/>
            </a:pPr>
            <a:r>
              <a:rPr lang="da-DK" sz="2000" b="1" dirty="0">
                <a:solidFill>
                  <a:prstClr val="black"/>
                </a:solidFill>
              </a:rPr>
              <a:t>Aftaleoverblik til rekvirenter og indkøbere</a:t>
            </a:r>
          </a:p>
          <a:p>
            <a:pPr>
              <a:defRPr/>
            </a:pPr>
            <a:r>
              <a:rPr lang="da-DK" sz="2000" b="1" dirty="0">
                <a:solidFill>
                  <a:prstClr val="black"/>
                </a:solidFill>
              </a:rPr>
              <a:t>Fælles platform</a:t>
            </a:r>
          </a:p>
        </p:txBody>
      </p:sp>
    </p:spTree>
    <p:extLst>
      <p:ext uri="{BB962C8B-B14F-4D97-AF65-F5344CB8AC3E}">
        <p14:creationId xmlns:p14="http://schemas.microsoft.com/office/powerpoint/2010/main" val="2613567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eksterne kontaktoverblik (2)</a:t>
            </a:r>
          </a:p>
        </p:txBody>
      </p:sp>
      <p:pic>
        <p:nvPicPr>
          <p:cNvPr id="4" name="Billede 3"/>
          <p:cNvPicPr>
            <a:picLocks noChangeAspect="1"/>
          </p:cNvPicPr>
          <p:nvPr/>
        </p:nvPicPr>
        <p:blipFill>
          <a:blip r:embed="rId2"/>
          <a:stretch>
            <a:fillRect/>
          </a:stretch>
        </p:blipFill>
        <p:spPr>
          <a:xfrm>
            <a:off x="827583" y="1556792"/>
            <a:ext cx="7555135" cy="4436578"/>
          </a:xfrm>
          <a:prstGeom prst="rect">
            <a:avLst/>
          </a:prstGeom>
          <a:ln>
            <a:solidFill>
              <a:srgbClr val="00788A"/>
            </a:solidFill>
          </a:ln>
        </p:spPr>
      </p:pic>
    </p:spTree>
    <p:extLst>
      <p:ext uri="{BB962C8B-B14F-4D97-AF65-F5344CB8AC3E}">
        <p14:creationId xmlns:p14="http://schemas.microsoft.com/office/powerpoint/2010/main" val="8850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Agenda</a:t>
            </a:r>
          </a:p>
        </p:txBody>
      </p:sp>
      <p:sp>
        <p:nvSpPr>
          <p:cNvPr id="3" name="Pladsholder til indhold 2"/>
          <p:cNvSpPr>
            <a:spLocks noGrp="1"/>
          </p:cNvSpPr>
          <p:nvPr>
            <p:ph idx="1"/>
          </p:nvPr>
        </p:nvSpPr>
        <p:spPr/>
        <p:txBody>
          <a:bodyPr>
            <a:normAutofit/>
          </a:bodyPr>
          <a:lstStyle/>
          <a:p>
            <a:pPr marL="514350" indent="-514350">
              <a:buFont typeface="+mj-lt"/>
              <a:buAutoNum type="arabicPeriod"/>
            </a:pPr>
            <a:r>
              <a:rPr lang="da-DK" dirty="0"/>
              <a:t>Introduktion</a:t>
            </a:r>
          </a:p>
          <a:p>
            <a:pPr marL="514350" indent="-514350">
              <a:buFont typeface="+mj-lt"/>
              <a:buAutoNum type="arabicPeriod"/>
            </a:pPr>
            <a:r>
              <a:rPr lang="da-DK" dirty="0"/>
              <a:t>IFIRS og kontraktstyring</a:t>
            </a:r>
          </a:p>
          <a:p>
            <a:pPr marL="514350" indent="-514350">
              <a:buFont typeface="+mj-lt"/>
              <a:buAutoNum type="arabicPeriod"/>
            </a:pPr>
            <a:r>
              <a:rPr lang="da-DK" dirty="0"/>
              <a:t>SDE og kontraktstyring</a:t>
            </a:r>
          </a:p>
          <a:p>
            <a:pPr marL="514350" indent="-514350">
              <a:buFont typeface="+mj-lt"/>
              <a:buAutoNum type="arabicPeriod"/>
            </a:pPr>
            <a:r>
              <a:rPr lang="da-DK" dirty="0"/>
              <a:t>Samarbejdet omkring kontraktstyring</a:t>
            </a:r>
          </a:p>
          <a:p>
            <a:pPr marL="514350" indent="-514350">
              <a:buFont typeface="+mj-lt"/>
              <a:buAutoNum type="arabicPeriod"/>
            </a:pPr>
            <a:r>
              <a:rPr lang="da-DK" dirty="0"/>
              <a:t>Spørgsmål og dialog</a:t>
            </a:r>
          </a:p>
          <a:p>
            <a:pPr marL="514350" indent="-514350">
              <a:buFont typeface="+mj-lt"/>
              <a:buAutoNum type="arabicPeriod"/>
            </a:pPr>
            <a:endParaRPr lang="da-DK" dirty="0"/>
          </a:p>
          <a:p>
            <a:pPr marL="514350" indent="-514350">
              <a:buFont typeface="+mj-lt"/>
              <a:buAutoNum type="arabicPeriod"/>
            </a:pPr>
            <a:endParaRPr lang="da-DK" dirty="0"/>
          </a:p>
          <a:p>
            <a:pPr marL="514350" indent="-514350">
              <a:buFont typeface="+mj-lt"/>
              <a:buAutoNum type="arabicPeriod"/>
            </a:pPr>
            <a:endParaRPr lang="da-DK" dirty="0"/>
          </a:p>
        </p:txBody>
      </p:sp>
    </p:spTree>
    <p:extLst>
      <p:ext uri="{BB962C8B-B14F-4D97-AF65-F5344CB8AC3E}">
        <p14:creationId xmlns:p14="http://schemas.microsoft.com/office/powerpoint/2010/main" val="411510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eksterne kontaktoverblik (3)</a:t>
            </a:r>
          </a:p>
        </p:txBody>
      </p:sp>
      <p:sp>
        <p:nvSpPr>
          <p:cNvPr id="4" name="Tekstfelt 3"/>
          <p:cNvSpPr txBox="1"/>
          <p:nvPr/>
        </p:nvSpPr>
        <p:spPr>
          <a:xfrm>
            <a:off x="4644008" y="3140968"/>
            <a:ext cx="1152128" cy="144000"/>
          </a:xfrm>
          <a:prstGeom prst="rect">
            <a:avLst/>
          </a:prstGeom>
          <a:solidFill>
            <a:schemeClr val="bg1">
              <a:lumMod val="95000"/>
            </a:schemeClr>
          </a:solidFill>
        </p:spPr>
        <p:txBody>
          <a:bodyPr wrap="square" rtlCol="0">
            <a:spAutoFit/>
          </a:bodyPr>
          <a:lstStyle/>
          <a:p>
            <a:endParaRPr lang="da-DK" dirty="0">
              <a:solidFill>
                <a:prstClr val="black"/>
              </a:solidFill>
            </a:endParaRPr>
          </a:p>
        </p:txBody>
      </p:sp>
      <p:sp>
        <p:nvSpPr>
          <p:cNvPr id="5" name="Tekstfelt 4"/>
          <p:cNvSpPr txBox="1"/>
          <p:nvPr/>
        </p:nvSpPr>
        <p:spPr>
          <a:xfrm>
            <a:off x="6444208" y="3140968"/>
            <a:ext cx="1152128" cy="144000"/>
          </a:xfrm>
          <a:prstGeom prst="rect">
            <a:avLst/>
          </a:prstGeom>
          <a:solidFill>
            <a:schemeClr val="bg1">
              <a:lumMod val="95000"/>
            </a:schemeClr>
          </a:solidFill>
        </p:spPr>
        <p:txBody>
          <a:bodyPr wrap="square" rtlCol="0">
            <a:spAutoFit/>
          </a:bodyPr>
          <a:lstStyle/>
          <a:p>
            <a:endParaRPr lang="da-DK" dirty="0">
              <a:solidFill>
                <a:prstClr val="black"/>
              </a:solidFill>
            </a:endParaRPr>
          </a:p>
        </p:txBody>
      </p:sp>
      <p:sp>
        <p:nvSpPr>
          <p:cNvPr id="6" name="Tekstfelt 5"/>
          <p:cNvSpPr txBox="1"/>
          <p:nvPr/>
        </p:nvSpPr>
        <p:spPr>
          <a:xfrm>
            <a:off x="2843808" y="3141560"/>
            <a:ext cx="1152128" cy="144000"/>
          </a:xfrm>
          <a:prstGeom prst="rect">
            <a:avLst/>
          </a:prstGeom>
          <a:solidFill>
            <a:schemeClr val="bg1">
              <a:lumMod val="95000"/>
            </a:schemeClr>
          </a:solidFill>
        </p:spPr>
        <p:txBody>
          <a:bodyPr wrap="square" rtlCol="0">
            <a:spAutoFit/>
          </a:bodyPr>
          <a:lstStyle/>
          <a:p>
            <a:endParaRPr lang="da-DK" dirty="0">
              <a:solidFill>
                <a:prstClr val="black"/>
              </a:solidFill>
            </a:endParaRPr>
          </a:p>
        </p:txBody>
      </p:sp>
      <p:pic>
        <p:nvPicPr>
          <p:cNvPr id="7" name="Billede 6"/>
          <p:cNvPicPr>
            <a:picLocks noChangeAspect="1"/>
          </p:cNvPicPr>
          <p:nvPr/>
        </p:nvPicPr>
        <p:blipFill>
          <a:blip r:embed="rId2"/>
          <a:stretch>
            <a:fillRect/>
          </a:stretch>
        </p:blipFill>
        <p:spPr>
          <a:xfrm>
            <a:off x="757198" y="1412776"/>
            <a:ext cx="7761905" cy="4647619"/>
          </a:xfrm>
          <a:prstGeom prst="rect">
            <a:avLst/>
          </a:prstGeom>
        </p:spPr>
      </p:pic>
    </p:spTree>
    <p:extLst>
      <p:ext uri="{BB962C8B-B14F-4D97-AF65-F5344CB8AC3E}">
        <p14:creationId xmlns:p14="http://schemas.microsoft.com/office/powerpoint/2010/main" val="288798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p:cNvGrpSpPr/>
          <p:nvPr/>
        </p:nvGrpSpPr>
        <p:grpSpPr>
          <a:xfrm>
            <a:off x="972008" y="2168999"/>
            <a:ext cx="7199983" cy="2520001"/>
            <a:chOff x="71895" y="844230"/>
            <a:chExt cx="7199983" cy="2520001"/>
          </a:xfrm>
          <a:solidFill>
            <a:srgbClr val="00788A"/>
          </a:solidFill>
        </p:grpSpPr>
        <p:sp>
          <p:nvSpPr>
            <p:cNvPr id="5" name="Afrundet rektangel 4"/>
            <p:cNvSpPr/>
            <p:nvPr/>
          </p:nvSpPr>
          <p:spPr>
            <a:xfrm>
              <a:off x="71895" y="844230"/>
              <a:ext cx="7199983" cy="2520001"/>
            </a:xfrm>
            <a:prstGeom prst="roundRect">
              <a:avLst/>
            </a:prstGeom>
            <a:solidFill>
              <a:srgbClr val="00788A"/>
            </a:solidFill>
            <a:ln w="25400" cap="flat" cmpd="sng" algn="ctr">
              <a:solidFill>
                <a:sysClr val="window" lastClr="FFFFFF">
                  <a:hueOff val="0"/>
                  <a:satOff val="0"/>
                  <a:lumOff val="0"/>
                  <a:alphaOff val="0"/>
                </a:sysClr>
              </a:solidFill>
              <a:prstDash val="solid"/>
            </a:ln>
            <a:effectLst/>
          </p:spPr>
        </p:sp>
        <p:sp>
          <p:nvSpPr>
            <p:cNvPr id="6" name="Afrundet rektangel 4"/>
            <p:cNvSpPr txBox="1"/>
            <p:nvPr/>
          </p:nvSpPr>
          <p:spPr>
            <a:xfrm>
              <a:off x="194911" y="967246"/>
              <a:ext cx="6953951" cy="2273969"/>
            </a:xfrm>
            <a:prstGeom prst="rect">
              <a:avLst/>
            </a:prstGeom>
            <a:grpFill/>
            <a:ln>
              <a:noFill/>
            </a:ln>
            <a:effectLst/>
          </p:spPr>
          <p:txBody>
            <a:bodyPr spcFirstLastPara="0" vert="horz" wrap="square" lIns="205740" tIns="205740" rIns="205740" bIns="205740" numCol="1" spcCol="1270" anchor="ctr" anchorCtr="0">
              <a:noAutofit/>
            </a:bodyPr>
            <a:lstStyle/>
            <a:p>
              <a:pPr defTabSz="2400300">
                <a:lnSpc>
                  <a:spcPct val="90000"/>
                </a:lnSpc>
                <a:spcBef>
                  <a:spcPct val="0"/>
                </a:spcBef>
                <a:spcAft>
                  <a:spcPct val="35000"/>
                </a:spcAft>
                <a:defRPr/>
              </a:pPr>
              <a:r>
                <a:rPr lang="da-DK" sz="5400" dirty="0">
                  <a:solidFill>
                    <a:sysClr val="window" lastClr="FFFFFF"/>
                  </a:solidFill>
                  <a:latin typeface="Verdana"/>
                </a:rPr>
                <a:t>Styring</a:t>
              </a:r>
              <a:r>
                <a:rPr lang="da-DK" sz="6500" dirty="0">
                  <a:solidFill>
                    <a:sysClr val="window" lastClr="FFFFFF"/>
                  </a:solidFill>
                  <a:latin typeface="Verdana"/>
                </a:rPr>
                <a:t/>
              </a:r>
              <a:br>
                <a:rPr lang="da-DK" sz="6500" dirty="0">
                  <a:solidFill>
                    <a:sysClr val="window" lastClr="FFFFFF"/>
                  </a:solidFill>
                  <a:latin typeface="Verdana"/>
                </a:rPr>
              </a:br>
              <a:endParaRPr lang="da-DK" sz="6500" dirty="0">
                <a:solidFill>
                  <a:sysClr val="window" lastClr="FFFFFF"/>
                </a:solidFill>
                <a:latin typeface="Verdana"/>
              </a:endParaRPr>
            </a:p>
          </p:txBody>
        </p:sp>
      </p:grpSp>
    </p:spTree>
    <p:extLst>
      <p:ext uri="{BB962C8B-B14F-4D97-AF65-F5344CB8AC3E}">
        <p14:creationId xmlns:p14="http://schemas.microsoft.com/office/powerpoint/2010/main" val="362041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4"/>
          <a:stretch>
            <a:fillRect/>
          </a:stretch>
        </p:blipFill>
        <p:spPr>
          <a:xfrm>
            <a:off x="2267744" y="3717032"/>
            <a:ext cx="4762925" cy="318727"/>
          </a:xfrm>
          <a:prstGeom prst="rect">
            <a:avLst/>
          </a:prstGeom>
        </p:spPr>
      </p:pic>
      <p:pic>
        <p:nvPicPr>
          <p:cNvPr id="9" name="Billede 8"/>
          <p:cNvPicPr>
            <a:picLocks noChangeAspect="1"/>
          </p:cNvPicPr>
          <p:nvPr/>
        </p:nvPicPr>
        <p:blipFill>
          <a:blip r:embed="rId5"/>
          <a:stretch>
            <a:fillRect/>
          </a:stretch>
        </p:blipFill>
        <p:spPr>
          <a:xfrm>
            <a:off x="2266132" y="2276872"/>
            <a:ext cx="4898156" cy="316770"/>
          </a:xfrm>
          <a:prstGeom prst="rect">
            <a:avLst/>
          </a:prstGeom>
        </p:spPr>
      </p:pic>
      <p:pic>
        <p:nvPicPr>
          <p:cNvPr id="8" name="Billede 7"/>
          <p:cNvPicPr>
            <a:picLocks noChangeAspect="1"/>
          </p:cNvPicPr>
          <p:nvPr/>
        </p:nvPicPr>
        <p:blipFill>
          <a:blip r:embed="rId6"/>
          <a:stretch>
            <a:fillRect/>
          </a:stretch>
        </p:blipFill>
        <p:spPr>
          <a:xfrm>
            <a:off x="2216854" y="1763724"/>
            <a:ext cx="4697236" cy="369132"/>
          </a:xfrm>
          <a:prstGeom prst="rect">
            <a:avLst/>
          </a:prstGeom>
        </p:spPr>
      </p:pic>
      <p:sp>
        <p:nvSpPr>
          <p:cNvPr id="2" name="Titel 1"/>
          <p:cNvSpPr>
            <a:spLocks noGrp="1"/>
          </p:cNvSpPr>
          <p:nvPr>
            <p:ph type="title"/>
          </p:nvPr>
        </p:nvSpPr>
        <p:spPr>
          <a:xfrm>
            <a:off x="107504" y="404664"/>
            <a:ext cx="8229600" cy="1143000"/>
          </a:xfrm>
        </p:spPr>
        <p:txBody>
          <a:bodyPr/>
          <a:lstStyle/>
          <a:p>
            <a:r>
              <a:rPr lang="da-DK" dirty="0"/>
              <a:t>Indkøb i tal: </a:t>
            </a:r>
          </a:p>
        </p:txBody>
      </p:sp>
      <p:sp>
        <p:nvSpPr>
          <p:cNvPr id="27" name="Rectangle 5"/>
          <p:cNvSpPr>
            <a:spLocks noChangeArrowheads="1"/>
          </p:cNvSpPr>
          <p:nvPr/>
        </p:nvSpPr>
        <p:spPr bwMode="auto">
          <a:xfrm>
            <a:off x="161574" y="1124744"/>
            <a:ext cx="8855075" cy="188913"/>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28" name="Rectangle 6"/>
          <p:cNvSpPr>
            <a:spLocks noChangeArrowheads="1"/>
          </p:cNvSpPr>
          <p:nvPr/>
        </p:nvSpPr>
        <p:spPr bwMode="auto">
          <a:xfrm>
            <a:off x="161574" y="1307307"/>
            <a:ext cx="44450" cy="3762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29" name="Rectangle 7"/>
          <p:cNvSpPr>
            <a:spLocks noChangeArrowheads="1"/>
          </p:cNvSpPr>
          <p:nvPr/>
        </p:nvSpPr>
        <p:spPr bwMode="auto">
          <a:xfrm>
            <a:off x="198087" y="1307307"/>
            <a:ext cx="8782050" cy="3762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0" name="Rectangle 8"/>
          <p:cNvSpPr>
            <a:spLocks noChangeArrowheads="1"/>
          </p:cNvSpPr>
          <p:nvPr/>
        </p:nvSpPr>
        <p:spPr bwMode="auto">
          <a:xfrm>
            <a:off x="8972199" y="1307307"/>
            <a:ext cx="44450" cy="3762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1" name="Rectangle 9"/>
          <p:cNvSpPr>
            <a:spLocks noChangeArrowheads="1"/>
          </p:cNvSpPr>
          <p:nvPr/>
        </p:nvSpPr>
        <p:spPr bwMode="auto">
          <a:xfrm>
            <a:off x="161574" y="1677194"/>
            <a:ext cx="44450" cy="7620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2" name="Rectangle 10"/>
          <p:cNvSpPr>
            <a:spLocks noChangeArrowheads="1"/>
          </p:cNvSpPr>
          <p:nvPr/>
        </p:nvSpPr>
        <p:spPr bwMode="auto">
          <a:xfrm>
            <a:off x="8972199" y="1677194"/>
            <a:ext cx="44450" cy="7620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3" name="Rectangle 11"/>
          <p:cNvSpPr>
            <a:spLocks noChangeArrowheads="1"/>
          </p:cNvSpPr>
          <p:nvPr/>
        </p:nvSpPr>
        <p:spPr bwMode="auto">
          <a:xfrm>
            <a:off x="161574" y="1748632"/>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4" name="Rectangle 12"/>
          <p:cNvSpPr>
            <a:spLocks noChangeArrowheads="1"/>
          </p:cNvSpPr>
          <p:nvPr/>
        </p:nvSpPr>
        <p:spPr bwMode="auto">
          <a:xfrm>
            <a:off x="6844949" y="1748632"/>
            <a:ext cx="719138" cy="358775"/>
          </a:xfrm>
          <a:prstGeom prst="rect">
            <a:avLst/>
          </a:prstGeom>
          <a:solidFill>
            <a:srgbClr val="FF0000"/>
          </a:solidFill>
          <a:ln>
            <a:noFill/>
          </a:ln>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5" name="Rectangle 13"/>
          <p:cNvSpPr>
            <a:spLocks noChangeArrowheads="1"/>
          </p:cNvSpPr>
          <p:nvPr/>
        </p:nvSpPr>
        <p:spPr bwMode="auto">
          <a:xfrm>
            <a:off x="7675212" y="1748632"/>
            <a:ext cx="682625" cy="358775"/>
          </a:xfrm>
          <a:prstGeom prst="rect">
            <a:avLst/>
          </a:prstGeom>
          <a:solidFill>
            <a:srgbClr val="92D050"/>
          </a:solidFill>
          <a:ln>
            <a:noFill/>
          </a:ln>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6" name="Rectangle 14"/>
          <p:cNvSpPr>
            <a:spLocks noChangeArrowheads="1"/>
          </p:cNvSpPr>
          <p:nvPr/>
        </p:nvSpPr>
        <p:spPr bwMode="auto">
          <a:xfrm>
            <a:off x="8972199" y="1748632"/>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7" name="Rectangle 15"/>
          <p:cNvSpPr>
            <a:spLocks noChangeArrowheads="1"/>
          </p:cNvSpPr>
          <p:nvPr/>
        </p:nvSpPr>
        <p:spPr bwMode="auto">
          <a:xfrm>
            <a:off x="161574" y="2101057"/>
            <a:ext cx="44450" cy="1460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8" name="Rectangle 16"/>
          <p:cNvSpPr>
            <a:spLocks noChangeArrowheads="1"/>
          </p:cNvSpPr>
          <p:nvPr/>
        </p:nvSpPr>
        <p:spPr bwMode="auto">
          <a:xfrm>
            <a:off x="8972199" y="2101057"/>
            <a:ext cx="44450" cy="1460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39" name="Rectangle 17"/>
          <p:cNvSpPr>
            <a:spLocks noChangeArrowheads="1"/>
          </p:cNvSpPr>
          <p:nvPr/>
        </p:nvSpPr>
        <p:spPr bwMode="auto">
          <a:xfrm>
            <a:off x="161574" y="2242344"/>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0" name="Rectangle 18"/>
          <p:cNvSpPr>
            <a:spLocks noChangeArrowheads="1"/>
          </p:cNvSpPr>
          <p:nvPr/>
        </p:nvSpPr>
        <p:spPr bwMode="auto">
          <a:xfrm>
            <a:off x="6844949" y="2242344"/>
            <a:ext cx="719138" cy="358775"/>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1" name="Rectangle 19"/>
          <p:cNvSpPr>
            <a:spLocks noChangeArrowheads="1"/>
          </p:cNvSpPr>
          <p:nvPr/>
        </p:nvSpPr>
        <p:spPr bwMode="auto">
          <a:xfrm>
            <a:off x="7675212" y="2242344"/>
            <a:ext cx="682625" cy="358775"/>
          </a:xfrm>
          <a:prstGeom prst="rect">
            <a:avLst/>
          </a:prstGeom>
          <a:solidFill>
            <a:srgbClr val="92D050"/>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2" name="Rectangle 20"/>
          <p:cNvSpPr>
            <a:spLocks noChangeArrowheads="1"/>
          </p:cNvSpPr>
          <p:nvPr/>
        </p:nvSpPr>
        <p:spPr bwMode="auto">
          <a:xfrm>
            <a:off x="8972199" y="2242344"/>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3" name="Rectangle 21"/>
          <p:cNvSpPr>
            <a:spLocks noChangeArrowheads="1"/>
          </p:cNvSpPr>
          <p:nvPr/>
        </p:nvSpPr>
        <p:spPr bwMode="auto">
          <a:xfrm>
            <a:off x="161574" y="2594769"/>
            <a:ext cx="44450" cy="1460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4" name="Rectangle 22"/>
          <p:cNvSpPr>
            <a:spLocks noChangeArrowheads="1"/>
          </p:cNvSpPr>
          <p:nvPr/>
        </p:nvSpPr>
        <p:spPr bwMode="auto">
          <a:xfrm>
            <a:off x="8972199" y="2594769"/>
            <a:ext cx="44450" cy="1460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5" name="Rectangle 23"/>
          <p:cNvSpPr>
            <a:spLocks noChangeArrowheads="1"/>
          </p:cNvSpPr>
          <p:nvPr/>
        </p:nvSpPr>
        <p:spPr bwMode="auto">
          <a:xfrm>
            <a:off x="161574" y="2736057"/>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6" name="Rectangle 24"/>
          <p:cNvSpPr>
            <a:spLocks noChangeArrowheads="1"/>
          </p:cNvSpPr>
          <p:nvPr/>
        </p:nvSpPr>
        <p:spPr bwMode="auto">
          <a:xfrm>
            <a:off x="6844949" y="2736057"/>
            <a:ext cx="719138" cy="358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7" name="Rectangle 25"/>
          <p:cNvSpPr>
            <a:spLocks noChangeArrowheads="1"/>
          </p:cNvSpPr>
          <p:nvPr/>
        </p:nvSpPr>
        <p:spPr bwMode="auto">
          <a:xfrm>
            <a:off x="7675212" y="2736057"/>
            <a:ext cx="682625" cy="358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8" name="Rectangle 26"/>
          <p:cNvSpPr>
            <a:spLocks noChangeArrowheads="1"/>
          </p:cNvSpPr>
          <p:nvPr/>
        </p:nvSpPr>
        <p:spPr bwMode="auto">
          <a:xfrm>
            <a:off x="8972199" y="2736057"/>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49" name="Rectangle 27"/>
          <p:cNvSpPr>
            <a:spLocks noChangeArrowheads="1"/>
          </p:cNvSpPr>
          <p:nvPr/>
        </p:nvSpPr>
        <p:spPr bwMode="auto">
          <a:xfrm>
            <a:off x="161574" y="3088482"/>
            <a:ext cx="44450" cy="1476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0" name="Rectangle 28"/>
          <p:cNvSpPr>
            <a:spLocks noChangeArrowheads="1"/>
          </p:cNvSpPr>
          <p:nvPr/>
        </p:nvSpPr>
        <p:spPr bwMode="auto">
          <a:xfrm>
            <a:off x="8972199" y="3088482"/>
            <a:ext cx="44450" cy="1476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1" name="Rectangle 29"/>
          <p:cNvSpPr>
            <a:spLocks noChangeArrowheads="1"/>
          </p:cNvSpPr>
          <p:nvPr/>
        </p:nvSpPr>
        <p:spPr bwMode="auto">
          <a:xfrm>
            <a:off x="161574" y="3229769"/>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2" name="Rectangle 30"/>
          <p:cNvSpPr>
            <a:spLocks noChangeArrowheads="1"/>
          </p:cNvSpPr>
          <p:nvPr/>
        </p:nvSpPr>
        <p:spPr bwMode="auto">
          <a:xfrm>
            <a:off x="6844949" y="3229769"/>
            <a:ext cx="719138" cy="358775"/>
          </a:xfrm>
          <a:prstGeom prst="rect">
            <a:avLst/>
          </a:prstGeom>
          <a:solidFill>
            <a:srgbClr val="92D050"/>
          </a:solidFill>
          <a:ln>
            <a:noFill/>
          </a:ln>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3" name="Rectangle 31"/>
          <p:cNvSpPr>
            <a:spLocks noChangeArrowheads="1"/>
          </p:cNvSpPr>
          <p:nvPr/>
        </p:nvSpPr>
        <p:spPr bwMode="auto">
          <a:xfrm>
            <a:off x="7675212" y="3229769"/>
            <a:ext cx="682625" cy="358775"/>
          </a:xfrm>
          <a:prstGeom prst="rect">
            <a:avLst/>
          </a:prstGeom>
          <a:solidFill>
            <a:srgbClr val="FF0000"/>
          </a:solidFill>
          <a:ln>
            <a:noFill/>
          </a:ln>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4" name="Rectangle 32"/>
          <p:cNvSpPr>
            <a:spLocks noChangeArrowheads="1"/>
          </p:cNvSpPr>
          <p:nvPr/>
        </p:nvSpPr>
        <p:spPr bwMode="auto">
          <a:xfrm>
            <a:off x="8972199" y="3229769"/>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5" name="Rectangle 33"/>
          <p:cNvSpPr>
            <a:spLocks noChangeArrowheads="1"/>
          </p:cNvSpPr>
          <p:nvPr/>
        </p:nvSpPr>
        <p:spPr bwMode="auto">
          <a:xfrm>
            <a:off x="161574" y="3582194"/>
            <a:ext cx="44450" cy="1476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6" name="Rectangle 34"/>
          <p:cNvSpPr>
            <a:spLocks noChangeArrowheads="1"/>
          </p:cNvSpPr>
          <p:nvPr/>
        </p:nvSpPr>
        <p:spPr bwMode="auto">
          <a:xfrm>
            <a:off x="8972199" y="3582194"/>
            <a:ext cx="44450" cy="147638"/>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7" name="Rectangle 35"/>
          <p:cNvSpPr>
            <a:spLocks noChangeArrowheads="1"/>
          </p:cNvSpPr>
          <p:nvPr/>
        </p:nvSpPr>
        <p:spPr bwMode="auto">
          <a:xfrm>
            <a:off x="161574" y="3723482"/>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8" name="Rectangle 36"/>
          <p:cNvSpPr>
            <a:spLocks noChangeArrowheads="1"/>
          </p:cNvSpPr>
          <p:nvPr/>
        </p:nvSpPr>
        <p:spPr bwMode="auto">
          <a:xfrm>
            <a:off x="6823993" y="3723482"/>
            <a:ext cx="745540" cy="358775"/>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59" name="Rectangle 37"/>
          <p:cNvSpPr>
            <a:spLocks noChangeArrowheads="1"/>
          </p:cNvSpPr>
          <p:nvPr/>
        </p:nvSpPr>
        <p:spPr bwMode="auto">
          <a:xfrm>
            <a:off x="7675212" y="3723482"/>
            <a:ext cx="682625" cy="3587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60" name="Rectangle 38"/>
          <p:cNvSpPr>
            <a:spLocks noChangeArrowheads="1"/>
          </p:cNvSpPr>
          <p:nvPr/>
        </p:nvSpPr>
        <p:spPr bwMode="auto">
          <a:xfrm>
            <a:off x="8972199" y="3723482"/>
            <a:ext cx="44450" cy="358775"/>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61" name="Rectangle 39"/>
          <p:cNvSpPr>
            <a:spLocks noChangeArrowheads="1"/>
          </p:cNvSpPr>
          <p:nvPr/>
        </p:nvSpPr>
        <p:spPr bwMode="auto">
          <a:xfrm>
            <a:off x="161573" y="4075907"/>
            <a:ext cx="45719" cy="137814"/>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62" name="Rectangle 40"/>
          <p:cNvSpPr>
            <a:spLocks noChangeArrowheads="1"/>
          </p:cNvSpPr>
          <p:nvPr/>
        </p:nvSpPr>
        <p:spPr bwMode="auto">
          <a:xfrm>
            <a:off x="8972198" y="4075907"/>
            <a:ext cx="45719" cy="137814"/>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76" name="Rectangle 54"/>
          <p:cNvSpPr>
            <a:spLocks noChangeArrowheads="1"/>
          </p:cNvSpPr>
          <p:nvPr/>
        </p:nvSpPr>
        <p:spPr bwMode="auto">
          <a:xfrm>
            <a:off x="2459021" y="1535907"/>
            <a:ext cx="11060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jan</a:t>
            </a:r>
            <a:endParaRPr lang="da-DK" altLang="da-DK" dirty="0">
              <a:solidFill>
                <a:prstClr val="white"/>
              </a:solidFill>
            </a:endParaRPr>
          </a:p>
        </p:txBody>
      </p:sp>
      <p:sp>
        <p:nvSpPr>
          <p:cNvPr id="77" name="Rectangle 55"/>
          <p:cNvSpPr>
            <a:spLocks noChangeArrowheads="1"/>
          </p:cNvSpPr>
          <p:nvPr/>
        </p:nvSpPr>
        <p:spPr bwMode="auto">
          <a:xfrm>
            <a:off x="2830496" y="1535907"/>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feb</a:t>
            </a:r>
            <a:endParaRPr lang="da-DK" altLang="da-DK" dirty="0">
              <a:solidFill>
                <a:prstClr val="white"/>
              </a:solidFill>
            </a:endParaRPr>
          </a:p>
        </p:txBody>
      </p:sp>
      <p:sp>
        <p:nvSpPr>
          <p:cNvPr id="78" name="Rectangle 56"/>
          <p:cNvSpPr>
            <a:spLocks noChangeArrowheads="1"/>
          </p:cNvSpPr>
          <p:nvPr/>
        </p:nvSpPr>
        <p:spPr bwMode="auto">
          <a:xfrm>
            <a:off x="3192446" y="1535907"/>
            <a:ext cx="147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mar</a:t>
            </a:r>
            <a:endParaRPr lang="da-DK" altLang="da-DK" dirty="0">
              <a:solidFill>
                <a:prstClr val="white"/>
              </a:solidFill>
            </a:endParaRPr>
          </a:p>
        </p:txBody>
      </p:sp>
      <p:sp>
        <p:nvSpPr>
          <p:cNvPr id="79" name="Rectangle 57"/>
          <p:cNvSpPr>
            <a:spLocks noChangeArrowheads="1"/>
          </p:cNvSpPr>
          <p:nvPr/>
        </p:nvSpPr>
        <p:spPr bwMode="auto">
          <a:xfrm>
            <a:off x="3586146" y="1535907"/>
            <a:ext cx="12182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apr</a:t>
            </a:r>
            <a:endParaRPr lang="da-DK" altLang="da-DK" dirty="0">
              <a:solidFill>
                <a:prstClr val="white"/>
              </a:solidFill>
            </a:endParaRPr>
          </a:p>
        </p:txBody>
      </p:sp>
      <p:sp>
        <p:nvSpPr>
          <p:cNvPr id="80" name="Rectangle 58"/>
          <p:cNvSpPr>
            <a:spLocks noChangeArrowheads="1"/>
          </p:cNvSpPr>
          <p:nvPr/>
        </p:nvSpPr>
        <p:spPr bwMode="auto">
          <a:xfrm>
            <a:off x="3956034" y="1535907"/>
            <a:ext cx="1362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maj</a:t>
            </a:r>
            <a:endParaRPr lang="da-DK" altLang="da-DK" dirty="0">
              <a:solidFill>
                <a:prstClr val="white"/>
              </a:solidFill>
            </a:endParaRPr>
          </a:p>
        </p:txBody>
      </p:sp>
      <p:sp>
        <p:nvSpPr>
          <p:cNvPr id="81" name="Rectangle 59"/>
          <p:cNvSpPr>
            <a:spLocks noChangeArrowheads="1"/>
          </p:cNvSpPr>
          <p:nvPr/>
        </p:nvSpPr>
        <p:spPr bwMode="auto">
          <a:xfrm>
            <a:off x="4341796" y="1535907"/>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jun</a:t>
            </a:r>
            <a:endParaRPr lang="da-DK" altLang="da-DK" dirty="0">
              <a:solidFill>
                <a:prstClr val="white"/>
              </a:solidFill>
            </a:endParaRPr>
          </a:p>
        </p:txBody>
      </p:sp>
      <p:sp>
        <p:nvSpPr>
          <p:cNvPr id="82" name="Rectangle 60"/>
          <p:cNvSpPr>
            <a:spLocks noChangeArrowheads="1"/>
          </p:cNvSpPr>
          <p:nvPr/>
        </p:nvSpPr>
        <p:spPr bwMode="auto">
          <a:xfrm>
            <a:off x="4733909" y="1535907"/>
            <a:ext cx="881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jul</a:t>
            </a:r>
            <a:endParaRPr lang="da-DK" altLang="da-DK" dirty="0">
              <a:solidFill>
                <a:prstClr val="white"/>
              </a:solidFill>
            </a:endParaRPr>
          </a:p>
        </p:txBody>
      </p:sp>
      <p:sp>
        <p:nvSpPr>
          <p:cNvPr id="83" name="Rectangle 61"/>
          <p:cNvSpPr>
            <a:spLocks noChangeArrowheads="1"/>
          </p:cNvSpPr>
          <p:nvPr/>
        </p:nvSpPr>
        <p:spPr bwMode="auto">
          <a:xfrm>
            <a:off x="5089509" y="1535907"/>
            <a:ext cx="1314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aug</a:t>
            </a:r>
            <a:endParaRPr lang="da-DK" altLang="da-DK" dirty="0">
              <a:solidFill>
                <a:prstClr val="white"/>
              </a:solidFill>
            </a:endParaRPr>
          </a:p>
        </p:txBody>
      </p:sp>
      <p:sp>
        <p:nvSpPr>
          <p:cNvPr id="84" name="Rectangle 62"/>
          <p:cNvSpPr>
            <a:spLocks noChangeArrowheads="1"/>
          </p:cNvSpPr>
          <p:nvPr/>
        </p:nvSpPr>
        <p:spPr bwMode="auto">
          <a:xfrm>
            <a:off x="5467334" y="1535907"/>
            <a:ext cx="1266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sep</a:t>
            </a:r>
            <a:endParaRPr lang="da-DK" altLang="da-DK" dirty="0">
              <a:solidFill>
                <a:prstClr val="white"/>
              </a:solidFill>
            </a:endParaRPr>
          </a:p>
        </p:txBody>
      </p:sp>
      <p:sp>
        <p:nvSpPr>
          <p:cNvPr id="85" name="Rectangle 63"/>
          <p:cNvSpPr>
            <a:spLocks noChangeArrowheads="1"/>
          </p:cNvSpPr>
          <p:nvPr/>
        </p:nvSpPr>
        <p:spPr bwMode="auto">
          <a:xfrm>
            <a:off x="5853096" y="1535907"/>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okt</a:t>
            </a:r>
            <a:endParaRPr lang="da-DK" altLang="da-DK" dirty="0">
              <a:solidFill>
                <a:prstClr val="white"/>
              </a:solidFill>
            </a:endParaRPr>
          </a:p>
        </p:txBody>
      </p:sp>
      <p:sp>
        <p:nvSpPr>
          <p:cNvPr id="86" name="Rectangle 64"/>
          <p:cNvSpPr>
            <a:spLocks noChangeArrowheads="1"/>
          </p:cNvSpPr>
          <p:nvPr/>
        </p:nvSpPr>
        <p:spPr bwMode="auto">
          <a:xfrm>
            <a:off x="6224571" y="1535907"/>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nov</a:t>
            </a:r>
            <a:endParaRPr lang="da-DK" altLang="da-DK" dirty="0">
              <a:solidFill>
                <a:prstClr val="white"/>
              </a:solidFill>
            </a:endParaRPr>
          </a:p>
        </p:txBody>
      </p:sp>
      <p:sp>
        <p:nvSpPr>
          <p:cNvPr id="87" name="Rectangle 65"/>
          <p:cNvSpPr>
            <a:spLocks noChangeArrowheads="1"/>
          </p:cNvSpPr>
          <p:nvPr/>
        </p:nvSpPr>
        <p:spPr bwMode="auto">
          <a:xfrm>
            <a:off x="6602396" y="1535907"/>
            <a:ext cx="1298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white"/>
                </a:solidFill>
                <a:latin typeface="Calibri" panose="020F0502020204030204" pitchFamily="34" charset="0"/>
              </a:rPr>
              <a:t>dec</a:t>
            </a:r>
            <a:endParaRPr lang="da-DK" altLang="da-DK" dirty="0">
              <a:solidFill>
                <a:prstClr val="white"/>
              </a:solidFill>
            </a:endParaRPr>
          </a:p>
        </p:txBody>
      </p:sp>
      <p:sp>
        <p:nvSpPr>
          <p:cNvPr id="88" name="Rectangle 66"/>
          <p:cNvSpPr>
            <a:spLocks noChangeArrowheads="1"/>
          </p:cNvSpPr>
          <p:nvPr/>
        </p:nvSpPr>
        <p:spPr bwMode="auto">
          <a:xfrm>
            <a:off x="220312" y="1759744"/>
            <a:ext cx="4286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Besparelser</a:t>
            </a:r>
            <a:endParaRPr lang="da-DK" altLang="da-DK" dirty="0">
              <a:solidFill>
                <a:prstClr val="black"/>
              </a:solidFill>
            </a:endParaRPr>
          </a:p>
        </p:txBody>
      </p:sp>
      <p:sp>
        <p:nvSpPr>
          <p:cNvPr id="89" name="Rectangle 67"/>
          <p:cNvSpPr>
            <a:spLocks noChangeArrowheads="1"/>
          </p:cNvSpPr>
          <p:nvPr/>
        </p:nvSpPr>
        <p:spPr bwMode="auto">
          <a:xfrm>
            <a:off x="1259632" y="1659316"/>
            <a:ext cx="9762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Årlig omkostning pr. elev:  </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2016: </a:t>
            </a:r>
            <a:r>
              <a:rPr lang="da-DK" altLang="da-DK" sz="700" b="1" dirty="0">
                <a:solidFill>
                  <a:srgbClr val="000000"/>
                </a:solidFill>
                <a:latin typeface="Calibri" panose="020F0502020204030204" pitchFamily="34" charset="0"/>
              </a:rPr>
              <a:t>DKK: XX.XXX</a:t>
            </a:r>
            <a:endParaRPr lang="da-DK" altLang="da-DK" dirty="0">
              <a:solidFill>
                <a:prstClr val="black"/>
              </a:solidFill>
            </a:endParaRPr>
          </a:p>
        </p:txBody>
      </p:sp>
      <p:sp>
        <p:nvSpPr>
          <p:cNvPr id="90" name="Rectangle 68"/>
          <p:cNvSpPr>
            <a:spLocks noChangeArrowheads="1"/>
          </p:cNvSpPr>
          <p:nvPr/>
        </p:nvSpPr>
        <p:spPr bwMode="auto">
          <a:xfrm>
            <a:off x="7111649" y="1877219"/>
            <a:ext cx="2548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XX.XXX</a:t>
            </a:r>
            <a:endParaRPr lang="da-DK" altLang="da-DK" dirty="0">
              <a:solidFill>
                <a:prstClr val="black"/>
              </a:solidFill>
            </a:endParaRPr>
          </a:p>
        </p:txBody>
      </p:sp>
      <p:sp>
        <p:nvSpPr>
          <p:cNvPr id="91" name="Rectangle 69"/>
          <p:cNvSpPr>
            <a:spLocks noChangeArrowheads="1"/>
          </p:cNvSpPr>
          <p:nvPr/>
        </p:nvSpPr>
        <p:spPr bwMode="auto">
          <a:xfrm>
            <a:off x="7925538" y="1877219"/>
            <a:ext cx="2548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XX.XXX</a:t>
            </a:r>
            <a:endParaRPr lang="da-DK" altLang="da-DK" dirty="0">
              <a:solidFill>
                <a:prstClr val="black"/>
              </a:solidFill>
            </a:endParaRPr>
          </a:p>
        </p:txBody>
      </p:sp>
      <p:sp>
        <p:nvSpPr>
          <p:cNvPr id="92" name="Rectangle 70"/>
          <p:cNvSpPr>
            <a:spLocks noChangeArrowheads="1"/>
          </p:cNvSpPr>
          <p:nvPr/>
        </p:nvSpPr>
        <p:spPr bwMode="auto">
          <a:xfrm>
            <a:off x="8501602" y="1877219"/>
            <a:ext cx="4488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srgbClr val="000000"/>
                </a:solidFill>
                <a:latin typeface="Calibri" panose="020F0502020204030204" pitchFamily="34" charset="0"/>
              </a:rPr>
              <a:t>DKK XX.XXX</a:t>
            </a:r>
            <a:endParaRPr lang="da-DK" altLang="da-DK" b="1" dirty="0">
              <a:solidFill>
                <a:prstClr val="black"/>
              </a:solidFill>
            </a:endParaRPr>
          </a:p>
        </p:txBody>
      </p:sp>
      <p:sp>
        <p:nvSpPr>
          <p:cNvPr id="93" name="Rectangle 71"/>
          <p:cNvSpPr>
            <a:spLocks noChangeArrowheads="1"/>
          </p:cNvSpPr>
          <p:nvPr/>
        </p:nvSpPr>
        <p:spPr bwMode="auto">
          <a:xfrm>
            <a:off x="220312" y="2253457"/>
            <a:ext cx="7534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Lovlighed – Niveau 1</a:t>
            </a:r>
            <a:endParaRPr lang="da-DK" altLang="da-DK" dirty="0">
              <a:solidFill>
                <a:prstClr val="black"/>
              </a:solidFill>
            </a:endParaRPr>
          </a:p>
        </p:txBody>
      </p:sp>
      <p:sp>
        <p:nvSpPr>
          <p:cNvPr id="94" name="Rectangle 72"/>
          <p:cNvSpPr>
            <a:spLocks noChangeArrowheads="1"/>
          </p:cNvSpPr>
          <p:nvPr/>
        </p:nvSpPr>
        <p:spPr bwMode="auto">
          <a:xfrm>
            <a:off x="1259632" y="2253457"/>
            <a:ext cx="1057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Handel ved rette leverandør:</a:t>
            </a:r>
          </a:p>
          <a:p>
            <a:pPr>
              <a:defRPr/>
            </a:pPr>
            <a:endParaRPr lang="da-DK" altLang="da-DK" dirty="0">
              <a:solidFill>
                <a:prstClr val="black"/>
              </a:solidFill>
            </a:endParaRPr>
          </a:p>
        </p:txBody>
      </p:sp>
      <p:sp>
        <p:nvSpPr>
          <p:cNvPr id="95" name="Rectangle 73"/>
          <p:cNvSpPr>
            <a:spLocks noChangeArrowheads="1"/>
          </p:cNvSpPr>
          <p:nvPr/>
        </p:nvSpPr>
        <p:spPr bwMode="auto">
          <a:xfrm>
            <a:off x="1259632" y="2370932"/>
            <a:ext cx="8143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Lovlighed i 2016: XX</a:t>
            </a:r>
            <a:r>
              <a:rPr lang="da-DK" altLang="da-DK" sz="700" b="1" dirty="0">
                <a:solidFill>
                  <a:srgbClr val="000000"/>
                </a:solidFill>
                <a:latin typeface="Calibri" panose="020F0502020204030204" pitchFamily="34" charset="0"/>
              </a:rPr>
              <a:t> %</a:t>
            </a:r>
            <a:endParaRPr lang="da-DK" altLang="da-DK" b="1" dirty="0">
              <a:solidFill>
                <a:prstClr val="black"/>
              </a:solidFill>
            </a:endParaRPr>
          </a:p>
        </p:txBody>
      </p:sp>
      <p:sp>
        <p:nvSpPr>
          <p:cNvPr id="96" name="Rectangle 74"/>
          <p:cNvSpPr>
            <a:spLocks noChangeArrowheads="1"/>
          </p:cNvSpPr>
          <p:nvPr/>
        </p:nvSpPr>
        <p:spPr bwMode="auto">
          <a:xfrm>
            <a:off x="7178324" y="2370932"/>
            <a:ext cx="1779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XX %</a:t>
            </a:r>
            <a:endParaRPr lang="da-DK" altLang="da-DK" dirty="0">
              <a:solidFill>
                <a:prstClr val="black"/>
              </a:solidFill>
            </a:endParaRPr>
          </a:p>
        </p:txBody>
      </p:sp>
      <p:sp>
        <p:nvSpPr>
          <p:cNvPr id="97" name="Rectangle 75"/>
          <p:cNvSpPr>
            <a:spLocks noChangeArrowheads="1"/>
          </p:cNvSpPr>
          <p:nvPr/>
        </p:nvSpPr>
        <p:spPr bwMode="auto">
          <a:xfrm>
            <a:off x="7994299" y="2370932"/>
            <a:ext cx="1779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XX %</a:t>
            </a:r>
            <a:endParaRPr lang="da-DK" altLang="da-DK" dirty="0">
              <a:solidFill>
                <a:prstClr val="black"/>
              </a:solidFill>
            </a:endParaRPr>
          </a:p>
        </p:txBody>
      </p:sp>
      <p:sp>
        <p:nvSpPr>
          <p:cNvPr id="98" name="Rectangle 76"/>
          <p:cNvSpPr>
            <a:spLocks noChangeArrowheads="1"/>
          </p:cNvSpPr>
          <p:nvPr/>
        </p:nvSpPr>
        <p:spPr bwMode="auto">
          <a:xfrm>
            <a:off x="8604448" y="2370932"/>
            <a:ext cx="1859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srgbClr val="000000"/>
                </a:solidFill>
                <a:latin typeface="Calibri" panose="020F0502020204030204" pitchFamily="34" charset="0"/>
              </a:rPr>
              <a:t>XX %</a:t>
            </a:r>
            <a:endParaRPr lang="da-DK" altLang="da-DK" b="1" dirty="0">
              <a:solidFill>
                <a:prstClr val="black"/>
              </a:solidFill>
            </a:endParaRPr>
          </a:p>
        </p:txBody>
      </p:sp>
      <p:sp>
        <p:nvSpPr>
          <p:cNvPr id="99" name="Rectangle 77"/>
          <p:cNvSpPr>
            <a:spLocks noChangeArrowheads="1"/>
          </p:cNvSpPr>
          <p:nvPr/>
        </p:nvSpPr>
        <p:spPr bwMode="auto">
          <a:xfrm>
            <a:off x="220312" y="2747169"/>
            <a:ext cx="7566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Lovlighed  - Niveau 2</a:t>
            </a:r>
            <a:endParaRPr lang="da-DK" altLang="da-DK" dirty="0">
              <a:solidFill>
                <a:prstClr val="black"/>
              </a:solidFill>
            </a:endParaRPr>
          </a:p>
        </p:txBody>
      </p:sp>
      <p:sp>
        <p:nvSpPr>
          <p:cNvPr id="101" name="Rectangle 79"/>
          <p:cNvSpPr>
            <a:spLocks noChangeArrowheads="1"/>
          </p:cNvSpPr>
          <p:nvPr/>
        </p:nvSpPr>
        <p:spPr bwMode="auto">
          <a:xfrm>
            <a:off x="1282477" y="2770982"/>
            <a:ext cx="10334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Handel ved rette leverandør</a:t>
            </a:r>
          </a:p>
          <a:p>
            <a:pPr>
              <a:defRPr/>
            </a:pPr>
            <a:r>
              <a:rPr lang="da-DK" altLang="da-DK" sz="700" dirty="0">
                <a:solidFill>
                  <a:prstClr val="black"/>
                </a:solidFill>
                <a:latin typeface="Calibri"/>
              </a:rPr>
              <a:t>Samt køb af rette varer/</a:t>
            </a:r>
          </a:p>
          <a:p>
            <a:pPr>
              <a:defRPr/>
            </a:pPr>
            <a:r>
              <a:rPr lang="da-DK" altLang="da-DK" sz="700" dirty="0">
                <a:solidFill>
                  <a:prstClr val="black"/>
                </a:solidFill>
                <a:latin typeface="Calibri"/>
              </a:rPr>
              <a:t>ydelser</a:t>
            </a:r>
          </a:p>
        </p:txBody>
      </p:sp>
      <p:sp>
        <p:nvSpPr>
          <p:cNvPr id="105" name="Rectangle 83"/>
          <p:cNvSpPr>
            <a:spLocks noChangeArrowheads="1"/>
          </p:cNvSpPr>
          <p:nvPr/>
        </p:nvSpPr>
        <p:spPr bwMode="auto">
          <a:xfrm>
            <a:off x="220312" y="3240882"/>
            <a:ext cx="86882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Effektivitet - leverandør</a:t>
            </a:r>
            <a:endParaRPr lang="da-DK" altLang="da-DK" dirty="0">
              <a:solidFill>
                <a:prstClr val="black"/>
              </a:solidFill>
            </a:endParaRPr>
          </a:p>
        </p:txBody>
      </p:sp>
      <p:sp>
        <p:nvSpPr>
          <p:cNvPr id="106" name="Rectangle 84"/>
          <p:cNvSpPr>
            <a:spLocks noChangeArrowheads="1"/>
          </p:cNvSpPr>
          <p:nvPr/>
        </p:nvSpPr>
        <p:spPr bwMode="auto">
          <a:xfrm>
            <a:off x="220312" y="3358357"/>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endParaRPr lang="da-DK" altLang="da-DK" dirty="0">
              <a:solidFill>
                <a:prstClr val="black"/>
              </a:solidFill>
            </a:endParaRPr>
          </a:p>
        </p:txBody>
      </p:sp>
      <p:sp>
        <p:nvSpPr>
          <p:cNvPr id="107" name="Rectangle 85"/>
          <p:cNvSpPr>
            <a:spLocks noChangeArrowheads="1"/>
          </p:cNvSpPr>
          <p:nvPr/>
        </p:nvSpPr>
        <p:spPr bwMode="auto">
          <a:xfrm>
            <a:off x="1259632" y="3240882"/>
            <a:ext cx="9489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Antal unikke leverandører</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2016: </a:t>
            </a:r>
            <a:r>
              <a:rPr lang="da-DK" altLang="da-DK" sz="700" b="1" dirty="0">
                <a:solidFill>
                  <a:srgbClr val="000000"/>
                </a:solidFill>
                <a:latin typeface="Calibri" panose="020F0502020204030204" pitchFamily="34" charset="0"/>
              </a:rPr>
              <a:t>X.XXX</a:t>
            </a:r>
          </a:p>
          <a:p>
            <a:pPr>
              <a:defRPr/>
            </a:pPr>
            <a:r>
              <a:rPr lang="da-DK" altLang="da-DK" sz="700" dirty="0">
                <a:solidFill>
                  <a:prstClr val="black"/>
                </a:solidFill>
                <a:latin typeface="Calibri"/>
              </a:rPr>
              <a:t>2016: Indeks XXX</a:t>
            </a:r>
            <a:endParaRPr lang="da-DK" altLang="da-DK" sz="700" b="1" dirty="0">
              <a:solidFill>
                <a:prstClr val="black"/>
              </a:solidFill>
              <a:latin typeface="Calibri"/>
            </a:endParaRPr>
          </a:p>
        </p:txBody>
      </p:sp>
      <p:sp>
        <p:nvSpPr>
          <p:cNvPr id="110" name="Rectangle 88"/>
          <p:cNvSpPr>
            <a:spLocks noChangeArrowheads="1"/>
          </p:cNvSpPr>
          <p:nvPr/>
        </p:nvSpPr>
        <p:spPr bwMode="auto">
          <a:xfrm>
            <a:off x="7141812" y="3358357"/>
            <a:ext cx="9297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prstClr val="black"/>
                </a:solidFill>
                <a:latin typeface="Calibri"/>
              </a:rPr>
              <a:t>XX</a:t>
            </a:r>
          </a:p>
        </p:txBody>
      </p:sp>
      <p:sp>
        <p:nvSpPr>
          <p:cNvPr id="111" name="Rectangle 89"/>
          <p:cNvSpPr>
            <a:spLocks noChangeArrowheads="1"/>
          </p:cNvSpPr>
          <p:nvPr/>
        </p:nvSpPr>
        <p:spPr bwMode="auto">
          <a:xfrm>
            <a:off x="7946644" y="3358357"/>
            <a:ext cx="2404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da-DK" altLang="da-DK" sz="700" dirty="0">
                <a:solidFill>
                  <a:srgbClr val="000000"/>
                </a:solidFill>
                <a:latin typeface="Calibri" panose="020F0502020204030204" pitchFamily="34" charset="0"/>
              </a:rPr>
              <a:t>XX</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(XXXX)</a:t>
            </a:r>
            <a:endParaRPr lang="da-DK" altLang="da-DK" dirty="0">
              <a:solidFill>
                <a:prstClr val="black"/>
              </a:solidFill>
            </a:endParaRPr>
          </a:p>
        </p:txBody>
      </p:sp>
      <p:sp>
        <p:nvSpPr>
          <p:cNvPr id="112" name="Rectangle 90"/>
          <p:cNvSpPr>
            <a:spLocks noChangeArrowheads="1"/>
          </p:cNvSpPr>
          <p:nvPr/>
        </p:nvSpPr>
        <p:spPr bwMode="auto">
          <a:xfrm>
            <a:off x="8532440" y="3284984"/>
            <a:ext cx="3494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srgbClr val="000000"/>
                </a:solidFill>
                <a:latin typeface="Calibri" panose="020F0502020204030204" pitchFamily="34" charset="0"/>
              </a:rPr>
              <a:t>X.XXX</a:t>
            </a:r>
            <a:br>
              <a:rPr lang="da-DK" altLang="da-DK" sz="700" b="1"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Indeks XX</a:t>
            </a:r>
            <a:endParaRPr lang="da-DK" altLang="da-DK" b="1" dirty="0">
              <a:solidFill>
                <a:prstClr val="black"/>
              </a:solidFill>
            </a:endParaRPr>
          </a:p>
        </p:txBody>
      </p:sp>
      <p:sp>
        <p:nvSpPr>
          <p:cNvPr id="113" name="Rectangle 91"/>
          <p:cNvSpPr>
            <a:spLocks noChangeArrowheads="1"/>
          </p:cNvSpPr>
          <p:nvPr/>
        </p:nvSpPr>
        <p:spPr bwMode="auto">
          <a:xfrm>
            <a:off x="220312" y="3734594"/>
            <a:ext cx="8447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Effektivitet - Fakturaer </a:t>
            </a:r>
            <a:endParaRPr lang="da-DK" altLang="da-DK" dirty="0">
              <a:solidFill>
                <a:prstClr val="black"/>
              </a:solidFill>
            </a:endParaRPr>
          </a:p>
        </p:txBody>
      </p:sp>
      <p:sp>
        <p:nvSpPr>
          <p:cNvPr id="114" name="Rectangle 92"/>
          <p:cNvSpPr>
            <a:spLocks noChangeArrowheads="1"/>
          </p:cNvSpPr>
          <p:nvPr/>
        </p:nvSpPr>
        <p:spPr bwMode="auto">
          <a:xfrm>
            <a:off x="206024" y="387111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endParaRPr lang="da-DK" altLang="da-DK" dirty="0">
              <a:solidFill>
                <a:prstClr val="black"/>
              </a:solidFill>
            </a:endParaRPr>
          </a:p>
        </p:txBody>
      </p:sp>
      <p:sp>
        <p:nvSpPr>
          <p:cNvPr id="115" name="Rectangle 93"/>
          <p:cNvSpPr>
            <a:spLocks noChangeArrowheads="1"/>
          </p:cNvSpPr>
          <p:nvPr/>
        </p:nvSpPr>
        <p:spPr bwMode="auto">
          <a:xfrm>
            <a:off x="1259632" y="3699054"/>
            <a:ext cx="8752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Antal unikke fakturaer i </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2016: </a:t>
            </a:r>
            <a:r>
              <a:rPr lang="da-DK" altLang="da-DK" sz="700" b="1" dirty="0">
                <a:solidFill>
                  <a:srgbClr val="000000"/>
                </a:solidFill>
                <a:latin typeface="Calibri" panose="020F0502020204030204" pitchFamily="34" charset="0"/>
              </a:rPr>
              <a:t>XX.XXX</a:t>
            </a:r>
            <a:br>
              <a:rPr lang="da-DK" altLang="da-DK" sz="700" b="1" dirty="0">
                <a:solidFill>
                  <a:srgbClr val="000000"/>
                </a:solidFill>
                <a:latin typeface="Calibri" panose="020F0502020204030204" pitchFamily="34" charset="0"/>
              </a:rPr>
            </a:br>
            <a:r>
              <a:rPr lang="da-DK" altLang="da-DK" sz="700" b="1" dirty="0">
                <a:solidFill>
                  <a:srgbClr val="000000"/>
                </a:solidFill>
                <a:latin typeface="Calibri" panose="020F0502020204030204" pitchFamily="34" charset="0"/>
              </a:rPr>
              <a:t>gns.: X.XXX </a:t>
            </a:r>
            <a:r>
              <a:rPr lang="da-DK" altLang="da-DK" sz="700" dirty="0">
                <a:solidFill>
                  <a:srgbClr val="000000"/>
                </a:solidFill>
                <a:latin typeface="Calibri" panose="020F0502020204030204" pitchFamily="34" charset="0"/>
              </a:rPr>
              <a:t>pr. måned</a:t>
            </a:r>
            <a:endParaRPr lang="da-DK" altLang="da-DK" dirty="0">
              <a:solidFill>
                <a:prstClr val="black"/>
              </a:solidFill>
            </a:endParaRPr>
          </a:p>
        </p:txBody>
      </p:sp>
      <p:sp>
        <p:nvSpPr>
          <p:cNvPr id="117" name="Rectangle 95"/>
          <p:cNvSpPr>
            <a:spLocks noChangeArrowheads="1"/>
          </p:cNvSpPr>
          <p:nvPr/>
        </p:nvSpPr>
        <p:spPr bwMode="auto">
          <a:xfrm>
            <a:off x="7141812" y="3852069"/>
            <a:ext cx="20839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X.XXX</a:t>
            </a:r>
            <a:endParaRPr lang="da-DK" altLang="da-DK" dirty="0">
              <a:solidFill>
                <a:prstClr val="black"/>
              </a:solidFill>
            </a:endParaRPr>
          </a:p>
        </p:txBody>
      </p:sp>
      <p:sp>
        <p:nvSpPr>
          <p:cNvPr id="118" name="Rectangle 96"/>
          <p:cNvSpPr>
            <a:spLocks noChangeArrowheads="1"/>
          </p:cNvSpPr>
          <p:nvPr/>
        </p:nvSpPr>
        <p:spPr bwMode="auto">
          <a:xfrm>
            <a:off x="7949849" y="3852069"/>
            <a:ext cx="2548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XX.XXX</a:t>
            </a:r>
            <a:endParaRPr lang="da-DK" altLang="da-DK" dirty="0">
              <a:solidFill>
                <a:prstClr val="black"/>
              </a:solidFill>
            </a:endParaRPr>
          </a:p>
        </p:txBody>
      </p:sp>
      <p:sp>
        <p:nvSpPr>
          <p:cNvPr id="119" name="Rectangle 97"/>
          <p:cNvSpPr>
            <a:spLocks noChangeArrowheads="1"/>
          </p:cNvSpPr>
          <p:nvPr/>
        </p:nvSpPr>
        <p:spPr bwMode="auto">
          <a:xfrm>
            <a:off x="8532440" y="3753907"/>
            <a:ext cx="3286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dirty="0">
                <a:solidFill>
                  <a:srgbClr val="000000"/>
                </a:solidFill>
                <a:latin typeface="Calibri" panose="020F0502020204030204" pitchFamily="34" charset="0"/>
              </a:rPr>
              <a:t>  </a:t>
            </a:r>
            <a:r>
              <a:rPr lang="da-DK" altLang="da-DK" sz="700" b="1" dirty="0">
                <a:solidFill>
                  <a:srgbClr val="000000"/>
                </a:solidFill>
                <a:latin typeface="Calibri" panose="020F0502020204030204" pitchFamily="34" charset="0"/>
              </a:rPr>
              <a:t>XX.XXX</a:t>
            </a:r>
            <a:r>
              <a:rPr lang="da-DK" altLang="da-DK" sz="700" dirty="0">
                <a:solidFill>
                  <a:srgbClr val="000000"/>
                </a:solidFill>
                <a:latin typeface="Calibri" panose="020F0502020204030204" pitchFamily="34" charset="0"/>
              </a:rPr>
              <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gns. p.m </a:t>
            </a:r>
            <a:br>
              <a:rPr lang="da-DK" altLang="da-DK" sz="700" dirty="0">
                <a:solidFill>
                  <a:srgbClr val="000000"/>
                </a:solidFill>
                <a:latin typeface="Calibri" panose="020F0502020204030204" pitchFamily="34" charset="0"/>
              </a:rPr>
            </a:br>
            <a:r>
              <a:rPr lang="da-DK" altLang="da-DK" sz="700" dirty="0">
                <a:solidFill>
                  <a:srgbClr val="000000"/>
                </a:solidFill>
                <a:latin typeface="Calibri" panose="020F0502020204030204" pitchFamily="34" charset="0"/>
              </a:rPr>
              <a:t>   X</a:t>
            </a:r>
            <a:r>
              <a:rPr lang="da-DK" altLang="da-DK" sz="700" b="1" dirty="0">
                <a:solidFill>
                  <a:srgbClr val="000000"/>
                </a:solidFill>
                <a:latin typeface="Calibri" panose="020F0502020204030204" pitchFamily="34" charset="0"/>
              </a:rPr>
              <a:t>.XXX</a:t>
            </a:r>
            <a:endParaRPr lang="da-DK" altLang="da-DK" b="1" dirty="0">
              <a:solidFill>
                <a:prstClr val="black"/>
              </a:solidFill>
            </a:endParaRPr>
          </a:p>
        </p:txBody>
      </p:sp>
      <p:sp>
        <p:nvSpPr>
          <p:cNvPr id="133" name="Rectangle 111"/>
          <p:cNvSpPr>
            <a:spLocks noChangeArrowheads="1"/>
          </p:cNvSpPr>
          <p:nvPr/>
        </p:nvSpPr>
        <p:spPr bwMode="auto">
          <a:xfrm>
            <a:off x="3947762" y="1131094"/>
            <a:ext cx="96981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1100" b="1" dirty="0">
                <a:solidFill>
                  <a:srgbClr val="FFFFFF"/>
                </a:solidFill>
                <a:latin typeface="Calibri" panose="020F0502020204030204" pitchFamily="34" charset="0"/>
              </a:rPr>
              <a:t>Indkøbstal 2017 </a:t>
            </a:r>
            <a:endParaRPr lang="da-DK" altLang="da-DK" dirty="0">
              <a:solidFill>
                <a:prstClr val="black"/>
              </a:solidFill>
            </a:endParaRPr>
          </a:p>
        </p:txBody>
      </p:sp>
      <p:sp>
        <p:nvSpPr>
          <p:cNvPr id="134" name="Rectangle 112"/>
          <p:cNvSpPr>
            <a:spLocks noChangeArrowheads="1"/>
          </p:cNvSpPr>
          <p:nvPr/>
        </p:nvSpPr>
        <p:spPr bwMode="auto">
          <a:xfrm>
            <a:off x="220312" y="1442244"/>
            <a:ext cx="4424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Målsætning</a:t>
            </a:r>
            <a:endParaRPr lang="da-DK" altLang="da-DK" dirty="0">
              <a:solidFill>
                <a:prstClr val="white"/>
              </a:solidFill>
            </a:endParaRPr>
          </a:p>
        </p:txBody>
      </p:sp>
      <p:sp>
        <p:nvSpPr>
          <p:cNvPr id="135" name="Rectangle 113"/>
          <p:cNvSpPr>
            <a:spLocks noChangeArrowheads="1"/>
          </p:cNvSpPr>
          <p:nvPr/>
        </p:nvSpPr>
        <p:spPr bwMode="auto">
          <a:xfrm>
            <a:off x="1282477" y="1442244"/>
            <a:ext cx="3991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  Baseline: </a:t>
            </a:r>
            <a:endParaRPr lang="da-DK" altLang="da-DK" dirty="0">
              <a:solidFill>
                <a:prstClr val="white"/>
              </a:solidFill>
            </a:endParaRPr>
          </a:p>
        </p:txBody>
      </p:sp>
      <p:sp>
        <p:nvSpPr>
          <p:cNvPr id="136" name="Rectangle 114"/>
          <p:cNvSpPr>
            <a:spLocks noChangeArrowheads="1"/>
          </p:cNvSpPr>
          <p:nvPr/>
        </p:nvSpPr>
        <p:spPr bwMode="auto">
          <a:xfrm>
            <a:off x="3874737" y="1348582"/>
            <a:ext cx="9569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Tendens - årets resultater</a:t>
            </a:r>
            <a:endParaRPr lang="da-DK" altLang="da-DK" dirty="0">
              <a:solidFill>
                <a:prstClr val="white"/>
              </a:solidFill>
            </a:endParaRPr>
          </a:p>
        </p:txBody>
      </p:sp>
      <p:sp>
        <p:nvSpPr>
          <p:cNvPr id="137" name="Rectangle 115"/>
          <p:cNvSpPr>
            <a:spLocks noChangeArrowheads="1"/>
          </p:cNvSpPr>
          <p:nvPr/>
        </p:nvSpPr>
        <p:spPr bwMode="auto">
          <a:xfrm>
            <a:off x="7057981" y="1383507"/>
            <a:ext cx="3943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Realiseret </a:t>
            </a:r>
            <a:endParaRPr lang="da-DK" altLang="da-DK" dirty="0">
              <a:solidFill>
                <a:prstClr val="white"/>
              </a:solidFill>
            </a:endParaRPr>
          </a:p>
        </p:txBody>
      </p:sp>
      <p:sp>
        <p:nvSpPr>
          <p:cNvPr id="138" name="Rectangle 116"/>
          <p:cNvSpPr>
            <a:spLocks noChangeArrowheads="1"/>
          </p:cNvSpPr>
          <p:nvPr/>
        </p:nvSpPr>
        <p:spPr bwMode="auto">
          <a:xfrm>
            <a:off x="7095232" y="1500982"/>
            <a:ext cx="2596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August</a:t>
            </a:r>
            <a:endParaRPr lang="da-DK" altLang="da-DK" dirty="0">
              <a:solidFill>
                <a:prstClr val="white"/>
              </a:solidFill>
            </a:endParaRPr>
          </a:p>
        </p:txBody>
      </p:sp>
      <p:sp>
        <p:nvSpPr>
          <p:cNvPr id="139" name="Rectangle 117"/>
          <p:cNvSpPr>
            <a:spLocks noChangeArrowheads="1"/>
          </p:cNvSpPr>
          <p:nvPr/>
        </p:nvSpPr>
        <p:spPr bwMode="auto">
          <a:xfrm>
            <a:off x="7812360" y="1442244"/>
            <a:ext cx="3879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År-til-dato</a:t>
            </a:r>
            <a:endParaRPr lang="da-DK" altLang="da-DK" dirty="0">
              <a:solidFill>
                <a:prstClr val="white"/>
              </a:solidFill>
            </a:endParaRPr>
          </a:p>
        </p:txBody>
      </p:sp>
      <p:sp>
        <p:nvSpPr>
          <p:cNvPr id="140" name="Rectangle 118"/>
          <p:cNvSpPr>
            <a:spLocks noChangeArrowheads="1"/>
          </p:cNvSpPr>
          <p:nvPr/>
        </p:nvSpPr>
        <p:spPr bwMode="auto">
          <a:xfrm>
            <a:off x="8486793" y="1383507"/>
            <a:ext cx="477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da-DK" altLang="da-DK" sz="700" b="1" dirty="0">
                <a:solidFill>
                  <a:prstClr val="white"/>
                </a:solidFill>
                <a:latin typeface="Calibri" panose="020F0502020204030204" pitchFamily="34" charset="0"/>
              </a:rPr>
              <a:t>       Mål </a:t>
            </a:r>
          </a:p>
          <a:p>
            <a:pPr>
              <a:defRPr/>
            </a:pPr>
            <a:r>
              <a:rPr lang="da-DK" altLang="da-DK" sz="700" b="1" dirty="0">
                <a:solidFill>
                  <a:prstClr val="white"/>
                </a:solidFill>
                <a:latin typeface="Calibri" panose="020F0502020204030204" pitchFamily="34" charset="0"/>
              </a:rPr>
              <a:t>Ultimo 2018 </a:t>
            </a:r>
            <a:endParaRPr lang="da-DK" altLang="da-DK" dirty="0">
              <a:solidFill>
                <a:prstClr val="white"/>
              </a:solidFill>
            </a:endParaRPr>
          </a:p>
        </p:txBody>
      </p:sp>
      <p:sp>
        <p:nvSpPr>
          <p:cNvPr id="142" name="Rectangle 120"/>
          <p:cNvSpPr>
            <a:spLocks noChangeArrowheads="1"/>
          </p:cNvSpPr>
          <p:nvPr/>
        </p:nvSpPr>
        <p:spPr bwMode="auto">
          <a:xfrm>
            <a:off x="198087" y="1670844"/>
            <a:ext cx="8782050" cy="1270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3" name="Line 121"/>
          <p:cNvSpPr>
            <a:spLocks noChangeShapeType="1"/>
          </p:cNvSpPr>
          <p:nvPr/>
        </p:nvSpPr>
        <p:spPr bwMode="auto">
          <a:xfrm>
            <a:off x="198087" y="2170907"/>
            <a:ext cx="8782050" cy="0"/>
          </a:xfrm>
          <a:prstGeom prst="line">
            <a:avLst/>
          </a:prstGeom>
          <a:noFill/>
          <a:ln w="0">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4" name="Rectangle 122"/>
          <p:cNvSpPr>
            <a:spLocks noChangeArrowheads="1"/>
          </p:cNvSpPr>
          <p:nvPr/>
        </p:nvSpPr>
        <p:spPr bwMode="auto">
          <a:xfrm>
            <a:off x="198087" y="2170907"/>
            <a:ext cx="8782050" cy="63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5" name="Line 123"/>
          <p:cNvSpPr>
            <a:spLocks noChangeShapeType="1"/>
          </p:cNvSpPr>
          <p:nvPr/>
        </p:nvSpPr>
        <p:spPr bwMode="auto">
          <a:xfrm>
            <a:off x="198087" y="2664619"/>
            <a:ext cx="8782050" cy="0"/>
          </a:xfrm>
          <a:prstGeom prst="line">
            <a:avLst/>
          </a:prstGeom>
          <a:noFill/>
          <a:ln w="0">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6" name="Rectangle 124"/>
          <p:cNvSpPr>
            <a:spLocks noChangeArrowheads="1"/>
          </p:cNvSpPr>
          <p:nvPr/>
        </p:nvSpPr>
        <p:spPr bwMode="auto">
          <a:xfrm>
            <a:off x="198087" y="2664619"/>
            <a:ext cx="8782050" cy="63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7" name="Line 125"/>
          <p:cNvSpPr>
            <a:spLocks noChangeShapeType="1"/>
          </p:cNvSpPr>
          <p:nvPr/>
        </p:nvSpPr>
        <p:spPr bwMode="auto">
          <a:xfrm>
            <a:off x="198087" y="3158332"/>
            <a:ext cx="8782050" cy="0"/>
          </a:xfrm>
          <a:prstGeom prst="line">
            <a:avLst/>
          </a:prstGeom>
          <a:noFill/>
          <a:ln w="0">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8" name="Rectangle 126"/>
          <p:cNvSpPr>
            <a:spLocks noChangeArrowheads="1"/>
          </p:cNvSpPr>
          <p:nvPr/>
        </p:nvSpPr>
        <p:spPr bwMode="auto">
          <a:xfrm>
            <a:off x="198087" y="3158332"/>
            <a:ext cx="8782050" cy="6350"/>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49" name="Line 127"/>
          <p:cNvSpPr>
            <a:spLocks noChangeShapeType="1"/>
          </p:cNvSpPr>
          <p:nvPr/>
        </p:nvSpPr>
        <p:spPr bwMode="auto">
          <a:xfrm>
            <a:off x="198087" y="3653632"/>
            <a:ext cx="8782050" cy="0"/>
          </a:xfrm>
          <a:prstGeom prst="line">
            <a:avLst/>
          </a:prstGeom>
          <a:noFill/>
          <a:ln w="0">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50" name="Rectangle 128"/>
          <p:cNvSpPr>
            <a:spLocks noChangeArrowheads="1"/>
          </p:cNvSpPr>
          <p:nvPr/>
        </p:nvSpPr>
        <p:spPr bwMode="auto">
          <a:xfrm>
            <a:off x="198087" y="3653632"/>
            <a:ext cx="8782050" cy="4763"/>
          </a:xfrm>
          <a:prstGeom prst="rect">
            <a:avLst/>
          </a:prstGeom>
          <a:solidFill>
            <a:srgbClr val="00788A"/>
          </a:solidFill>
          <a:ln>
            <a:noFill/>
          </a:ln>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51" name="Line 129"/>
          <p:cNvSpPr>
            <a:spLocks noChangeShapeType="1"/>
          </p:cNvSpPr>
          <p:nvPr/>
        </p:nvSpPr>
        <p:spPr bwMode="auto">
          <a:xfrm>
            <a:off x="198087" y="4147344"/>
            <a:ext cx="8782050" cy="0"/>
          </a:xfrm>
          <a:prstGeom prst="line">
            <a:avLst/>
          </a:prstGeom>
          <a:noFill/>
          <a:ln w="0">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da-DK" dirty="0">
              <a:solidFill>
                <a:prstClr val="black"/>
              </a:solidFill>
            </a:endParaRPr>
          </a:p>
        </p:txBody>
      </p:sp>
      <p:sp>
        <p:nvSpPr>
          <p:cNvPr id="152" name="Rectangle 130"/>
          <p:cNvSpPr>
            <a:spLocks noChangeArrowheads="1"/>
          </p:cNvSpPr>
          <p:nvPr/>
        </p:nvSpPr>
        <p:spPr bwMode="auto">
          <a:xfrm>
            <a:off x="198087" y="4147344"/>
            <a:ext cx="8782050" cy="79375"/>
          </a:xfrm>
          <a:prstGeom prst="rect">
            <a:avLst/>
          </a:prstGeom>
          <a:solidFill>
            <a:srgbClr val="00788A"/>
          </a:solidFill>
          <a:ln>
            <a:noFill/>
          </a:ln>
        </p:spPr>
        <p:txBody>
          <a:bodyPr vert="horz" wrap="square" lIns="91440" tIns="45720" rIns="91440" bIns="36000" numCol="1" anchor="t" anchorCtr="0" compatLnSpc="1">
            <a:prstTxWarp prst="textNoShape">
              <a:avLst/>
            </a:prstTxWarp>
          </a:bodyPr>
          <a:lstStyle/>
          <a:p>
            <a:pPr>
              <a:defRPr/>
            </a:pPr>
            <a:endParaRPr lang="da-DK" dirty="0">
              <a:solidFill>
                <a:prstClr val="black"/>
              </a:solidFill>
            </a:endParaRPr>
          </a:p>
        </p:txBody>
      </p:sp>
      <p:sp>
        <p:nvSpPr>
          <p:cNvPr id="100" name="Pladsholder til tekst 10"/>
          <p:cNvSpPr txBox="1">
            <a:spLocks/>
          </p:cNvSpPr>
          <p:nvPr>
            <p:custDataLst>
              <p:tags r:id="rId1"/>
            </p:custDataLst>
          </p:nvPr>
        </p:nvSpPr>
        <p:spPr bwMode="auto">
          <a:xfrm>
            <a:off x="161573" y="4274219"/>
            <a:ext cx="8839654" cy="227862"/>
          </a:xfrm>
          <a:prstGeom prst="rect">
            <a:avLst/>
          </a:prstGeom>
          <a:solidFill>
            <a:srgbClr val="00788A"/>
          </a:solidFill>
          <a:ln w="15875">
            <a:solidFill>
              <a:srgbClr val="00788A"/>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20000"/>
              </a:spcBef>
              <a:spcAft>
                <a:spcPct val="0"/>
              </a:spcAft>
              <a:buSzPct val="80000"/>
              <a:buFont typeface="Wingdings" pitchFamily="2" charset="2"/>
              <a:buNone/>
              <a:defRPr/>
            </a:pPr>
            <a:r>
              <a:rPr lang="en-US" sz="1100" b="1" dirty="0">
                <a:solidFill>
                  <a:srgbClr val="FFFFFF"/>
                </a:solidFill>
                <a:latin typeface="Calibri"/>
              </a:rPr>
              <a:t>Kommentarer</a:t>
            </a:r>
          </a:p>
        </p:txBody>
      </p:sp>
      <p:sp>
        <p:nvSpPr>
          <p:cNvPr id="102" name="Text Box 21"/>
          <p:cNvSpPr txBox="1">
            <a:spLocks noChangeArrowheads="1"/>
          </p:cNvSpPr>
          <p:nvPr/>
        </p:nvSpPr>
        <p:spPr bwMode="auto">
          <a:xfrm>
            <a:off x="161573" y="4502081"/>
            <a:ext cx="8839653" cy="384721"/>
          </a:xfrm>
          <a:prstGeom prst="rect">
            <a:avLst/>
          </a:prstGeom>
          <a:solidFill>
            <a:schemeClr val="bg1"/>
          </a:solidFill>
          <a:ln w="12700">
            <a:solidFill>
              <a:srgbClr val="00788A"/>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Ovenstående resultater fremkommer på baggrund af indkøbsdata via SAS-indkøbsanalyseværktøj og kontraktdata via Syddansk Erhvervsskoles kontraktdatabase. </a:t>
            </a:r>
          </a:p>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Indkøbstallene måles månedsvis og rapporteres på aggregeret niveau for indeværende år. Indkøbstallene for de enkelte måneder er dynamiske, hvilket betyder, at tallene kan ændrer sig, såfremt der kommer nye data bagud i tid.</a:t>
            </a:r>
          </a:p>
        </p:txBody>
      </p:sp>
      <p:sp>
        <p:nvSpPr>
          <p:cNvPr id="103" name="Tekstfelt 102"/>
          <p:cNvSpPr txBox="1"/>
          <p:nvPr/>
        </p:nvSpPr>
        <p:spPr>
          <a:xfrm>
            <a:off x="3571777" y="5041487"/>
            <a:ext cx="4680520" cy="1015663"/>
          </a:xfrm>
          <a:prstGeom prst="rect">
            <a:avLst/>
          </a:prstGeom>
          <a:solidFill>
            <a:schemeClr val="accent6">
              <a:lumMod val="75000"/>
            </a:schemeClr>
          </a:solidFill>
        </p:spPr>
        <p:txBody>
          <a:bodyPr wrap="square" rtlCol="0">
            <a:spAutoFit/>
          </a:bodyPr>
          <a:lstStyle/>
          <a:p>
            <a:pPr>
              <a:defRPr/>
            </a:pPr>
            <a:r>
              <a:rPr lang="da-DK" sz="2000" b="1" dirty="0">
                <a:solidFill>
                  <a:prstClr val="black"/>
                </a:solidFill>
              </a:rPr>
              <a:t>Vælge retningen</a:t>
            </a:r>
          </a:p>
          <a:p>
            <a:pPr>
              <a:defRPr/>
            </a:pPr>
            <a:r>
              <a:rPr lang="da-DK" sz="2000" b="1" dirty="0">
                <a:solidFill>
                  <a:prstClr val="black"/>
                </a:solidFill>
              </a:rPr>
              <a:t>Måle udviklingen</a:t>
            </a:r>
          </a:p>
          <a:p>
            <a:pPr>
              <a:defRPr/>
            </a:pPr>
            <a:r>
              <a:rPr lang="da-DK" sz="2000" b="1" dirty="0">
                <a:solidFill>
                  <a:prstClr val="black"/>
                </a:solidFill>
              </a:rPr>
              <a:t>Finde indsatsområderne</a:t>
            </a:r>
          </a:p>
        </p:txBody>
      </p:sp>
      <p:pic>
        <p:nvPicPr>
          <p:cNvPr id="11" name="Billede 10"/>
          <p:cNvPicPr>
            <a:picLocks noChangeAspect="1"/>
          </p:cNvPicPr>
          <p:nvPr/>
        </p:nvPicPr>
        <p:blipFill>
          <a:blip r:embed="rId7"/>
          <a:stretch>
            <a:fillRect/>
          </a:stretch>
        </p:blipFill>
        <p:spPr>
          <a:xfrm>
            <a:off x="2352870" y="3212976"/>
            <a:ext cx="4490811" cy="382019"/>
          </a:xfrm>
          <a:prstGeom prst="rect">
            <a:avLst/>
          </a:prstGeom>
        </p:spPr>
      </p:pic>
    </p:spTree>
    <p:extLst>
      <p:ext uri="{BB962C8B-B14F-4D97-AF65-F5344CB8AC3E}">
        <p14:creationId xmlns:p14="http://schemas.microsoft.com/office/powerpoint/2010/main" val="3777865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3912" y="548680"/>
            <a:ext cx="8229600" cy="1143000"/>
          </a:xfrm>
        </p:spPr>
        <p:txBody>
          <a:bodyPr/>
          <a:lstStyle/>
          <a:p>
            <a:r>
              <a:rPr lang="da-DK" dirty="0"/>
              <a:t>Udbudsplan 2017:</a:t>
            </a:r>
          </a:p>
        </p:txBody>
      </p:sp>
      <p:sp>
        <p:nvSpPr>
          <p:cNvPr id="4" name="Pladsholder til tekst 10"/>
          <p:cNvSpPr txBox="1">
            <a:spLocks/>
          </p:cNvSpPr>
          <p:nvPr>
            <p:custDataLst>
              <p:tags r:id="rId1"/>
            </p:custDataLst>
          </p:nvPr>
        </p:nvSpPr>
        <p:spPr bwMode="auto">
          <a:xfrm>
            <a:off x="807979" y="5805264"/>
            <a:ext cx="8115533" cy="216024"/>
          </a:xfrm>
          <a:prstGeom prst="rect">
            <a:avLst/>
          </a:prstGeom>
          <a:solidFill>
            <a:srgbClr val="00788A"/>
          </a:solidFill>
          <a:ln w="15875">
            <a:solidFill>
              <a:srgbClr val="00788A"/>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20000"/>
              </a:spcBef>
              <a:spcAft>
                <a:spcPct val="0"/>
              </a:spcAft>
              <a:buSzPct val="80000"/>
              <a:buFont typeface="Wingdings" pitchFamily="2" charset="2"/>
              <a:buNone/>
              <a:defRPr/>
            </a:pPr>
            <a:r>
              <a:rPr lang="en-US" sz="1100" b="1" dirty="0">
                <a:solidFill>
                  <a:srgbClr val="FFFFFF"/>
                </a:solidFill>
                <a:latin typeface="Calibri"/>
              </a:rPr>
              <a:t>Kommentarer</a:t>
            </a:r>
          </a:p>
        </p:txBody>
      </p:sp>
      <p:sp>
        <p:nvSpPr>
          <p:cNvPr id="5" name="Text Box 21"/>
          <p:cNvSpPr txBox="1">
            <a:spLocks noChangeArrowheads="1"/>
          </p:cNvSpPr>
          <p:nvPr/>
        </p:nvSpPr>
        <p:spPr bwMode="auto">
          <a:xfrm>
            <a:off x="807979" y="6021288"/>
            <a:ext cx="8115533" cy="384721"/>
          </a:xfrm>
          <a:prstGeom prst="rect">
            <a:avLst/>
          </a:prstGeom>
          <a:solidFill>
            <a:schemeClr val="bg1"/>
          </a:solidFill>
          <a:ln w="12700">
            <a:solidFill>
              <a:srgbClr val="00788A"/>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Udbudsplanen er dynamisk, hvorfor der løbende vil ske ændringer. Typisk grundet dialog med forretningen eller gode opkoblingsmuligheder ved SKI og Statens indkøb samt prioriteringer ved IFIRS.</a:t>
            </a:r>
          </a:p>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Udbudsområder under ”forslagsfasen” er listet alfabetisk og dermed ikke udtryk for en bestemt prioritering.   </a:t>
            </a:r>
          </a:p>
        </p:txBody>
      </p:sp>
      <p:sp>
        <p:nvSpPr>
          <p:cNvPr id="7" name="Tekstfelt 6"/>
          <p:cNvSpPr txBox="1"/>
          <p:nvPr/>
        </p:nvSpPr>
        <p:spPr>
          <a:xfrm>
            <a:off x="766468" y="4885129"/>
            <a:ext cx="8084488" cy="261610"/>
          </a:xfrm>
          <a:prstGeom prst="rect">
            <a:avLst/>
          </a:prstGeom>
          <a:noFill/>
        </p:spPr>
        <p:txBody>
          <a:bodyPr wrap="square" rtlCol="0">
            <a:spAutoFit/>
          </a:bodyPr>
          <a:lstStyle/>
          <a:p>
            <a:pPr>
              <a:defRPr/>
            </a:pPr>
            <a:r>
              <a:rPr lang="da-DK" sz="1100" dirty="0">
                <a:solidFill>
                  <a:prstClr val="black"/>
                </a:solidFill>
              </a:rPr>
              <a:t>Opgørelse af indkøbsbesparelser for 2017: </a:t>
            </a:r>
          </a:p>
        </p:txBody>
      </p:sp>
      <p:pic>
        <p:nvPicPr>
          <p:cNvPr id="3" name="Billede 2"/>
          <p:cNvPicPr>
            <a:picLocks noChangeAspect="1"/>
          </p:cNvPicPr>
          <p:nvPr/>
        </p:nvPicPr>
        <p:blipFill>
          <a:blip r:embed="rId3"/>
          <a:stretch>
            <a:fillRect/>
          </a:stretch>
        </p:blipFill>
        <p:spPr>
          <a:xfrm>
            <a:off x="807277" y="1340768"/>
            <a:ext cx="8115884" cy="4260368"/>
          </a:xfrm>
          <a:prstGeom prst="rect">
            <a:avLst/>
          </a:prstGeom>
          <a:ln>
            <a:solidFill>
              <a:srgbClr val="00788A"/>
            </a:solidFill>
          </a:ln>
        </p:spPr>
      </p:pic>
      <p:sp>
        <p:nvSpPr>
          <p:cNvPr id="8" name="Tekstfelt 7"/>
          <p:cNvSpPr txBox="1"/>
          <p:nvPr/>
        </p:nvSpPr>
        <p:spPr>
          <a:xfrm>
            <a:off x="1619672" y="3415069"/>
            <a:ext cx="4680520" cy="1015663"/>
          </a:xfrm>
          <a:prstGeom prst="rect">
            <a:avLst/>
          </a:prstGeom>
          <a:solidFill>
            <a:srgbClr val="00B0F0"/>
          </a:solidFill>
        </p:spPr>
        <p:txBody>
          <a:bodyPr wrap="square" rtlCol="0">
            <a:spAutoFit/>
          </a:bodyPr>
          <a:lstStyle/>
          <a:p>
            <a:pPr>
              <a:defRPr/>
            </a:pPr>
            <a:r>
              <a:rPr lang="da-DK" sz="2000" b="1" dirty="0">
                <a:solidFill>
                  <a:prstClr val="black"/>
                </a:solidFill>
              </a:rPr>
              <a:t>Prioritere udbuds/tilbudsforretninger</a:t>
            </a:r>
          </a:p>
          <a:p>
            <a:pPr>
              <a:defRPr/>
            </a:pPr>
            <a:r>
              <a:rPr lang="da-DK" sz="2000" b="1" dirty="0">
                <a:solidFill>
                  <a:prstClr val="black"/>
                </a:solidFill>
              </a:rPr>
              <a:t>Involvere interessenter</a:t>
            </a:r>
          </a:p>
          <a:p>
            <a:pPr>
              <a:defRPr/>
            </a:pPr>
            <a:r>
              <a:rPr lang="da-DK" sz="2000" b="1" dirty="0">
                <a:solidFill>
                  <a:prstClr val="black"/>
                </a:solidFill>
              </a:rPr>
              <a:t>Synliggøre aktiviteter</a:t>
            </a:r>
          </a:p>
        </p:txBody>
      </p:sp>
    </p:spTree>
    <p:extLst>
      <p:ext uri="{BB962C8B-B14F-4D97-AF65-F5344CB8AC3E}">
        <p14:creationId xmlns:p14="http://schemas.microsoft.com/office/powerpoint/2010/main" val="926558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p:cNvGrpSpPr/>
          <p:nvPr/>
        </p:nvGrpSpPr>
        <p:grpSpPr>
          <a:xfrm>
            <a:off x="972008" y="2168999"/>
            <a:ext cx="7199983" cy="2520001"/>
            <a:chOff x="71895" y="844230"/>
            <a:chExt cx="7199983" cy="2520001"/>
          </a:xfrm>
          <a:solidFill>
            <a:srgbClr val="00788A"/>
          </a:solidFill>
        </p:grpSpPr>
        <p:sp>
          <p:nvSpPr>
            <p:cNvPr id="5" name="Afrundet rektangel 4"/>
            <p:cNvSpPr/>
            <p:nvPr/>
          </p:nvSpPr>
          <p:spPr>
            <a:xfrm>
              <a:off x="71895" y="844230"/>
              <a:ext cx="7199983" cy="2520001"/>
            </a:xfrm>
            <a:prstGeom prst="roundRect">
              <a:avLst/>
            </a:prstGeom>
            <a:solidFill>
              <a:srgbClr val="00788A"/>
            </a:solidFill>
            <a:ln w="25400" cap="flat" cmpd="sng" algn="ctr">
              <a:solidFill>
                <a:sysClr val="window" lastClr="FFFFFF">
                  <a:hueOff val="0"/>
                  <a:satOff val="0"/>
                  <a:lumOff val="0"/>
                  <a:alphaOff val="0"/>
                </a:sysClr>
              </a:solidFill>
              <a:prstDash val="solid"/>
            </a:ln>
            <a:effectLst/>
          </p:spPr>
        </p:sp>
        <p:sp>
          <p:nvSpPr>
            <p:cNvPr id="6" name="Afrundet rektangel 4"/>
            <p:cNvSpPr txBox="1"/>
            <p:nvPr/>
          </p:nvSpPr>
          <p:spPr>
            <a:xfrm>
              <a:off x="194911" y="967246"/>
              <a:ext cx="6953951" cy="2273969"/>
            </a:xfrm>
            <a:prstGeom prst="rect">
              <a:avLst/>
            </a:prstGeom>
            <a:grpFill/>
            <a:ln>
              <a:noFill/>
            </a:ln>
            <a:effectLst/>
          </p:spPr>
          <p:txBody>
            <a:bodyPr spcFirstLastPara="0" vert="horz" wrap="square" lIns="205740" tIns="205740" rIns="205740" bIns="205740" numCol="1" spcCol="1270" anchor="ctr" anchorCtr="0">
              <a:noAutofit/>
            </a:bodyPr>
            <a:lstStyle/>
            <a:p>
              <a:pPr defTabSz="2400300">
                <a:lnSpc>
                  <a:spcPct val="90000"/>
                </a:lnSpc>
                <a:spcBef>
                  <a:spcPct val="0"/>
                </a:spcBef>
                <a:spcAft>
                  <a:spcPct val="35000"/>
                </a:spcAft>
                <a:defRPr/>
              </a:pPr>
              <a:r>
                <a:rPr lang="da-DK" sz="5400" dirty="0" err="1">
                  <a:solidFill>
                    <a:sysClr val="window" lastClr="FFFFFF"/>
                  </a:solidFill>
                  <a:latin typeface="Verdana"/>
                </a:rPr>
                <a:t>Compliance</a:t>
              </a:r>
              <a:r>
                <a:rPr lang="da-DK" sz="6500" dirty="0">
                  <a:solidFill>
                    <a:sysClr val="window" lastClr="FFFFFF"/>
                  </a:solidFill>
                  <a:latin typeface="Verdana"/>
                </a:rPr>
                <a:t/>
              </a:r>
              <a:br>
                <a:rPr lang="da-DK" sz="6500" dirty="0">
                  <a:solidFill>
                    <a:sysClr val="window" lastClr="FFFFFF"/>
                  </a:solidFill>
                  <a:latin typeface="Verdana"/>
                </a:rPr>
              </a:br>
              <a:endParaRPr lang="da-DK" sz="6500" dirty="0">
                <a:solidFill>
                  <a:sysClr val="window" lastClr="FFFFFF"/>
                </a:solidFill>
                <a:latin typeface="Verdana"/>
              </a:endParaRPr>
            </a:p>
          </p:txBody>
        </p:sp>
      </p:grpSp>
    </p:spTree>
    <p:extLst>
      <p:ext uri="{BB962C8B-B14F-4D97-AF65-F5344CB8AC3E}">
        <p14:creationId xmlns:p14="http://schemas.microsoft.com/office/powerpoint/2010/main" val="4172572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0"/>
            <a:ext cx="9144000" cy="6858000"/>
          </a:xfrm>
          <a:prstGeom prst="rect">
            <a:avLst/>
          </a:prstGeom>
        </p:spPr>
      </p:pic>
      <p:pic>
        <p:nvPicPr>
          <p:cNvPr id="3" name="Billede 2" descr="Powerpoint_master_logo_bu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16216" y="5205705"/>
            <a:ext cx="2661509" cy="1652295"/>
          </a:xfrm>
          <a:prstGeom prst="rect">
            <a:avLst/>
          </a:prstGeom>
        </p:spPr>
      </p:pic>
      <p:sp>
        <p:nvSpPr>
          <p:cNvPr id="5" name="Titel 1"/>
          <p:cNvSpPr txBox="1">
            <a:spLocks/>
          </p:cNvSpPr>
          <p:nvPr/>
        </p:nvSpPr>
        <p:spPr>
          <a:xfrm>
            <a:off x="685800" y="2276872"/>
            <a:ext cx="7772400" cy="749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da-DK" sz="4200" b="1" dirty="0">
                <a:solidFill>
                  <a:prstClr val="white"/>
                </a:solidFill>
                <a:latin typeface="Verdana"/>
                <a:cs typeface="Verdana"/>
              </a:rPr>
              <a:t>Indkøb ved SDE</a:t>
            </a:r>
          </a:p>
        </p:txBody>
      </p:sp>
      <p:sp>
        <p:nvSpPr>
          <p:cNvPr id="6" name="Undertitel 2"/>
          <p:cNvSpPr txBox="1">
            <a:spLocks/>
          </p:cNvSpPr>
          <p:nvPr/>
        </p:nvSpPr>
        <p:spPr>
          <a:xfrm>
            <a:off x="1371600" y="3140968"/>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r>
              <a:rPr lang="da-DK" sz="2200" dirty="0">
                <a:solidFill>
                  <a:srgbClr val="FFFFFF"/>
                </a:solidFill>
                <a:latin typeface="Verdana"/>
                <a:cs typeface="Verdana"/>
              </a:rPr>
              <a:t>Månedsrapportering</a:t>
            </a:r>
            <a:br>
              <a:rPr lang="da-DK" sz="2200" dirty="0">
                <a:solidFill>
                  <a:srgbClr val="FFFFFF"/>
                </a:solidFill>
                <a:latin typeface="Verdana"/>
                <a:cs typeface="Verdana"/>
              </a:rPr>
            </a:br>
            <a:endParaRPr lang="da-DK" sz="2200" dirty="0">
              <a:solidFill>
                <a:srgbClr val="FFFFFF"/>
              </a:solidFill>
              <a:latin typeface="Verdana"/>
              <a:cs typeface="Verdana"/>
            </a:endParaRPr>
          </a:p>
          <a:p>
            <a:pPr marL="0" indent="0" algn="ctr">
              <a:buFont typeface="Arial"/>
              <a:buNone/>
              <a:defRPr/>
            </a:pPr>
            <a:r>
              <a:rPr lang="da-DK" sz="2200" dirty="0">
                <a:solidFill>
                  <a:srgbClr val="FFFFFF"/>
                </a:solidFill>
                <a:latin typeface="Verdana"/>
                <a:cs typeface="Verdana"/>
              </a:rPr>
              <a:t>Oktober</a:t>
            </a:r>
          </a:p>
          <a:p>
            <a:pPr marL="0" indent="0" algn="ctr">
              <a:buFont typeface="Arial"/>
              <a:buNone/>
              <a:defRPr/>
            </a:pPr>
            <a:endParaRPr lang="da-DK" sz="2200" dirty="0">
              <a:solidFill>
                <a:srgbClr val="FFFFFF"/>
              </a:solidFill>
              <a:latin typeface="Verdana"/>
              <a:cs typeface="Verdana"/>
            </a:endParaRPr>
          </a:p>
          <a:p>
            <a:pPr marL="0" indent="0" algn="ctr">
              <a:buFont typeface="Arial"/>
              <a:buNone/>
              <a:defRPr/>
            </a:pPr>
            <a:endParaRPr lang="da-DK" sz="1400" dirty="0">
              <a:solidFill>
                <a:srgbClr val="FFFFFF"/>
              </a:solidFill>
              <a:latin typeface="Verdana"/>
              <a:cs typeface="Verdana"/>
            </a:endParaRPr>
          </a:p>
          <a:p>
            <a:pPr marL="0" indent="0" algn="ctr">
              <a:buFont typeface="Arial"/>
              <a:buNone/>
              <a:defRPr/>
            </a:pPr>
            <a:r>
              <a:rPr lang="da-DK" sz="1400" dirty="0">
                <a:solidFill>
                  <a:srgbClr val="FFFFFF"/>
                </a:solidFill>
                <a:latin typeface="Verdana"/>
                <a:cs typeface="Verdana"/>
              </a:rPr>
              <a:t>01.10.2017</a:t>
            </a:r>
          </a:p>
        </p:txBody>
      </p:sp>
    </p:spTree>
    <p:extLst>
      <p:ext uri="{BB962C8B-B14F-4D97-AF65-F5344CB8AC3E}">
        <p14:creationId xmlns:p14="http://schemas.microsoft.com/office/powerpoint/2010/main" val="3182362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539552" y="2062266"/>
            <a:ext cx="8208912" cy="4066250"/>
            <a:chOff x="776252" y="2029077"/>
            <a:chExt cx="7704855" cy="406625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52" y="2029077"/>
              <a:ext cx="7704855" cy="4066250"/>
            </a:xfrm>
            <a:prstGeom prst="rect">
              <a:avLst/>
            </a:prstGeom>
            <a:solidFill>
              <a:schemeClr val="bg2"/>
            </a:solidFill>
            <a:ln>
              <a:noFill/>
            </a:ln>
          </p:spPr>
        </p:pic>
        <p:sp>
          <p:nvSpPr>
            <p:cNvPr id="9" name="Rektangel 8"/>
            <p:cNvSpPr/>
            <p:nvPr/>
          </p:nvSpPr>
          <p:spPr>
            <a:xfrm>
              <a:off x="1925222" y="2090811"/>
              <a:ext cx="2627880" cy="792088"/>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a-DK" sz="1000" b="1" dirty="0">
                  <a:solidFill>
                    <a:prstClr val="white"/>
                  </a:solidFill>
                </a:rPr>
                <a:t/>
              </a:r>
              <a:br>
                <a:rPr lang="da-DK" sz="1000" b="1" dirty="0">
                  <a:solidFill>
                    <a:prstClr val="white"/>
                  </a:solidFill>
                </a:rPr>
              </a:br>
              <a:r>
                <a:rPr lang="da-DK" sz="1000" b="1" dirty="0">
                  <a:solidFill>
                    <a:prstClr val="white"/>
                  </a:solidFill>
                </a:rPr>
                <a:t>Slide 3</a:t>
              </a:r>
              <a:br>
                <a:rPr lang="da-DK" sz="1000" b="1" dirty="0">
                  <a:solidFill>
                    <a:prstClr val="white"/>
                  </a:solidFill>
                </a:rPr>
              </a:br>
              <a:endParaRPr lang="da-DK" sz="1000" b="1" dirty="0">
                <a:solidFill>
                  <a:prstClr val="white"/>
                </a:solidFill>
              </a:endParaRPr>
            </a:p>
            <a:p>
              <a:pPr algn="ctr">
                <a:defRPr/>
              </a:pPr>
              <a:r>
                <a:rPr lang="da-DK" sz="1000" i="1" dirty="0">
                  <a:solidFill>
                    <a:prstClr val="white"/>
                  </a:solidFill>
                </a:rPr>
                <a:t>Kort beskrivelse af indsatsen på indkøbsområdet den sidste tid</a:t>
              </a:r>
            </a:p>
            <a:p>
              <a:pPr>
                <a:defRPr/>
              </a:pPr>
              <a:r>
                <a:rPr lang="en-GB" sz="800" i="1" dirty="0">
                  <a:solidFill>
                    <a:prstClr val="white"/>
                  </a:solidFill>
                </a:rPr>
                <a:t>                                                                         </a:t>
              </a:r>
              <a:endParaRPr lang="da-DK" sz="800" b="1" dirty="0">
                <a:solidFill>
                  <a:prstClr val="white"/>
                </a:solidFill>
              </a:endParaRPr>
            </a:p>
          </p:txBody>
        </p:sp>
      </p:grpSp>
      <p:sp>
        <p:nvSpPr>
          <p:cNvPr id="24" name="Titel 1"/>
          <p:cNvSpPr>
            <a:spLocks noGrp="1"/>
          </p:cNvSpPr>
          <p:nvPr>
            <p:ph type="title"/>
          </p:nvPr>
        </p:nvSpPr>
        <p:spPr>
          <a:xfrm>
            <a:off x="684000" y="1038225"/>
            <a:ext cx="7344000" cy="419863"/>
          </a:xfrm>
        </p:spPr>
        <p:txBody>
          <a:bodyPr>
            <a:normAutofit fontScale="90000"/>
          </a:bodyPr>
          <a:lstStyle/>
          <a:p>
            <a:r>
              <a:rPr lang="da-DK" dirty="0"/>
              <a:t>Indhold:</a:t>
            </a:r>
          </a:p>
        </p:txBody>
      </p:sp>
      <p:sp>
        <p:nvSpPr>
          <p:cNvPr id="25" name="Rektangel 24"/>
          <p:cNvSpPr/>
          <p:nvPr/>
        </p:nvSpPr>
        <p:spPr>
          <a:xfrm>
            <a:off x="4652522" y="2132856"/>
            <a:ext cx="2799798" cy="792088"/>
          </a:xfrm>
          <a:prstGeom prst="rect">
            <a:avLst/>
          </a:prstGeom>
          <a:solidFill>
            <a:srgbClr val="7030A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a-DK" sz="1000" b="1" dirty="0">
                <a:solidFill>
                  <a:prstClr val="white"/>
                </a:solidFill>
              </a:rPr>
              <a:t/>
            </a:r>
            <a:br>
              <a:rPr lang="da-DK" sz="1000" b="1" dirty="0">
                <a:solidFill>
                  <a:prstClr val="white"/>
                </a:solidFill>
              </a:rPr>
            </a:br>
            <a:r>
              <a:rPr lang="da-DK" sz="1000" b="1" dirty="0">
                <a:solidFill>
                  <a:prstClr val="white"/>
                </a:solidFill>
              </a:rPr>
              <a:t>Slide 4:</a:t>
            </a:r>
            <a:r>
              <a:rPr lang="da-DK" sz="1000" i="1" dirty="0">
                <a:solidFill>
                  <a:prstClr val="white"/>
                </a:solidFill>
              </a:rPr>
              <a:t/>
            </a:r>
            <a:br>
              <a:rPr lang="da-DK" sz="1000" i="1" dirty="0">
                <a:solidFill>
                  <a:prstClr val="white"/>
                </a:solidFill>
              </a:rPr>
            </a:br>
            <a:endParaRPr lang="da-DK" sz="1000" i="1" dirty="0">
              <a:solidFill>
                <a:prstClr val="white"/>
              </a:solidFill>
            </a:endParaRPr>
          </a:p>
          <a:p>
            <a:pPr algn="ctr">
              <a:defRPr/>
            </a:pPr>
            <a:r>
              <a:rPr lang="da-DK" sz="1000" i="1" dirty="0">
                <a:solidFill>
                  <a:prstClr val="white"/>
                </a:solidFill>
              </a:rPr>
              <a:t>Indkøbsområdet i tal</a:t>
            </a:r>
            <a:endParaRPr lang="da-DK" sz="1000" dirty="0">
              <a:solidFill>
                <a:prstClr val="white"/>
              </a:solidFill>
            </a:endParaRPr>
          </a:p>
          <a:p>
            <a:pPr>
              <a:defRPr/>
            </a:pPr>
            <a:r>
              <a:rPr lang="en-GB" sz="800" i="1" dirty="0">
                <a:solidFill>
                  <a:prstClr val="white"/>
                </a:solidFill>
              </a:rPr>
              <a:t>                                                                         </a:t>
            </a:r>
            <a:endParaRPr lang="da-DK" sz="800" b="1" dirty="0">
              <a:solidFill>
                <a:prstClr val="white"/>
              </a:solidFill>
            </a:endParaRPr>
          </a:p>
        </p:txBody>
      </p:sp>
      <p:sp>
        <p:nvSpPr>
          <p:cNvPr id="27" name="Rektangel 26"/>
          <p:cNvSpPr/>
          <p:nvPr/>
        </p:nvSpPr>
        <p:spPr>
          <a:xfrm>
            <a:off x="2051720" y="3275105"/>
            <a:ext cx="1647670" cy="792088"/>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sz="1000" b="1" dirty="0">
              <a:solidFill>
                <a:prstClr val="white"/>
              </a:solidFill>
            </a:endParaRPr>
          </a:p>
          <a:p>
            <a:pPr algn="ctr">
              <a:defRPr/>
            </a:pPr>
            <a:r>
              <a:rPr lang="da-DK" sz="1000" b="1" dirty="0">
                <a:solidFill>
                  <a:prstClr val="white"/>
                </a:solidFill>
              </a:rPr>
              <a:t>Slide 5 </a:t>
            </a:r>
          </a:p>
          <a:p>
            <a:pPr>
              <a:defRPr/>
            </a:pPr>
            <a:endParaRPr lang="en-GB" sz="1000" i="1" dirty="0">
              <a:solidFill>
                <a:prstClr val="white"/>
              </a:solidFill>
            </a:endParaRPr>
          </a:p>
          <a:p>
            <a:pPr algn="ctr">
              <a:defRPr/>
            </a:pPr>
            <a:r>
              <a:rPr lang="en-GB" sz="1000" i="1" dirty="0">
                <a:solidFill>
                  <a:prstClr val="white"/>
                </a:solidFill>
              </a:rPr>
              <a:t>Overblik over kontraktudløb                                                                         </a:t>
            </a:r>
            <a:endParaRPr lang="da-DK" sz="1000" b="1" dirty="0">
              <a:solidFill>
                <a:prstClr val="white"/>
              </a:solidFill>
            </a:endParaRPr>
          </a:p>
        </p:txBody>
      </p:sp>
      <p:sp>
        <p:nvSpPr>
          <p:cNvPr id="14" name="Rektangel 13"/>
          <p:cNvSpPr/>
          <p:nvPr/>
        </p:nvSpPr>
        <p:spPr>
          <a:xfrm>
            <a:off x="3923928" y="3275105"/>
            <a:ext cx="1664698" cy="792088"/>
          </a:xfrm>
          <a:prstGeom prst="rect">
            <a:avLst/>
          </a:prstGeom>
          <a:solidFill>
            <a:schemeClr val="accent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sz="1000" b="1" dirty="0">
              <a:solidFill>
                <a:prstClr val="white"/>
              </a:solidFill>
            </a:endParaRPr>
          </a:p>
          <a:p>
            <a:pPr algn="ctr">
              <a:defRPr/>
            </a:pPr>
            <a:r>
              <a:rPr lang="da-DK" sz="1000" b="1" dirty="0">
                <a:solidFill>
                  <a:prstClr val="white"/>
                </a:solidFill>
              </a:rPr>
              <a:t>Slide 6</a:t>
            </a:r>
          </a:p>
          <a:p>
            <a:pPr>
              <a:defRPr/>
            </a:pPr>
            <a:endParaRPr lang="en-GB" sz="1000" i="1" dirty="0">
              <a:solidFill>
                <a:prstClr val="white"/>
              </a:solidFill>
            </a:endParaRPr>
          </a:p>
          <a:p>
            <a:pPr algn="ctr">
              <a:defRPr/>
            </a:pPr>
            <a:r>
              <a:rPr lang="en-GB" sz="1000" i="1" dirty="0">
                <a:solidFill>
                  <a:prstClr val="white"/>
                </a:solidFill>
              </a:rPr>
              <a:t>Overblik over omsætning og aftaleoverholdelse ved SDE                                                                         </a:t>
            </a:r>
            <a:endParaRPr lang="da-DK" sz="1000" b="1" dirty="0">
              <a:solidFill>
                <a:prstClr val="white"/>
              </a:solidFill>
            </a:endParaRPr>
          </a:p>
        </p:txBody>
      </p:sp>
      <p:sp>
        <p:nvSpPr>
          <p:cNvPr id="10" name="Rektangel 9"/>
          <p:cNvSpPr/>
          <p:nvPr/>
        </p:nvSpPr>
        <p:spPr>
          <a:xfrm>
            <a:off x="5796136" y="3275105"/>
            <a:ext cx="1152128" cy="792088"/>
          </a:xfrm>
          <a:prstGeom prst="rect">
            <a:avLst/>
          </a:prstGeom>
          <a:solidFill>
            <a:srgbClr val="86BBD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sz="1000" b="1" dirty="0">
              <a:solidFill>
                <a:prstClr val="white"/>
              </a:solidFill>
            </a:endParaRPr>
          </a:p>
          <a:p>
            <a:pPr algn="ctr">
              <a:defRPr/>
            </a:pPr>
            <a:r>
              <a:rPr lang="da-DK" sz="1000" b="1" dirty="0">
                <a:solidFill>
                  <a:prstClr val="white"/>
                </a:solidFill>
              </a:rPr>
              <a:t>Slide 7</a:t>
            </a:r>
          </a:p>
          <a:p>
            <a:pPr>
              <a:defRPr/>
            </a:pPr>
            <a:endParaRPr lang="en-GB" sz="1000" i="1" dirty="0">
              <a:solidFill>
                <a:prstClr val="white"/>
              </a:solidFill>
            </a:endParaRPr>
          </a:p>
          <a:p>
            <a:pPr algn="ctr">
              <a:defRPr/>
            </a:pPr>
            <a:r>
              <a:rPr lang="en-GB" sz="1000" i="1" dirty="0">
                <a:solidFill>
                  <a:prstClr val="white"/>
                </a:solidFill>
              </a:rPr>
              <a:t>Udbudsplan</a:t>
            </a:r>
            <a:endParaRPr lang="da-DK" sz="1000" b="1" dirty="0">
              <a:solidFill>
                <a:prstClr val="white"/>
              </a:solidFill>
            </a:endParaRPr>
          </a:p>
        </p:txBody>
      </p:sp>
      <p:sp>
        <p:nvSpPr>
          <p:cNvPr id="11" name="Rektangel 10"/>
          <p:cNvSpPr/>
          <p:nvPr/>
        </p:nvSpPr>
        <p:spPr>
          <a:xfrm>
            <a:off x="4940554" y="4365104"/>
            <a:ext cx="1647670" cy="792088"/>
          </a:xfrm>
          <a:prstGeom prst="rect">
            <a:avLst/>
          </a:prstGeom>
          <a:solidFill>
            <a:srgbClr val="FFC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sz="1000" b="1" dirty="0">
              <a:solidFill>
                <a:prstClr val="white"/>
              </a:solidFill>
            </a:endParaRPr>
          </a:p>
          <a:p>
            <a:pPr algn="ctr">
              <a:defRPr/>
            </a:pPr>
            <a:r>
              <a:rPr lang="da-DK" sz="1000" b="1" dirty="0">
                <a:solidFill>
                  <a:prstClr val="white"/>
                </a:solidFill>
              </a:rPr>
              <a:t>Slide 8 </a:t>
            </a:r>
          </a:p>
          <a:p>
            <a:pPr>
              <a:defRPr/>
            </a:pPr>
            <a:endParaRPr lang="en-GB" sz="1000" i="1" dirty="0">
              <a:solidFill>
                <a:prstClr val="white"/>
              </a:solidFill>
            </a:endParaRPr>
          </a:p>
          <a:p>
            <a:pPr algn="ctr">
              <a:defRPr/>
            </a:pPr>
            <a:r>
              <a:rPr lang="en-GB" sz="1000" i="1" dirty="0">
                <a:solidFill>
                  <a:prstClr val="white"/>
                </a:solidFill>
              </a:rPr>
              <a:t>Indkøbsbesparelser                                                                         </a:t>
            </a:r>
            <a:endParaRPr lang="da-DK" sz="1000" b="1" dirty="0">
              <a:solidFill>
                <a:prstClr val="white"/>
              </a:solidFill>
            </a:endParaRPr>
          </a:p>
        </p:txBody>
      </p:sp>
    </p:spTree>
    <p:extLst>
      <p:ext uri="{BB962C8B-B14F-4D97-AF65-F5344CB8AC3E}">
        <p14:creationId xmlns:p14="http://schemas.microsoft.com/office/powerpoint/2010/main" val="2517320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Overblik over kontraktudløb:  </a:t>
            </a:r>
          </a:p>
        </p:txBody>
      </p:sp>
      <p:sp>
        <p:nvSpPr>
          <p:cNvPr id="14" name="Pladsholder til tekst 10"/>
          <p:cNvSpPr txBox="1">
            <a:spLocks/>
          </p:cNvSpPr>
          <p:nvPr>
            <p:custDataLst>
              <p:tags r:id="rId1"/>
            </p:custDataLst>
          </p:nvPr>
        </p:nvSpPr>
        <p:spPr bwMode="auto">
          <a:xfrm>
            <a:off x="690349" y="6021288"/>
            <a:ext cx="7230385" cy="216024"/>
          </a:xfrm>
          <a:prstGeom prst="rect">
            <a:avLst/>
          </a:prstGeom>
          <a:solidFill>
            <a:srgbClr val="00788A"/>
          </a:solidFill>
          <a:ln w="15875">
            <a:solidFill>
              <a:srgbClr val="00788A"/>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20000"/>
              </a:spcBef>
              <a:spcAft>
                <a:spcPct val="0"/>
              </a:spcAft>
              <a:buSzPct val="80000"/>
              <a:buFont typeface="Wingdings" pitchFamily="2" charset="2"/>
              <a:buNone/>
              <a:defRPr/>
            </a:pPr>
            <a:r>
              <a:rPr lang="en-US" sz="1100" b="1" dirty="0">
                <a:solidFill>
                  <a:srgbClr val="FFFFFF"/>
                </a:solidFill>
                <a:latin typeface="Calibri"/>
              </a:rPr>
              <a:t>Kommentarer</a:t>
            </a:r>
          </a:p>
        </p:txBody>
      </p:sp>
      <p:sp>
        <p:nvSpPr>
          <p:cNvPr id="15" name="Text Box 21"/>
          <p:cNvSpPr txBox="1">
            <a:spLocks noChangeArrowheads="1"/>
          </p:cNvSpPr>
          <p:nvPr/>
        </p:nvSpPr>
        <p:spPr bwMode="auto">
          <a:xfrm>
            <a:off x="690349" y="6237312"/>
            <a:ext cx="7230385" cy="384721"/>
          </a:xfrm>
          <a:prstGeom prst="rect">
            <a:avLst/>
          </a:prstGeom>
          <a:solidFill>
            <a:schemeClr val="bg1"/>
          </a:solidFill>
          <a:ln w="12700">
            <a:solidFill>
              <a:srgbClr val="00788A"/>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Grafer og tabeller følger den aktuelle kontraktudløbsdato, herunder også når en option på forlængelse er udnyttet. Tabellen viser kun rammeaftaler.  </a:t>
            </a:r>
          </a:p>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Datoer under option 1 og 2 i tabellen er den dato kontrakten udløber, hvis optionen udnyttes. </a:t>
            </a:r>
          </a:p>
        </p:txBody>
      </p:sp>
      <p:pic>
        <p:nvPicPr>
          <p:cNvPr id="4" name="Billede 3"/>
          <p:cNvPicPr>
            <a:picLocks noChangeAspect="1"/>
          </p:cNvPicPr>
          <p:nvPr/>
        </p:nvPicPr>
        <p:blipFill>
          <a:blip r:embed="rId3"/>
          <a:stretch>
            <a:fillRect/>
          </a:stretch>
        </p:blipFill>
        <p:spPr>
          <a:xfrm>
            <a:off x="683568" y="1554318"/>
            <a:ext cx="3496780" cy="2162714"/>
          </a:xfrm>
          <a:prstGeom prst="rect">
            <a:avLst/>
          </a:prstGeom>
          <a:ln>
            <a:noFill/>
          </a:ln>
        </p:spPr>
      </p:pic>
      <p:pic>
        <p:nvPicPr>
          <p:cNvPr id="5" name="Billede 4"/>
          <p:cNvPicPr>
            <a:picLocks noChangeAspect="1"/>
          </p:cNvPicPr>
          <p:nvPr/>
        </p:nvPicPr>
        <p:blipFill>
          <a:blip r:embed="rId4"/>
          <a:stretch>
            <a:fillRect/>
          </a:stretch>
        </p:blipFill>
        <p:spPr>
          <a:xfrm>
            <a:off x="4424078" y="1554319"/>
            <a:ext cx="3495517" cy="2162713"/>
          </a:xfrm>
          <a:prstGeom prst="rect">
            <a:avLst/>
          </a:prstGeom>
          <a:ln>
            <a:noFill/>
          </a:ln>
        </p:spPr>
      </p:pic>
      <p:pic>
        <p:nvPicPr>
          <p:cNvPr id="3" name="Billede 2"/>
          <p:cNvPicPr>
            <a:picLocks noChangeAspect="1"/>
          </p:cNvPicPr>
          <p:nvPr/>
        </p:nvPicPr>
        <p:blipFill>
          <a:blip r:embed="rId5"/>
          <a:stretch>
            <a:fillRect/>
          </a:stretch>
        </p:blipFill>
        <p:spPr>
          <a:xfrm>
            <a:off x="683568" y="3811691"/>
            <a:ext cx="7229246" cy="2137589"/>
          </a:xfrm>
          <a:prstGeom prst="rect">
            <a:avLst/>
          </a:prstGeom>
          <a:ln>
            <a:solidFill>
              <a:srgbClr val="00788A"/>
            </a:solidFill>
          </a:ln>
        </p:spPr>
      </p:pic>
    </p:spTree>
    <p:extLst>
      <p:ext uri="{BB962C8B-B14F-4D97-AF65-F5344CB8AC3E}">
        <p14:creationId xmlns:p14="http://schemas.microsoft.com/office/powerpoint/2010/main" val="694933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Omsætning og aftaleoverholdelse ved SDE:</a:t>
            </a:r>
          </a:p>
        </p:txBody>
      </p:sp>
      <p:sp>
        <p:nvSpPr>
          <p:cNvPr id="15" name="Pladsholder til tekst 10"/>
          <p:cNvSpPr txBox="1">
            <a:spLocks/>
          </p:cNvSpPr>
          <p:nvPr>
            <p:custDataLst>
              <p:tags r:id="rId1"/>
            </p:custDataLst>
          </p:nvPr>
        </p:nvSpPr>
        <p:spPr bwMode="auto">
          <a:xfrm>
            <a:off x="759900" y="5867178"/>
            <a:ext cx="7268484" cy="216024"/>
          </a:xfrm>
          <a:prstGeom prst="rect">
            <a:avLst/>
          </a:prstGeom>
          <a:solidFill>
            <a:srgbClr val="00788A"/>
          </a:solidFill>
          <a:ln w="15875">
            <a:solidFill>
              <a:srgbClr val="00788A"/>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20000"/>
              </a:spcBef>
              <a:spcAft>
                <a:spcPct val="0"/>
              </a:spcAft>
              <a:buSzPct val="80000"/>
              <a:buFont typeface="Wingdings" pitchFamily="2" charset="2"/>
              <a:buNone/>
              <a:defRPr/>
            </a:pPr>
            <a:r>
              <a:rPr lang="en-US" sz="1100" b="1" dirty="0">
                <a:solidFill>
                  <a:srgbClr val="FFFFFF"/>
                </a:solidFill>
                <a:latin typeface="Calibri"/>
              </a:rPr>
              <a:t>Kommentarer</a:t>
            </a:r>
          </a:p>
        </p:txBody>
      </p:sp>
      <p:sp>
        <p:nvSpPr>
          <p:cNvPr id="16" name="Text Box 21"/>
          <p:cNvSpPr txBox="1">
            <a:spLocks noChangeArrowheads="1"/>
          </p:cNvSpPr>
          <p:nvPr/>
        </p:nvSpPr>
        <p:spPr bwMode="auto">
          <a:xfrm>
            <a:off x="759900" y="6093296"/>
            <a:ext cx="7268484" cy="523220"/>
          </a:xfrm>
          <a:prstGeom prst="rect">
            <a:avLst/>
          </a:prstGeom>
          <a:solidFill>
            <a:schemeClr val="bg1"/>
          </a:solidFill>
          <a:ln w="12700">
            <a:solidFill>
              <a:srgbClr val="00788A"/>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Top og bund 10 er ikke tiltænkt at skulle pege fingre, men anspore til sund konkurrence og udvikling samt dialog med indkøbsfunktionen om, hvordan procenterne kan forbedres. Der er pt. ikke aftaler samt tilfredsstillende aftaler på alle områder, hvorfor nogen afdelinger vil komme ud med en lav procent. </a:t>
            </a:r>
            <a:br>
              <a:rPr lang="da-DK" sz="700" dirty="0">
                <a:solidFill>
                  <a:prstClr val="black"/>
                </a:solidFill>
                <a:latin typeface="Calibri"/>
              </a:rPr>
            </a:br>
            <a:r>
              <a:rPr lang="da-DK" sz="700" dirty="0">
                <a:solidFill>
                  <a:prstClr val="black"/>
                </a:solidFill>
                <a:latin typeface="Calibri"/>
              </a:rPr>
              <a:t/>
            </a:r>
            <a:br>
              <a:rPr lang="da-DK" sz="700" dirty="0">
                <a:solidFill>
                  <a:prstClr val="black"/>
                </a:solidFill>
                <a:latin typeface="Calibri"/>
              </a:rPr>
            </a:br>
            <a:r>
              <a:rPr lang="da-DK" sz="700" b="1" dirty="0">
                <a:solidFill>
                  <a:prstClr val="black"/>
                </a:solidFill>
                <a:latin typeface="Calibri"/>
              </a:rPr>
              <a:t>Bemærk: </a:t>
            </a:r>
            <a:r>
              <a:rPr lang="da-DK" sz="700" dirty="0">
                <a:solidFill>
                  <a:prstClr val="black"/>
                </a:solidFill>
                <a:latin typeface="Calibri"/>
              </a:rPr>
              <a:t>Administrative afdelinger håndteres separat. Endvidere opgøres der på ansvarsnumre i Batchflow.           </a:t>
            </a:r>
          </a:p>
        </p:txBody>
      </p:sp>
      <p:pic>
        <p:nvPicPr>
          <p:cNvPr id="4" name="Billede 3"/>
          <p:cNvPicPr>
            <a:picLocks noChangeAspect="1"/>
          </p:cNvPicPr>
          <p:nvPr/>
        </p:nvPicPr>
        <p:blipFill>
          <a:blip r:embed="rId3"/>
          <a:stretch>
            <a:fillRect/>
          </a:stretch>
        </p:blipFill>
        <p:spPr>
          <a:xfrm>
            <a:off x="755576" y="3697215"/>
            <a:ext cx="3487214" cy="2091109"/>
          </a:xfrm>
          <a:prstGeom prst="rect">
            <a:avLst/>
          </a:prstGeom>
        </p:spPr>
      </p:pic>
      <p:pic>
        <p:nvPicPr>
          <p:cNvPr id="5" name="Billede 4"/>
          <p:cNvPicPr>
            <a:picLocks noChangeAspect="1"/>
          </p:cNvPicPr>
          <p:nvPr/>
        </p:nvPicPr>
        <p:blipFill>
          <a:blip r:embed="rId4"/>
          <a:stretch>
            <a:fillRect/>
          </a:stretch>
        </p:blipFill>
        <p:spPr>
          <a:xfrm>
            <a:off x="4499992" y="3697215"/>
            <a:ext cx="3488418" cy="2087049"/>
          </a:xfrm>
          <a:prstGeom prst="rect">
            <a:avLst/>
          </a:prstGeom>
        </p:spPr>
      </p:pic>
      <p:pic>
        <p:nvPicPr>
          <p:cNvPr id="10" name="Billede 9"/>
          <p:cNvPicPr>
            <a:picLocks noChangeAspect="1"/>
          </p:cNvPicPr>
          <p:nvPr/>
        </p:nvPicPr>
        <p:blipFill>
          <a:blip r:embed="rId5"/>
          <a:stretch>
            <a:fillRect/>
          </a:stretch>
        </p:blipFill>
        <p:spPr>
          <a:xfrm>
            <a:off x="755576" y="1392351"/>
            <a:ext cx="7232834" cy="2108657"/>
          </a:xfrm>
          <a:prstGeom prst="rect">
            <a:avLst/>
          </a:prstGeom>
          <a:ln w="3175">
            <a:solidFill>
              <a:schemeClr val="tx1"/>
            </a:solidFill>
          </a:ln>
        </p:spPr>
      </p:pic>
    </p:spTree>
    <p:extLst>
      <p:ext uri="{BB962C8B-B14F-4D97-AF65-F5344CB8AC3E}">
        <p14:creationId xmlns:p14="http://schemas.microsoft.com/office/powerpoint/2010/main" val="1193799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0" y="0"/>
            <a:ext cx="9144000" cy="6858000"/>
          </a:xfrm>
          <a:prstGeom prst="rect">
            <a:avLst/>
          </a:prstGeom>
        </p:spPr>
      </p:pic>
      <p:pic>
        <p:nvPicPr>
          <p:cNvPr id="3" name="Billede 2" descr="Powerpoint_master_logo_bun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6216" y="5205705"/>
            <a:ext cx="2661509" cy="1652295"/>
          </a:xfrm>
          <a:prstGeom prst="rect">
            <a:avLst/>
          </a:prstGeom>
        </p:spPr>
      </p:pic>
      <p:sp>
        <p:nvSpPr>
          <p:cNvPr id="5" name="Titel 1"/>
          <p:cNvSpPr txBox="1">
            <a:spLocks/>
          </p:cNvSpPr>
          <p:nvPr/>
        </p:nvSpPr>
        <p:spPr>
          <a:xfrm>
            <a:off x="685800" y="2276872"/>
            <a:ext cx="7772400" cy="749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da-DK" sz="4200" b="1" dirty="0">
                <a:solidFill>
                  <a:prstClr val="white"/>
                </a:solidFill>
                <a:latin typeface="Verdana"/>
                <a:cs typeface="Verdana"/>
              </a:rPr>
              <a:t>Indkøb ved SDE</a:t>
            </a:r>
          </a:p>
        </p:txBody>
      </p:sp>
      <p:sp>
        <p:nvSpPr>
          <p:cNvPr id="6" name="Undertitel 2"/>
          <p:cNvSpPr txBox="1">
            <a:spLocks/>
          </p:cNvSpPr>
          <p:nvPr/>
        </p:nvSpPr>
        <p:spPr>
          <a:xfrm>
            <a:off x="1371600" y="3140968"/>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r>
              <a:rPr lang="da-DK" sz="2200" dirty="0">
                <a:solidFill>
                  <a:srgbClr val="FFFFFF"/>
                </a:solidFill>
                <a:latin typeface="Verdana"/>
                <a:cs typeface="Verdana"/>
              </a:rPr>
              <a:t>Månedsinformation</a:t>
            </a:r>
            <a:br>
              <a:rPr lang="da-DK" sz="2200" dirty="0">
                <a:solidFill>
                  <a:srgbClr val="FFFFFF"/>
                </a:solidFill>
                <a:latin typeface="Verdana"/>
                <a:cs typeface="Verdana"/>
              </a:rPr>
            </a:br>
            <a:endParaRPr lang="da-DK" sz="2200" dirty="0">
              <a:solidFill>
                <a:srgbClr val="FFFFFF"/>
              </a:solidFill>
              <a:latin typeface="Verdana"/>
              <a:cs typeface="Verdana"/>
            </a:endParaRPr>
          </a:p>
          <a:p>
            <a:pPr marL="0" indent="0" algn="ctr">
              <a:buFont typeface="Arial"/>
              <a:buNone/>
              <a:defRPr/>
            </a:pPr>
            <a:r>
              <a:rPr lang="da-DK" sz="2200" dirty="0">
                <a:solidFill>
                  <a:srgbClr val="FFFFFF"/>
                </a:solidFill>
                <a:latin typeface="Verdana"/>
                <a:cs typeface="Verdana"/>
              </a:rPr>
              <a:t>Oktober 2017</a:t>
            </a:r>
          </a:p>
          <a:p>
            <a:pPr marL="0" indent="0" algn="ctr">
              <a:buFont typeface="Arial"/>
              <a:buNone/>
              <a:defRPr/>
            </a:pPr>
            <a:endParaRPr lang="da-DK" sz="2200" dirty="0">
              <a:solidFill>
                <a:srgbClr val="FFFFFF"/>
              </a:solidFill>
              <a:latin typeface="Verdana"/>
              <a:cs typeface="Verdana"/>
            </a:endParaRPr>
          </a:p>
          <a:p>
            <a:pPr marL="0" indent="0" algn="ctr">
              <a:buFont typeface="Arial"/>
              <a:buNone/>
              <a:defRPr/>
            </a:pPr>
            <a:endParaRPr lang="da-DK" sz="1400" dirty="0">
              <a:solidFill>
                <a:srgbClr val="FFFFFF"/>
              </a:solidFill>
              <a:latin typeface="Verdana"/>
              <a:cs typeface="Verdana"/>
            </a:endParaRPr>
          </a:p>
          <a:p>
            <a:pPr marL="0" indent="0" algn="ctr">
              <a:buFont typeface="Arial"/>
              <a:buNone/>
              <a:defRPr/>
            </a:pPr>
            <a:r>
              <a:rPr lang="da-DK" sz="1400" dirty="0">
                <a:solidFill>
                  <a:srgbClr val="FFFFFF"/>
                </a:solidFill>
                <a:latin typeface="Verdana"/>
                <a:cs typeface="Verdana"/>
              </a:rPr>
              <a:t>01.10.2017</a:t>
            </a:r>
          </a:p>
        </p:txBody>
      </p:sp>
    </p:spTree>
    <p:extLst>
      <p:ext uri="{BB962C8B-B14F-4D97-AF65-F5344CB8AC3E}">
        <p14:creationId xmlns:p14="http://schemas.microsoft.com/office/powerpoint/2010/main" val="53351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Introduktion</a:t>
            </a:r>
          </a:p>
        </p:txBody>
      </p:sp>
      <p:sp>
        <p:nvSpPr>
          <p:cNvPr id="5" name="Pladsholder til indhold 4"/>
          <p:cNvSpPr>
            <a:spLocks noGrp="1"/>
          </p:cNvSpPr>
          <p:nvPr>
            <p:ph sz="half" idx="1"/>
          </p:nvPr>
        </p:nvSpPr>
        <p:spPr/>
        <p:txBody>
          <a:bodyPr/>
          <a:lstStyle/>
          <a:p>
            <a:r>
              <a:rPr lang="da-DK" dirty="0"/>
              <a:t>Syddansk Erhvervsskole</a:t>
            </a:r>
          </a:p>
          <a:p>
            <a:r>
              <a:rPr lang="da-DK" dirty="0"/>
              <a:t>Strategisk Indkøber</a:t>
            </a:r>
          </a:p>
          <a:p>
            <a:r>
              <a:rPr lang="da-DK" dirty="0" err="1"/>
              <a:t>Ca</a:t>
            </a:r>
            <a:r>
              <a:rPr lang="da-DK" dirty="0"/>
              <a:t> 8 år med Indkøb og Kontraktstyring</a:t>
            </a:r>
          </a:p>
          <a:p>
            <a:endParaRPr lang="da-DK" dirty="0"/>
          </a:p>
        </p:txBody>
      </p:sp>
      <p:sp>
        <p:nvSpPr>
          <p:cNvPr id="8" name="Pladsholder til indhold 7"/>
          <p:cNvSpPr>
            <a:spLocks noGrp="1"/>
          </p:cNvSpPr>
          <p:nvPr>
            <p:ph sz="half" idx="2"/>
          </p:nvPr>
        </p:nvSpPr>
        <p:spPr/>
        <p:txBody>
          <a:bodyPr/>
          <a:lstStyle/>
          <a:p>
            <a:r>
              <a:rPr lang="da-DK" dirty="0"/>
              <a:t>IFIRS</a:t>
            </a:r>
          </a:p>
          <a:p>
            <a:r>
              <a:rPr lang="da-DK" dirty="0" err="1"/>
              <a:t>Contract</a:t>
            </a:r>
            <a:r>
              <a:rPr lang="da-DK" dirty="0"/>
              <a:t> Manager &amp; Projektstyring</a:t>
            </a:r>
          </a:p>
          <a:p>
            <a:r>
              <a:rPr lang="da-DK" dirty="0" err="1"/>
              <a:t>Ca</a:t>
            </a:r>
            <a:r>
              <a:rPr lang="da-DK" dirty="0"/>
              <a:t> 5 år med Kontraktstyring og </a:t>
            </a:r>
            <a:r>
              <a:rPr lang="da-DK" dirty="0" err="1"/>
              <a:t>Controlling</a:t>
            </a:r>
            <a:endParaRPr lang="da-DK" dirty="0"/>
          </a:p>
        </p:txBody>
      </p:sp>
      <p:pic>
        <p:nvPicPr>
          <p:cNvPr id="9" name="Bille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4580533"/>
            <a:ext cx="1728192" cy="1728192"/>
          </a:xfrm>
          <a:prstGeom prst="rect">
            <a:avLst/>
          </a:prstGeom>
        </p:spPr>
      </p:pic>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535909"/>
            <a:ext cx="1604865" cy="1772816"/>
          </a:xfrm>
          <a:prstGeom prst="rect">
            <a:avLst/>
          </a:prstGeom>
        </p:spPr>
      </p:pic>
    </p:spTree>
    <p:extLst>
      <p:ext uri="{BB962C8B-B14F-4D97-AF65-F5344CB8AC3E}">
        <p14:creationId xmlns:p14="http://schemas.microsoft.com/office/powerpoint/2010/main" val="1835946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539552" y="2062266"/>
            <a:ext cx="8208912" cy="4066250"/>
            <a:chOff x="776252" y="2029077"/>
            <a:chExt cx="7704855" cy="406625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52" y="2029077"/>
              <a:ext cx="7704855" cy="4066250"/>
            </a:xfrm>
            <a:prstGeom prst="rect">
              <a:avLst/>
            </a:prstGeom>
            <a:solidFill>
              <a:schemeClr val="bg2"/>
            </a:solidFill>
            <a:ln>
              <a:noFill/>
            </a:ln>
          </p:spPr>
        </p:pic>
        <p:sp>
          <p:nvSpPr>
            <p:cNvPr id="9" name="Rektangel 8"/>
            <p:cNvSpPr/>
            <p:nvPr/>
          </p:nvSpPr>
          <p:spPr>
            <a:xfrm>
              <a:off x="4598540" y="2088603"/>
              <a:ext cx="2433112" cy="792088"/>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a-DK" sz="1000" b="1" dirty="0">
                  <a:solidFill>
                    <a:prstClr val="white"/>
                  </a:solidFill>
                </a:rPr>
                <a:t/>
              </a:r>
              <a:br>
                <a:rPr lang="da-DK" sz="1000" b="1" dirty="0">
                  <a:solidFill>
                    <a:prstClr val="white"/>
                  </a:solidFill>
                </a:rPr>
              </a:br>
              <a:r>
                <a:rPr lang="da-DK" sz="1000" b="1" dirty="0">
                  <a:solidFill>
                    <a:prstClr val="white"/>
                  </a:solidFill>
                </a:rPr>
                <a:t>Slide 4</a:t>
              </a:r>
              <a:br>
                <a:rPr lang="da-DK" sz="1000" b="1" dirty="0">
                  <a:solidFill>
                    <a:prstClr val="white"/>
                  </a:solidFill>
                </a:rPr>
              </a:br>
              <a:endParaRPr lang="da-DK" sz="1000" b="1" dirty="0">
                <a:solidFill>
                  <a:prstClr val="white"/>
                </a:solidFill>
              </a:endParaRPr>
            </a:p>
            <a:p>
              <a:pPr algn="ctr">
                <a:defRPr/>
              </a:pPr>
              <a:r>
                <a:rPr lang="da-DK" sz="1000" i="1" dirty="0">
                  <a:solidFill>
                    <a:prstClr val="white"/>
                  </a:solidFill>
                </a:rPr>
                <a:t>Overblik over seneste indgående, forlængede og udgående aftaler ved SDE. </a:t>
              </a:r>
            </a:p>
            <a:p>
              <a:pPr>
                <a:defRPr/>
              </a:pPr>
              <a:r>
                <a:rPr lang="en-GB" sz="800" i="1" dirty="0">
                  <a:solidFill>
                    <a:prstClr val="white"/>
                  </a:solidFill>
                </a:rPr>
                <a:t>                                                                         </a:t>
              </a:r>
              <a:endParaRPr lang="da-DK" sz="800" b="1" dirty="0">
                <a:solidFill>
                  <a:prstClr val="white"/>
                </a:solidFill>
              </a:endParaRPr>
            </a:p>
          </p:txBody>
        </p:sp>
      </p:grpSp>
      <p:sp>
        <p:nvSpPr>
          <p:cNvPr id="24" name="Titel 1"/>
          <p:cNvSpPr>
            <a:spLocks noGrp="1"/>
          </p:cNvSpPr>
          <p:nvPr>
            <p:ph type="title"/>
          </p:nvPr>
        </p:nvSpPr>
        <p:spPr>
          <a:xfrm>
            <a:off x="684000" y="1038225"/>
            <a:ext cx="7344000" cy="419863"/>
          </a:xfrm>
        </p:spPr>
        <p:txBody>
          <a:bodyPr>
            <a:normAutofit fontScale="90000"/>
          </a:bodyPr>
          <a:lstStyle/>
          <a:p>
            <a:r>
              <a:rPr lang="da-DK" dirty="0"/>
              <a:t>Indhold:</a:t>
            </a:r>
          </a:p>
        </p:txBody>
      </p:sp>
      <p:sp>
        <p:nvSpPr>
          <p:cNvPr id="25" name="Rektangel 24"/>
          <p:cNvSpPr/>
          <p:nvPr/>
        </p:nvSpPr>
        <p:spPr>
          <a:xfrm>
            <a:off x="3635896" y="3243448"/>
            <a:ext cx="2016224" cy="792088"/>
          </a:xfrm>
          <a:prstGeom prst="rect">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a-DK" sz="1000" b="1" dirty="0">
                <a:solidFill>
                  <a:prstClr val="white"/>
                </a:solidFill>
              </a:rPr>
              <a:t/>
            </a:r>
            <a:br>
              <a:rPr lang="da-DK" sz="1000" b="1" dirty="0">
                <a:solidFill>
                  <a:prstClr val="white"/>
                </a:solidFill>
              </a:rPr>
            </a:br>
            <a:r>
              <a:rPr lang="da-DK" sz="1000" b="1" dirty="0">
                <a:solidFill>
                  <a:prstClr val="white"/>
                </a:solidFill>
              </a:rPr>
              <a:t>Slide 5-7:</a:t>
            </a:r>
            <a:r>
              <a:rPr lang="da-DK" sz="1000" i="1" dirty="0">
                <a:solidFill>
                  <a:prstClr val="white"/>
                </a:solidFill>
              </a:rPr>
              <a:t/>
            </a:r>
            <a:br>
              <a:rPr lang="da-DK" sz="1000" i="1" dirty="0">
                <a:solidFill>
                  <a:prstClr val="white"/>
                </a:solidFill>
              </a:rPr>
            </a:br>
            <a:endParaRPr lang="da-DK" sz="1000" i="1" dirty="0">
              <a:solidFill>
                <a:prstClr val="white"/>
              </a:solidFill>
            </a:endParaRPr>
          </a:p>
          <a:p>
            <a:pPr algn="ctr">
              <a:defRPr/>
            </a:pPr>
            <a:r>
              <a:rPr lang="da-DK" sz="1000" i="1" dirty="0">
                <a:solidFill>
                  <a:prstClr val="white"/>
                </a:solidFill>
              </a:rPr>
              <a:t>Kort præsentation af de nye aftaler</a:t>
            </a:r>
            <a:endParaRPr lang="da-DK" sz="1000" dirty="0">
              <a:solidFill>
                <a:prstClr val="white"/>
              </a:solidFill>
            </a:endParaRPr>
          </a:p>
          <a:p>
            <a:pPr>
              <a:defRPr/>
            </a:pPr>
            <a:r>
              <a:rPr lang="en-GB" sz="800" i="1" dirty="0">
                <a:solidFill>
                  <a:prstClr val="white"/>
                </a:solidFill>
              </a:rPr>
              <a:t>                                                                         </a:t>
            </a:r>
            <a:endParaRPr lang="da-DK" sz="800" b="1" dirty="0">
              <a:solidFill>
                <a:prstClr val="white"/>
              </a:solidFill>
            </a:endParaRPr>
          </a:p>
        </p:txBody>
      </p:sp>
      <p:sp>
        <p:nvSpPr>
          <p:cNvPr id="27" name="Rektangel 26"/>
          <p:cNvSpPr/>
          <p:nvPr/>
        </p:nvSpPr>
        <p:spPr>
          <a:xfrm>
            <a:off x="2276258" y="4365104"/>
            <a:ext cx="1647670" cy="792088"/>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sz="1000" b="1" dirty="0">
              <a:solidFill>
                <a:prstClr val="white"/>
              </a:solidFill>
            </a:endParaRPr>
          </a:p>
          <a:p>
            <a:pPr algn="ctr">
              <a:defRPr/>
            </a:pPr>
            <a:r>
              <a:rPr lang="da-DK" sz="1000" b="1" dirty="0">
                <a:solidFill>
                  <a:prstClr val="white"/>
                </a:solidFill>
              </a:rPr>
              <a:t>Slide 8 </a:t>
            </a:r>
          </a:p>
          <a:p>
            <a:pPr>
              <a:defRPr/>
            </a:pPr>
            <a:endParaRPr lang="en-GB" sz="1000" i="1" dirty="0">
              <a:solidFill>
                <a:prstClr val="white"/>
              </a:solidFill>
            </a:endParaRPr>
          </a:p>
          <a:p>
            <a:pPr algn="ctr">
              <a:defRPr/>
            </a:pPr>
            <a:r>
              <a:rPr lang="en-GB" sz="1000" i="1" dirty="0">
                <a:solidFill>
                  <a:prstClr val="white"/>
                </a:solidFill>
              </a:rPr>
              <a:t>Overblik over kontraktudløb                                                                         </a:t>
            </a:r>
            <a:endParaRPr lang="da-DK" sz="1000" b="1" dirty="0">
              <a:solidFill>
                <a:prstClr val="white"/>
              </a:solidFill>
            </a:endParaRPr>
          </a:p>
        </p:txBody>
      </p:sp>
      <p:sp>
        <p:nvSpPr>
          <p:cNvPr id="10" name="Rektangel 9"/>
          <p:cNvSpPr/>
          <p:nvPr/>
        </p:nvSpPr>
        <p:spPr>
          <a:xfrm>
            <a:off x="5580112" y="4362248"/>
            <a:ext cx="1152128" cy="791509"/>
          </a:xfrm>
          <a:prstGeom prst="rect">
            <a:avLst/>
          </a:prstGeom>
          <a:solidFill>
            <a:srgbClr val="86BBD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sz="1000" b="1" dirty="0">
              <a:solidFill>
                <a:prstClr val="white"/>
              </a:solidFill>
            </a:endParaRPr>
          </a:p>
          <a:p>
            <a:pPr algn="ctr">
              <a:defRPr/>
            </a:pPr>
            <a:r>
              <a:rPr lang="da-DK" sz="1000" b="1" dirty="0">
                <a:solidFill>
                  <a:prstClr val="white"/>
                </a:solidFill>
              </a:rPr>
              <a:t>Slide 9</a:t>
            </a:r>
          </a:p>
          <a:p>
            <a:pPr>
              <a:defRPr/>
            </a:pPr>
            <a:endParaRPr lang="en-GB" sz="1000" i="1" dirty="0">
              <a:solidFill>
                <a:prstClr val="white"/>
              </a:solidFill>
            </a:endParaRPr>
          </a:p>
          <a:p>
            <a:pPr algn="ctr">
              <a:defRPr/>
            </a:pPr>
            <a:r>
              <a:rPr lang="en-GB" sz="1000" i="1" dirty="0">
                <a:solidFill>
                  <a:prstClr val="white"/>
                </a:solidFill>
              </a:rPr>
              <a:t>Udbudsplan</a:t>
            </a:r>
            <a:endParaRPr lang="da-DK" sz="1000" b="1" dirty="0">
              <a:solidFill>
                <a:prstClr val="white"/>
              </a:solidFill>
            </a:endParaRPr>
          </a:p>
        </p:txBody>
      </p:sp>
      <p:sp>
        <p:nvSpPr>
          <p:cNvPr id="12" name="Rektangel 11"/>
          <p:cNvSpPr/>
          <p:nvPr/>
        </p:nvSpPr>
        <p:spPr>
          <a:xfrm>
            <a:off x="2015716" y="2121792"/>
            <a:ext cx="2232248" cy="792088"/>
          </a:xfrm>
          <a:prstGeom prst="rect">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a-DK" sz="1000" b="1" dirty="0">
                <a:solidFill>
                  <a:prstClr val="white"/>
                </a:solidFill>
              </a:rPr>
              <a:t/>
            </a:r>
            <a:br>
              <a:rPr lang="da-DK" sz="1000" b="1" dirty="0">
                <a:solidFill>
                  <a:prstClr val="white"/>
                </a:solidFill>
              </a:rPr>
            </a:br>
            <a:r>
              <a:rPr lang="da-DK" sz="1000" b="1" dirty="0">
                <a:solidFill>
                  <a:prstClr val="white"/>
                </a:solidFill>
              </a:rPr>
              <a:t>Slide 3</a:t>
            </a:r>
            <a:br>
              <a:rPr lang="da-DK" sz="1000" b="1" dirty="0">
                <a:solidFill>
                  <a:prstClr val="white"/>
                </a:solidFill>
              </a:rPr>
            </a:br>
            <a:endParaRPr lang="da-DK" sz="1000" b="1" dirty="0">
              <a:solidFill>
                <a:prstClr val="white"/>
              </a:solidFill>
            </a:endParaRPr>
          </a:p>
          <a:p>
            <a:pPr algn="ctr">
              <a:defRPr/>
            </a:pPr>
            <a:r>
              <a:rPr lang="da-DK" sz="1000" i="1" dirty="0">
                <a:solidFill>
                  <a:prstClr val="white"/>
                </a:solidFill>
              </a:rPr>
              <a:t>Kort beskrivelse af den sidste måned på indkøbsområdet</a:t>
            </a:r>
          </a:p>
          <a:p>
            <a:pPr>
              <a:defRPr/>
            </a:pPr>
            <a:r>
              <a:rPr lang="en-GB" sz="800" i="1" dirty="0">
                <a:solidFill>
                  <a:prstClr val="white"/>
                </a:solidFill>
              </a:rPr>
              <a:t>                                                                         </a:t>
            </a:r>
            <a:endParaRPr lang="da-DK" sz="800" b="1" dirty="0">
              <a:solidFill>
                <a:prstClr val="white"/>
              </a:solidFill>
            </a:endParaRPr>
          </a:p>
        </p:txBody>
      </p:sp>
    </p:spTree>
    <p:extLst>
      <p:ext uri="{BB962C8B-B14F-4D97-AF65-F5344CB8AC3E}">
        <p14:creationId xmlns:p14="http://schemas.microsoft.com/office/powerpoint/2010/main" val="2574358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3912" y="601811"/>
            <a:ext cx="8990656" cy="1143000"/>
          </a:xfrm>
        </p:spPr>
        <p:txBody>
          <a:bodyPr/>
          <a:lstStyle/>
          <a:p>
            <a:r>
              <a:rPr lang="da-DK" dirty="0"/>
              <a:t>Seneste indgående, forlængede og udgående aftaler:</a:t>
            </a:r>
          </a:p>
        </p:txBody>
      </p:sp>
      <p:sp>
        <p:nvSpPr>
          <p:cNvPr id="11" name="Tekstfelt 10"/>
          <p:cNvSpPr txBox="1"/>
          <p:nvPr/>
        </p:nvSpPr>
        <p:spPr>
          <a:xfrm>
            <a:off x="693910" y="1628800"/>
            <a:ext cx="3590058" cy="246221"/>
          </a:xfrm>
          <a:prstGeom prst="rect">
            <a:avLst/>
          </a:prstGeom>
          <a:noFill/>
        </p:spPr>
        <p:txBody>
          <a:bodyPr wrap="square" rtlCol="0">
            <a:spAutoFit/>
          </a:bodyPr>
          <a:lstStyle/>
          <a:p>
            <a:pPr>
              <a:defRPr/>
            </a:pPr>
            <a:r>
              <a:rPr lang="da-DK" sz="1000" b="1" dirty="0">
                <a:solidFill>
                  <a:srgbClr val="00788A"/>
                </a:solidFill>
              </a:rPr>
              <a:t>Indgående aftaler: </a:t>
            </a:r>
          </a:p>
        </p:txBody>
      </p:sp>
      <p:sp>
        <p:nvSpPr>
          <p:cNvPr id="12" name="Tekstfelt 11"/>
          <p:cNvSpPr txBox="1"/>
          <p:nvPr/>
        </p:nvSpPr>
        <p:spPr>
          <a:xfrm>
            <a:off x="693910" y="4406915"/>
            <a:ext cx="3590058" cy="246221"/>
          </a:xfrm>
          <a:prstGeom prst="rect">
            <a:avLst/>
          </a:prstGeom>
          <a:noFill/>
        </p:spPr>
        <p:txBody>
          <a:bodyPr wrap="square" rtlCol="0">
            <a:spAutoFit/>
          </a:bodyPr>
          <a:lstStyle/>
          <a:p>
            <a:pPr>
              <a:defRPr/>
            </a:pPr>
            <a:r>
              <a:rPr lang="da-DK" sz="1000" b="1" dirty="0">
                <a:solidFill>
                  <a:srgbClr val="00788A"/>
                </a:solidFill>
              </a:rPr>
              <a:t>Udgående aftaler: </a:t>
            </a:r>
          </a:p>
        </p:txBody>
      </p:sp>
      <p:sp>
        <p:nvSpPr>
          <p:cNvPr id="15" name="Pladsholder til tekst 10"/>
          <p:cNvSpPr txBox="1">
            <a:spLocks/>
          </p:cNvSpPr>
          <p:nvPr>
            <p:custDataLst>
              <p:tags r:id="rId1"/>
            </p:custDataLst>
          </p:nvPr>
        </p:nvSpPr>
        <p:spPr bwMode="auto">
          <a:xfrm>
            <a:off x="690349" y="5589240"/>
            <a:ext cx="8274139" cy="216024"/>
          </a:xfrm>
          <a:prstGeom prst="rect">
            <a:avLst/>
          </a:prstGeom>
          <a:solidFill>
            <a:srgbClr val="00788A"/>
          </a:solidFill>
          <a:ln w="15875">
            <a:solidFill>
              <a:srgbClr val="00788A"/>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20000"/>
              </a:spcBef>
              <a:spcAft>
                <a:spcPct val="0"/>
              </a:spcAft>
              <a:buSzPct val="80000"/>
              <a:buFont typeface="Wingdings" pitchFamily="2" charset="2"/>
              <a:buNone/>
              <a:defRPr/>
            </a:pPr>
            <a:r>
              <a:rPr lang="en-US" sz="1100" b="1" dirty="0">
                <a:solidFill>
                  <a:srgbClr val="FFFFFF"/>
                </a:solidFill>
                <a:latin typeface="Calibri"/>
              </a:rPr>
              <a:t>Kommentarer</a:t>
            </a:r>
          </a:p>
        </p:txBody>
      </p:sp>
      <p:sp>
        <p:nvSpPr>
          <p:cNvPr id="16" name="Text Box 21"/>
          <p:cNvSpPr txBox="1">
            <a:spLocks noChangeArrowheads="1"/>
          </p:cNvSpPr>
          <p:nvPr/>
        </p:nvSpPr>
        <p:spPr bwMode="auto">
          <a:xfrm>
            <a:off x="690349" y="5805264"/>
            <a:ext cx="8274139" cy="677108"/>
          </a:xfrm>
          <a:prstGeom prst="rect">
            <a:avLst/>
          </a:prstGeom>
          <a:solidFill>
            <a:schemeClr val="bg1"/>
          </a:solidFill>
          <a:ln w="12700">
            <a:solidFill>
              <a:srgbClr val="00788A"/>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Kontraktstartsdato er den dag kontrakten starter ved SDE. Aftaler via aftaleorganer som SKI, Statens Indkøb og IFIRS kan være startet tidligere, men SDE anvender dem først nu. </a:t>
            </a:r>
          </a:p>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Aftalebruger er den eller de afdelinger, der handler ind på aftalen. Primært for at sikre et ensartet udtryk på SDE eller fordi aftalen kun er henvendt til dem. Kunne disse afdelinger kan se aftalen i kontraktdatabasen.</a:t>
            </a:r>
            <a:br>
              <a:rPr lang="da-DK" sz="700" dirty="0">
                <a:solidFill>
                  <a:prstClr val="black"/>
                </a:solidFill>
                <a:latin typeface="Calibri"/>
              </a:rPr>
            </a:br>
            <a:r>
              <a:rPr lang="da-DK" sz="700" dirty="0">
                <a:solidFill>
                  <a:prstClr val="black"/>
                </a:solidFill>
                <a:latin typeface="Calibri"/>
              </a:rPr>
              <a:t>Tilhører man ikke denne afdeling følger man den interne bestillingsprocedure, der er angivet på enkelte aftalepræsentationer. Hvis aftalebrugeren er ”alle afdelinger” følges de opgivne bestillingsbetingelser. </a:t>
            </a:r>
          </a:p>
          <a:p>
            <a:pPr marL="171450" indent="-171450" eaLnBrk="1" fontAlgn="base" hangingPunct="1">
              <a:spcBef>
                <a:spcPts val="600"/>
              </a:spcBef>
              <a:spcAft>
                <a:spcPct val="0"/>
              </a:spcAft>
              <a:buFont typeface="Arial" panose="020B0604020202020204" pitchFamily="34" charset="0"/>
              <a:buChar char="•"/>
              <a:defRPr/>
            </a:pPr>
            <a:r>
              <a:rPr lang="da-DK" sz="700" dirty="0">
                <a:solidFill>
                  <a:prstClr val="black"/>
                </a:solidFill>
                <a:latin typeface="Calibri"/>
              </a:rPr>
              <a:t>Efterfølgende aftalepræsentationer er sådan som aftalerne er indgået. Der kan ske ændringer, hvorfor man skal holde sig opdateret om aftalen via kontraktdatabasen. </a:t>
            </a:r>
          </a:p>
        </p:txBody>
      </p:sp>
      <p:sp>
        <p:nvSpPr>
          <p:cNvPr id="13" name="Tekstfelt 12"/>
          <p:cNvSpPr txBox="1"/>
          <p:nvPr/>
        </p:nvSpPr>
        <p:spPr>
          <a:xfrm>
            <a:off x="683568" y="3140968"/>
            <a:ext cx="3590058" cy="246221"/>
          </a:xfrm>
          <a:prstGeom prst="rect">
            <a:avLst/>
          </a:prstGeom>
          <a:noFill/>
        </p:spPr>
        <p:txBody>
          <a:bodyPr wrap="square" rtlCol="0">
            <a:spAutoFit/>
          </a:bodyPr>
          <a:lstStyle/>
          <a:p>
            <a:pPr>
              <a:defRPr/>
            </a:pPr>
            <a:r>
              <a:rPr lang="da-DK" sz="1000" b="1" dirty="0">
                <a:solidFill>
                  <a:srgbClr val="00788A"/>
                </a:solidFill>
              </a:rPr>
              <a:t>Forlængede aftaler: </a:t>
            </a:r>
          </a:p>
        </p:txBody>
      </p:sp>
      <p:pic>
        <p:nvPicPr>
          <p:cNvPr id="4" name="Billede 3"/>
          <p:cNvPicPr>
            <a:picLocks noChangeAspect="1"/>
          </p:cNvPicPr>
          <p:nvPr/>
        </p:nvPicPr>
        <p:blipFill>
          <a:blip r:embed="rId3"/>
          <a:stretch>
            <a:fillRect/>
          </a:stretch>
        </p:blipFill>
        <p:spPr>
          <a:xfrm>
            <a:off x="755574" y="1832416"/>
            <a:ext cx="8208911" cy="1211299"/>
          </a:xfrm>
          <a:prstGeom prst="rect">
            <a:avLst/>
          </a:prstGeom>
          <a:ln>
            <a:solidFill>
              <a:srgbClr val="00788A"/>
            </a:solidFill>
          </a:ln>
        </p:spPr>
      </p:pic>
      <p:pic>
        <p:nvPicPr>
          <p:cNvPr id="7" name="Billede 6"/>
          <p:cNvPicPr>
            <a:picLocks noChangeAspect="1"/>
          </p:cNvPicPr>
          <p:nvPr/>
        </p:nvPicPr>
        <p:blipFill>
          <a:blip r:embed="rId4"/>
          <a:stretch>
            <a:fillRect/>
          </a:stretch>
        </p:blipFill>
        <p:spPr>
          <a:xfrm>
            <a:off x="755575" y="3361070"/>
            <a:ext cx="8208909" cy="948592"/>
          </a:xfrm>
          <a:prstGeom prst="rect">
            <a:avLst/>
          </a:prstGeom>
        </p:spPr>
      </p:pic>
      <p:pic>
        <p:nvPicPr>
          <p:cNvPr id="3" name="Billede 2"/>
          <p:cNvPicPr>
            <a:picLocks noChangeAspect="1"/>
          </p:cNvPicPr>
          <p:nvPr/>
        </p:nvPicPr>
        <p:blipFill>
          <a:blip r:embed="rId5"/>
          <a:stretch>
            <a:fillRect/>
          </a:stretch>
        </p:blipFill>
        <p:spPr>
          <a:xfrm>
            <a:off x="755574" y="4653136"/>
            <a:ext cx="8208910" cy="731576"/>
          </a:xfrm>
          <a:prstGeom prst="rect">
            <a:avLst/>
          </a:prstGeom>
        </p:spPr>
      </p:pic>
    </p:spTree>
    <p:extLst>
      <p:ext uri="{BB962C8B-B14F-4D97-AF65-F5344CB8AC3E}">
        <p14:creationId xmlns:p14="http://schemas.microsoft.com/office/powerpoint/2010/main" val="2511068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Indgående aftaler: </a:t>
            </a:r>
          </a:p>
        </p:txBody>
      </p:sp>
      <p:graphicFrame>
        <p:nvGraphicFramePr>
          <p:cNvPr id="4" name="Tabel 3"/>
          <p:cNvGraphicFramePr>
            <a:graphicFrameLocks noGrp="1"/>
          </p:cNvGraphicFramePr>
          <p:nvPr>
            <p:extLst/>
          </p:nvPr>
        </p:nvGraphicFramePr>
        <p:xfrm>
          <a:off x="755576" y="1484784"/>
          <a:ext cx="8167936" cy="4780007"/>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3747265063"/>
                    </a:ext>
                  </a:extLst>
                </a:gridCol>
                <a:gridCol w="2394172">
                  <a:extLst>
                    <a:ext uri="{9D8B030D-6E8A-4147-A177-3AD203B41FA5}">
                      <a16:colId xmlns:a16="http://schemas.microsoft.com/office/drawing/2014/main" xmlns="" val="2215905745"/>
                    </a:ext>
                  </a:extLst>
                </a:gridCol>
                <a:gridCol w="1782292">
                  <a:extLst>
                    <a:ext uri="{9D8B030D-6E8A-4147-A177-3AD203B41FA5}">
                      <a16:colId xmlns:a16="http://schemas.microsoft.com/office/drawing/2014/main" xmlns="" val="2181701838"/>
                    </a:ext>
                  </a:extLst>
                </a:gridCol>
                <a:gridCol w="1903240">
                  <a:extLst>
                    <a:ext uri="{9D8B030D-6E8A-4147-A177-3AD203B41FA5}">
                      <a16:colId xmlns:a16="http://schemas.microsoft.com/office/drawing/2014/main" xmlns="" val="3124514052"/>
                    </a:ext>
                  </a:extLst>
                </a:gridCol>
              </a:tblGrid>
              <a:tr h="349235">
                <a:tc>
                  <a:txBody>
                    <a:bodyPr/>
                    <a:lstStyle/>
                    <a:p>
                      <a:r>
                        <a:rPr lang="da-DK" sz="1000" b="1" dirty="0">
                          <a:solidFill>
                            <a:schemeClr val="bg1"/>
                          </a:solidFill>
                        </a:rPr>
                        <a:t>Aftalenavn: </a:t>
                      </a:r>
                    </a:p>
                  </a:txBody>
                  <a:tcPr anchor="ctr">
                    <a:solidFill>
                      <a:srgbClr val="00788A"/>
                    </a:solidFill>
                  </a:tcPr>
                </a:tc>
                <a:tc gridSpan="3">
                  <a:txBody>
                    <a:bodyPr/>
                    <a:lstStyle/>
                    <a:p>
                      <a:r>
                        <a:rPr lang="da-DK" sz="1000" b="0" dirty="0">
                          <a:solidFill>
                            <a:schemeClr val="tx1"/>
                          </a:solidFill>
                        </a:rPr>
                        <a:t>Værktøj, El-værktøj</a:t>
                      </a:r>
                    </a:p>
                  </a:txBody>
                  <a:tcPr anchor="ctr">
                    <a:solidFill>
                      <a:schemeClr val="bg1">
                        <a:lumMod val="95000"/>
                      </a:schemeClr>
                    </a:solidFill>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98064875"/>
                  </a:ext>
                </a:extLst>
              </a:tr>
              <a:tr h="373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solidFill>
                            <a:schemeClr val="bg1"/>
                          </a:solidFill>
                        </a:rPr>
                        <a:t>Aftalen</a:t>
                      </a:r>
                      <a:r>
                        <a:rPr lang="da-DK" sz="1000" b="1" baseline="0" dirty="0">
                          <a:solidFill>
                            <a:schemeClr val="bg1"/>
                          </a:solidFill>
                        </a:rPr>
                        <a:t> omfatter:</a:t>
                      </a:r>
                      <a:endParaRPr lang="da-DK" sz="1000" b="1" dirty="0">
                        <a:solidFill>
                          <a:schemeClr val="bg1"/>
                        </a:solidFill>
                      </a:endParaRPr>
                    </a:p>
                    <a:p>
                      <a:endParaRPr lang="da-DK" sz="1000" dirty="0"/>
                    </a:p>
                  </a:txBody>
                  <a:tcPr anchor="ctr">
                    <a:solidFill>
                      <a:srgbClr val="00788A"/>
                    </a:solidFill>
                  </a:tcPr>
                </a:tc>
                <a:tc gridSpan="3">
                  <a:txBody>
                    <a:bodyPr/>
                    <a:lstStyle/>
                    <a:p>
                      <a:r>
                        <a:rPr lang="da-DK" sz="1000" dirty="0">
                          <a:effectLst/>
                        </a:rPr>
                        <a:t>Elektrisk værktøj, herunder boremaskiner, slagboremaskiner, vinkelslibere, excenterslibere, rundsave, bajonetsave, polermaskiner, mejselhammer, stiksave, fræsere samt tilbehør, herunder batterier mv. </a:t>
                      </a:r>
                    </a:p>
                  </a:txBody>
                  <a:tcPr anchor="ctr">
                    <a:solidFill>
                      <a:schemeClr val="bg1">
                        <a:lumMod val="95000"/>
                      </a:schemeClr>
                    </a:solidFill>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229217034"/>
                  </a:ext>
                </a:extLst>
              </a:tr>
              <a:tr h="349235">
                <a:tc>
                  <a:txBody>
                    <a:bodyPr/>
                    <a:lstStyle/>
                    <a:p>
                      <a:r>
                        <a:rPr lang="da-DK" sz="1000" b="1" dirty="0">
                          <a:solidFill>
                            <a:schemeClr val="bg1"/>
                          </a:solidFill>
                        </a:rPr>
                        <a:t>Leverandør(er)</a:t>
                      </a:r>
                    </a:p>
                  </a:txBody>
                  <a:tcPr anchor="ctr">
                    <a:solidFill>
                      <a:srgbClr val="00788A"/>
                    </a:solidFill>
                  </a:tcPr>
                </a:tc>
                <a:tc gridSpan="3">
                  <a:txBody>
                    <a:bodyPr/>
                    <a:lstStyle/>
                    <a:p>
                      <a:r>
                        <a:rPr lang="da-DK" sz="1000" dirty="0">
                          <a:solidFill>
                            <a:schemeClr val="tx1"/>
                          </a:solidFill>
                        </a:rPr>
                        <a:t>Sanistål</a:t>
                      </a:r>
                      <a:r>
                        <a:rPr lang="da-DK" sz="1000" baseline="0" dirty="0">
                          <a:solidFill>
                            <a:schemeClr val="tx1"/>
                          </a:solidFill>
                        </a:rPr>
                        <a:t> A/S</a:t>
                      </a:r>
                      <a:endParaRPr lang="da-DK" sz="1000" dirty="0">
                        <a:solidFill>
                          <a:schemeClr val="tx1"/>
                        </a:solidFill>
                      </a:endParaRPr>
                    </a:p>
                  </a:txBody>
                  <a:tcPr anchor="ctr">
                    <a:solidFill>
                      <a:schemeClr val="bg1">
                        <a:lumMod val="95000"/>
                      </a:schemeClr>
                    </a:solidFill>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3226781485"/>
                  </a:ext>
                </a:extLst>
              </a:tr>
              <a:tr h="349235">
                <a:tc>
                  <a:txBody>
                    <a:bodyPr/>
                    <a:lstStyle/>
                    <a:p>
                      <a:r>
                        <a:rPr lang="da-DK" sz="1000" b="1" dirty="0">
                          <a:solidFill>
                            <a:schemeClr val="bg1"/>
                          </a:solidFill>
                        </a:rPr>
                        <a:t>Kontakt</a:t>
                      </a:r>
                      <a:r>
                        <a:rPr lang="da-DK" sz="1000" b="1" baseline="0" dirty="0">
                          <a:solidFill>
                            <a:schemeClr val="bg1"/>
                          </a:solidFill>
                        </a:rPr>
                        <a:t> ved leverandør: </a:t>
                      </a:r>
                      <a:endParaRPr lang="da-DK" sz="1000" b="1" dirty="0">
                        <a:solidFill>
                          <a:schemeClr val="bg1"/>
                        </a:solidFill>
                      </a:endParaRPr>
                    </a:p>
                  </a:txBody>
                  <a:tcPr anchor="ctr">
                    <a:solidFill>
                      <a:srgbClr val="00788A"/>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dirty="0">
                        <a:effectLst/>
                      </a:endParaRPr>
                    </a:p>
                  </a:txBody>
                  <a:tcPr anchor="ctr">
                    <a:solidFill>
                      <a:schemeClr val="bg1">
                        <a:lumMod val="95000"/>
                      </a:schemeClr>
                    </a:solidFill>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382869390"/>
                  </a:ext>
                </a:extLst>
              </a:tr>
              <a:tr h="349235">
                <a:tc>
                  <a:txBody>
                    <a:bodyPr/>
                    <a:lstStyle/>
                    <a:p>
                      <a:r>
                        <a:rPr lang="da-DK" sz="1000" b="1" dirty="0">
                          <a:solidFill>
                            <a:schemeClr val="bg1"/>
                          </a:solidFill>
                        </a:rPr>
                        <a:t>Aftalebruger ved SDE: </a:t>
                      </a:r>
                    </a:p>
                  </a:txBody>
                  <a:tcPr anchor="ctr">
                    <a:solidFill>
                      <a:srgbClr val="00788A"/>
                    </a:solidFill>
                  </a:tcPr>
                </a:tc>
                <a:tc>
                  <a:txBody>
                    <a:bodyPr/>
                    <a:lstStyle/>
                    <a:p>
                      <a:r>
                        <a:rPr lang="da-DK" sz="1000" dirty="0">
                          <a:solidFill>
                            <a:schemeClr val="tx1"/>
                          </a:solidFill>
                        </a:rPr>
                        <a:t>Alle</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solidFill>
                            <a:schemeClr val="bg1"/>
                          </a:solidFill>
                        </a:rPr>
                        <a:t>Intern bestillingsprocedure:</a:t>
                      </a:r>
                    </a:p>
                    <a:p>
                      <a:endParaRPr lang="da-DK" sz="1000" b="1" dirty="0">
                        <a:solidFill>
                          <a:schemeClr val="bg1"/>
                        </a:solidFill>
                      </a:endParaRPr>
                    </a:p>
                  </a:txBody>
                  <a:tcPr anchor="ctr">
                    <a:solidFill>
                      <a:srgbClr val="00788A"/>
                    </a:solidFill>
                  </a:tcPr>
                </a:tc>
                <a:tc>
                  <a:txBody>
                    <a:bodyPr/>
                    <a:lstStyle/>
                    <a:p>
                      <a:r>
                        <a:rPr lang="da-DK" sz="1000" b="0" dirty="0">
                          <a:solidFill>
                            <a:schemeClr val="tx1"/>
                          </a:solidFill>
                        </a:rPr>
                        <a:t>Ingen</a:t>
                      </a:r>
                    </a:p>
                  </a:txBody>
                  <a:tcPr anchor="ctr">
                    <a:solidFill>
                      <a:schemeClr val="bg1">
                        <a:lumMod val="95000"/>
                      </a:schemeClr>
                    </a:solidFill>
                  </a:tcPr>
                </a:tc>
                <a:extLst>
                  <a:ext uri="{0D108BD9-81ED-4DB2-BD59-A6C34878D82A}">
                    <a16:rowId xmlns:a16="http://schemas.microsoft.com/office/drawing/2014/main" xmlns="" val="3485281671"/>
                  </a:ext>
                </a:extLst>
              </a:tr>
              <a:tr h="349235">
                <a:tc>
                  <a:txBody>
                    <a:bodyPr/>
                    <a:lstStyle/>
                    <a:p>
                      <a:r>
                        <a:rPr lang="da-DK" sz="1000" b="1" dirty="0">
                          <a:solidFill>
                            <a:schemeClr val="bg1"/>
                          </a:solidFill>
                        </a:rPr>
                        <a:t>Fordele</a:t>
                      </a:r>
                      <a:r>
                        <a:rPr lang="da-DK" sz="1000" b="1" baseline="0" dirty="0">
                          <a:solidFill>
                            <a:schemeClr val="bg1"/>
                          </a:solidFill>
                        </a:rPr>
                        <a:t> ved aftalen: </a:t>
                      </a:r>
                      <a:endParaRPr lang="da-DK" sz="1000" b="1" dirty="0">
                        <a:solidFill>
                          <a:schemeClr val="bg1"/>
                        </a:solidFill>
                      </a:endParaRPr>
                    </a:p>
                  </a:txBody>
                  <a:tcPr anchor="ctr">
                    <a:solidFill>
                      <a:srgbClr val="00788A"/>
                    </a:solidFill>
                  </a:tcPr>
                </a:tc>
                <a:tc gridSpan="3">
                  <a:txBody>
                    <a:bodyPr/>
                    <a:lstStyle/>
                    <a:p>
                      <a:r>
                        <a:rPr lang="da-DK" sz="1000" dirty="0">
                          <a:solidFill>
                            <a:schemeClr val="tx1"/>
                          </a:solidFill>
                        </a:rPr>
                        <a:t>Aftalen er lavet som sortimentsudbud,</a:t>
                      </a:r>
                      <a:r>
                        <a:rPr lang="da-DK" sz="1000" baseline="0" dirty="0">
                          <a:solidFill>
                            <a:schemeClr val="tx1"/>
                          </a:solidFill>
                        </a:rPr>
                        <a:t> så leverandøren byder ind med alle produkter inden for kategorien elektrisk værktøj til aftalt rabatsats. Der er pt. 7.023 produkter på aftalen. </a:t>
                      </a:r>
                      <a:endParaRPr lang="da-DK" sz="1000" dirty="0">
                        <a:solidFill>
                          <a:schemeClr val="tx1"/>
                        </a:solidFill>
                      </a:endParaRPr>
                    </a:p>
                  </a:txBody>
                  <a:tcPr anchor="ctr">
                    <a:solidFill>
                      <a:schemeClr val="bg1">
                        <a:lumMod val="95000"/>
                      </a:schemeClr>
                    </a:solidFill>
                  </a:tcPr>
                </a:tc>
                <a:tc hMerge="1">
                  <a:txBody>
                    <a:bodyPr/>
                    <a:lstStyle/>
                    <a:p>
                      <a:endParaRPr lang="da-DK" sz="1000" b="1" dirty="0">
                        <a:solidFill>
                          <a:schemeClr val="tx1"/>
                        </a:solidFill>
                      </a:endParaRPr>
                    </a:p>
                  </a:txBody>
                  <a:tcPr anchor="ctr">
                    <a:solidFill>
                      <a:schemeClr val="bg1">
                        <a:lumMod val="95000"/>
                      </a:schemeClr>
                    </a:solidFill>
                  </a:tcPr>
                </a:tc>
                <a:tc hMerge="1">
                  <a:txBody>
                    <a:bodyPr/>
                    <a:lstStyle/>
                    <a:p>
                      <a:endParaRPr lang="da-DK"/>
                    </a:p>
                  </a:txBody>
                  <a:tcPr/>
                </a:tc>
                <a:extLst>
                  <a:ext uri="{0D108BD9-81ED-4DB2-BD59-A6C34878D82A}">
                    <a16:rowId xmlns:a16="http://schemas.microsoft.com/office/drawing/2014/main" xmlns="" val="983652902"/>
                  </a:ext>
                </a:extLst>
              </a:tr>
              <a:tr h="229634">
                <a:tc rowSpan="2">
                  <a:txBody>
                    <a:bodyPr/>
                    <a:lstStyle/>
                    <a:p>
                      <a:r>
                        <a:rPr lang="da-DK" sz="1000" b="1" dirty="0">
                          <a:solidFill>
                            <a:schemeClr val="bg1"/>
                          </a:solidFill>
                        </a:rPr>
                        <a:t>Brug</a:t>
                      </a:r>
                      <a:r>
                        <a:rPr lang="da-DK" sz="1000" b="1" baseline="0" dirty="0">
                          <a:solidFill>
                            <a:schemeClr val="bg1"/>
                          </a:solidFill>
                        </a:rPr>
                        <a:t> af aftale:</a:t>
                      </a:r>
                      <a:endParaRPr lang="da-DK" sz="1000" b="1" dirty="0">
                        <a:solidFill>
                          <a:schemeClr val="bg1"/>
                        </a:solidFill>
                      </a:endParaRPr>
                    </a:p>
                  </a:txBody>
                  <a:tcPr anchor="ctr">
                    <a:solidFill>
                      <a:srgbClr val="00788A"/>
                    </a:solidFill>
                  </a:tcPr>
                </a:tc>
                <a:tc>
                  <a:txBody>
                    <a:bodyPr/>
                    <a:lstStyle/>
                    <a:p>
                      <a:pPr algn="ctr"/>
                      <a:r>
                        <a:rPr lang="da-DK" sz="1000" dirty="0">
                          <a:solidFill>
                            <a:schemeClr val="bg1"/>
                          </a:solidFill>
                        </a:rPr>
                        <a:t>Direkte</a:t>
                      </a:r>
                      <a:r>
                        <a:rPr lang="da-DK" sz="1000" baseline="0" dirty="0">
                          <a:solidFill>
                            <a:schemeClr val="bg1"/>
                          </a:solidFill>
                        </a:rPr>
                        <a:t> tildeling:</a:t>
                      </a:r>
                      <a:endParaRPr lang="da-DK" sz="1000" dirty="0">
                        <a:solidFill>
                          <a:schemeClr val="bg1"/>
                        </a:solidFill>
                      </a:endParaRPr>
                    </a:p>
                  </a:txBody>
                  <a:tcPr anchor="ctr">
                    <a:solidFill>
                      <a:schemeClr val="tx1"/>
                    </a:solidFill>
                  </a:tcPr>
                </a:tc>
                <a:tc>
                  <a:txBody>
                    <a:bodyPr/>
                    <a:lstStyle/>
                    <a:p>
                      <a:pPr algn="ctr"/>
                      <a:r>
                        <a:rPr lang="da-DK" sz="1000" dirty="0">
                          <a:solidFill>
                            <a:schemeClr val="bg1"/>
                          </a:solidFill>
                        </a:rPr>
                        <a:t>Kaskademodel:</a:t>
                      </a:r>
                    </a:p>
                  </a:txBody>
                  <a:tcPr anchor="ctr">
                    <a:solidFill>
                      <a:schemeClr val="tx1"/>
                    </a:solidFill>
                  </a:tcPr>
                </a:tc>
                <a:tc>
                  <a:txBody>
                    <a:bodyPr/>
                    <a:lstStyle/>
                    <a:p>
                      <a:pPr algn="ctr"/>
                      <a:r>
                        <a:rPr lang="da-DK" sz="1000" dirty="0">
                          <a:solidFill>
                            <a:schemeClr val="bg1"/>
                          </a:solidFill>
                        </a:rPr>
                        <a:t>Miniudbud:</a:t>
                      </a:r>
                    </a:p>
                  </a:txBody>
                  <a:tcPr anchor="ctr">
                    <a:solidFill>
                      <a:schemeClr val="tx1"/>
                    </a:solidFill>
                  </a:tcPr>
                </a:tc>
                <a:extLst>
                  <a:ext uri="{0D108BD9-81ED-4DB2-BD59-A6C34878D82A}">
                    <a16:rowId xmlns:a16="http://schemas.microsoft.com/office/drawing/2014/main" xmlns="" val="3808833450"/>
                  </a:ext>
                </a:extLst>
              </a:tr>
              <a:tr h="200930">
                <a:tc vMerge="1">
                  <a:txBody>
                    <a:bodyPr/>
                    <a:lstStyle/>
                    <a:p>
                      <a:endParaRPr lang="da-DK" sz="1200" dirty="0"/>
                    </a:p>
                  </a:txBody>
                  <a:tcPr>
                    <a:solidFill>
                      <a:srgbClr val="00788A"/>
                    </a:solidFill>
                  </a:tcPr>
                </a:tc>
                <a:tc>
                  <a:txBody>
                    <a:bodyPr/>
                    <a:lstStyle/>
                    <a:p>
                      <a:pPr algn="ctr"/>
                      <a:r>
                        <a:rPr lang="da-DK" sz="1000" dirty="0">
                          <a:solidFill>
                            <a:schemeClr val="tx1"/>
                          </a:solidFill>
                        </a:rPr>
                        <a:t>X</a:t>
                      </a:r>
                    </a:p>
                  </a:txBody>
                  <a:tcPr anchor="ctr">
                    <a:solidFill>
                      <a:schemeClr val="bg1">
                        <a:lumMod val="95000"/>
                      </a:schemeClr>
                    </a:solidFill>
                  </a:tcPr>
                </a:tc>
                <a:tc>
                  <a:txBody>
                    <a:bodyPr/>
                    <a:lstStyle/>
                    <a:p>
                      <a:pPr algn="ctr"/>
                      <a:endParaRPr lang="da-DK" sz="1000" dirty="0">
                        <a:solidFill>
                          <a:schemeClr val="tx1"/>
                        </a:solidFill>
                      </a:endParaRPr>
                    </a:p>
                  </a:txBody>
                  <a:tcPr anchor="ctr">
                    <a:solidFill>
                      <a:schemeClr val="bg1">
                        <a:lumMod val="95000"/>
                      </a:schemeClr>
                    </a:solidFill>
                  </a:tcPr>
                </a:tc>
                <a:tc>
                  <a:txBody>
                    <a:bodyPr/>
                    <a:lstStyle/>
                    <a:p>
                      <a:endParaRPr lang="da-DK" sz="1000" dirty="0"/>
                    </a:p>
                  </a:txBody>
                  <a:tcPr anchor="ctr">
                    <a:solidFill>
                      <a:schemeClr val="bg1">
                        <a:lumMod val="95000"/>
                      </a:schemeClr>
                    </a:solidFill>
                  </a:tcPr>
                </a:tc>
                <a:extLst>
                  <a:ext uri="{0D108BD9-81ED-4DB2-BD59-A6C34878D82A}">
                    <a16:rowId xmlns:a16="http://schemas.microsoft.com/office/drawing/2014/main" xmlns="" val="1585273076"/>
                  </a:ext>
                </a:extLst>
              </a:tr>
              <a:tr h="349235">
                <a:tc>
                  <a:txBody>
                    <a:bodyPr/>
                    <a:lstStyle/>
                    <a:p>
                      <a:r>
                        <a:rPr lang="da-DK" sz="1000" b="1" dirty="0">
                          <a:solidFill>
                            <a:schemeClr val="bg1"/>
                          </a:solidFill>
                        </a:rPr>
                        <a:t>Bestillingsbetingelser:</a:t>
                      </a:r>
                      <a:r>
                        <a:rPr lang="da-DK" sz="1000" b="1" baseline="0" dirty="0">
                          <a:solidFill>
                            <a:schemeClr val="bg1"/>
                          </a:solidFill>
                        </a:rPr>
                        <a:t> </a:t>
                      </a:r>
                      <a:endParaRPr lang="da-DK" sz="1000" b="1" dirty="0">
                        <a:solidFill>
                          <a:schemeClr val="bg1"/>
                        </a:solidFill>
                      </a:endParaRPr>
                    </a:p>
                  </a:txBody>
                  <a:tcPr anchor="ctr">
                    <a:solidFill>
                      <a:srgbClr val="00788A"/>
                    </a:solidFill>
                  </a:tcPr>
                </a:tc>
                <a:tc gridSpan="3">
                  <a:txBody>
                    <a:bodyPr/>
                    <a:lstStyle/>
                    <a:p>
                      <a:r>
                        <a:rPr lang="da-DK" sz="1000" dirty="0">
                          <a:effectLst/>
                        </a:rPr>
                        <a:t>Telefon mandag til torsdag mellem 8-16 samt fredag 8-14. E-bestilling er 24 timer i døgnet 365 dage om året. </a:t>
                      </a:r>
                    </a:p>
                  </a:txBody>
                  <a:tcPr anchor="ctr">
                    <a:solidFill>
                      <a:schemeClr val="bg1">
                        <a:lumMod val="95000"/>
                      </a:schemeClr>
                    </a:solidFill>
                  </a:tcPr>
                </a:tc>
                <a:tc hMerge="1">
                  <a:txBody>
                    <a:bodyPr/>
                    <a:lstStyle/>
                    <a:p>
                      <a:endParaRPr lang="da-DK" sz="1000" dirty="0">
                        <a:solidFill>
                          <a:schemeClr val="tx1"/>
                        </a:solidFill>
                      </a:endParaRPr>
                    </a:p>
                  </a:txBody>
                  <a:tcPr anchor="ctr">
                    <a:solidFill>
                      <a:schemeClr val="bg1">
                        <a:lumMod val="95000"/>
                      </a:schemeClr>
                    </a:solidFill>
                  </a:tcPr>
                </a:tc>
                <a:tc hMerge="1">
                  <a:txBody>
                    <a:bodyPr/>
                    <a:lstStyle/>
                    <a:p>
                      <a:endParaRPr lang="da-DK"/>
                    </a:p>
                  </a:txBody>
                  <a:tcPr/>
                </a:tc>
                <a:extLst>
                  <a:ext uri="{0D108BD9-81ED-4DB2-BD59-A6C34878D82A}">
                    <a16:rowId xmlns:a16="http://schemas.microsoft.com/office/drawing/2014/main" xmlns="" val="621679412"/>
                  </a:ext>
                </a:extLst>
              </a:tr>
              <a:tr h="349235">
                <a:tc>
                  <a:txBody>
                    <a:bodyPr/>
                    <a:lstStyle/>
                    <a:p>
                      <a:r>
                        <a:rPr lang="da-DK" sz="1000" b="1" dirty="0">
                          <a:solidFill>
                            <a:schemeClr val="bg1"/>
                          </a:solidFill>
                        </a:rPr>
                        <a:t>Leveringsbetingelser:</a:t>
                      </a:r>
                    </a:p>
                  </a:txBody>
                  <a:tcPr anchor="ctr">
                    <a:solidFill>
                      <a:srgbClr val="00788A"/>
                    </a:solidFill>
                  </a:tcPr>
                </a:tc>
                <a:tc gridSpan="3">
                  <a:txBody>
                    <a:bodyPr/>
                    <a:lstStyle/>
                    <a:p>
                      <a:r>
                        <a:rPr lang="da-DK" sz="1000" dirty="0">
                          <a:effectLst/>
                        </a:rPr>
                        <a:t>Frit leveret senest 3 dage efter at bestilling er gennemført. Senest kl. 12:00 på angivet leveringsadresse - og inden for åbningstiden. </a:t>
                      </a:r>
                    </a:p>
                  </a:txBody>
                  <a:tcPr anchor="ctr">
                    <a:solidFill>
                      <a:schemeClr val="bg1">
                        <a:lumMod val="95000"/>
                      </a:schemeClr>
                    </a:solidFill>
                  </a:tcPr>
                </a:tc>
                <a:tc hMerge="1">
                  <a:txBody>
                    <a:bodyPr/>
                    <a:lstStyle/>
                    <a:p>
                      <a:endParaRPr lang="da-DK" sz="1000" dirty="0">
                        <a:solidFill>
                          <a:schemeClr val="tx1"/>
                        </a:solidFill>
                      </a:endParaRPr>
                    </a:p>
                  </a:txBody>
                  <a:tcPr anchor="ctr">
                    <a:solidFill>
                      <a:schemeClr val="bg1">
                        <a:lumMod val="95000"/>
                      </a:schemeClr>
                    </a:solidFill>
                  </a:tcPr>
                </a:tc>
                <a:tc hMerge="1">
                  <a:txBody>
                    <a:bodyPr/>
                    <a:lstStyle/>
                    <a:p>
                      <a:endParaRPr lang="da-DK"/>
                    </a:p>
                  </a:txBody>
                  <a:tcPr/>
                </a:tc>
                <a:extLst>
                  <a:ext uri="{0D108BD9-81ED-4DB2-BD59-A6C34878D82A}">
                    <a16:rowId xmlns:a16="http://schemas.microsoft.com/office/drawing/2014/main" xmlns="" val="3838459937"/>
                  </a:ext>
                </a:extLst>
              </a:tr>
              <a:tr h="349235">
                <a:tc>
                  <a:txBody>
                    <a:bodyPr/>
                    <a:lstStyle/>
                    <a:p>
                      <a:r>
                        <a:rPr lang="da-DK" sz="1000" b="1" dirty="0">
                          <a:solidFill>
                            <a:schemeClr val="bg1"/>
                          </a:solidFill>
                        </a:rPr>
                        <a:t>Returnering,</a:t>
                      </a:r>
                      <a:r>
                        <a:rPr lang="da-DK" sz="1000" b="1" baseline="0" dirty="0">
                          <a:solidFill>
                            <a:schemeClr val="bg1"/>
                          </a:solidFill>
                        </a:rPr>
                        <a:t> reklamation og gebyr:</a:t>
                      </a:r>
                      <a:endParaRPr lang="da-DK" sz="1000" b="1" dirty="0">
                        <a:solidFill>
                          <a:schemeClr val="bg1"/>
                        </a:solidFill>
                      </a:endParaRPr>
                    </a:p>
                  </a:txBody>
                  <a:tcPr anchor="ctr">
                    <a:solidFill>
                      <a:srgbClr val="00788A"/>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effectLst/>
                        </a:rPr>
                        <a:t>Returnering</a:t>
                      </a:r>
                      <a:r>
                        <a:rPr lang="da-DK" sz="1000" baseline="0" dirty="0">
                          <a:effectLst/>
                        </a:rPr>
                        <a:t> i</a:t>
                      </a:r>
                      <a:r>
                        <a:rPr lang="da-DK" sz="1000" dirty="0">
                          <a:effectLst/>
                        </a:rPr>
                        <a:t>nden for 14 dage i ubeskadiget stand samt original emballage. Reklamation uden ugrundet ophold</a:t>
                      </a:r>
                    </a:p>
                  </a:txBody>
                  <a:tcPr anchor="ctr">
                    <a:solidFill>
                      <a:schemeClr val="bg1">
                        <a:lumMod val="95000"/>
                      </a:schemeClr>
                    </a:solidFill>
                  </a:tcPr>
                </a:tc>
                <a:tc hMerge="1">
                  <a:txBody>
                    <a:bodyPr/>
                    <a:lstStyle/>
                    <a:p>
                      <a:endParaRPr lang="da-DK" sz="1000" dirty="0">
                        <a:solidFill>
                          <a:schemeClr val="tx1"/>
                        </a:solidFill>
                      </a:endParaRPr>
                    </a:p>
                  </a:txBody>
                  <a:tcPr anchor="ctr">
                    <a:solidFill>
                      <a:schemeClr val="bg1">
                        <a:lumMod val="95000"/>
                      </a:schemeClr>
                    </a:solidFill>
                  </a:tcPr>
                </a:tc>
                <a:tc hMerge="1">
                  <a:txBody>
                    <a:bodyPr/>
                    <a:lstStyle/>
                    <a:p>
                      <a:endParaRPr lang="da-DK"/>
                    </a:p>
                  </a:txBody>
                  <a:tcPr/>
                </a:tc>
                <a:extLst>
                  <a:ext uri="{0D108BD9-81ED-4DB2-BD59-A6C34878D82A}">
                    <a16:rowId xmlns:a16="http://schemas.microsoft.com/office/drawing/2014/main" xmlns="" val="3794370071"/>
                  </a:ext>
                </a:extLst>
              </a:tr>
              <a:tr h="229634">
                <a:tc>
                  <a:txBody>
                    <a:bodyPr/>
                    <a:lstStyle/>
                    <a:p>
                      <a:r>
                        <a:rPr lang="da-DK" sz="1000" b="1" dirty="0">
                          <a:solidFill>
                            <a:schemeClr val="bg1"/>
                          </a:solidFill>
                        </a:rPr>
                        <a:t>Kontraktstart:</a:t>
                      </a:r>
                    </a:p>
                  </a:txBody>
                  <a:tcPr anchor="ctr">
                    <a:solidFill>
                      <a:srgbClr val="00788A"/>
                    </a:solidFill>
                  </a:tcPr>
                </a:tc>
                <a:tc>
                  <a:txBody>
                    <a:bodyPr/>
                    <a:lstStyle/>
                    <a:p>
                      <a:r>
                        <a:rPr lang="da-DK" sz="1000" dirty="0">
                          <a:solidFill>
                            <a:schemeClr val="tx1"/>
                          </a:solidFill>
                        </a:rPr>
                        <a:t>01.10.2017</a:t>
                      </a:r>
                    </a:p>
                  </a:txBody>
                  <a:tcPr anchor="ctr">
                    <a:solidFill>
                      <a:schemeClr val="bg1">
                        <a:lumMod val="95000"/>
                      </a:schemeClr>
                    </a:solidFill>
                  </a:tcPr>
                </a:tc>
                <a:tc>
                  <a:txBody>
                    <a:bodyPr/>
                    <a:lstStyle/>
                    <a:p>
                      <a:r>
                        <a:rPr lang="da-DK" sz="1000" b="1" dirty="0">
                          <a:solidFill>
                            <a:schemeClr val="bg1"/>
                          </a:solidFill>
                        </a:rPr>
                        <a:t>Kontraktslut:</a:t>
                      </a:r>
                      <a:r>
                        <a:rPr lang="da-DK" sz="1000" b="1" baseline="0" dirty="0">
                          <a:solidFill>
                            <a:schemeClr val="bg1"/>
                          </a:solidFill>
                        </a:rPr>
                        <a:t> </a:t>
                      </a:r>
                      <a:endParaRPr lang="da-DK" sz="1000" b="1" dirty="0">
                        <a:solidFill>
                          <a:schemeClr val="bg1"/>
                        </a:solidFill>
                      </a:endParaRPr>
                    </a:p>
                  </a:txBody>
                  <a:tcPr anchor="ctr">
                    <a:solidFill>
                      <a:srgbClr val="00788A"/>
                    </a:solidFill>
                  </a:tcPr>
                </a:tc>
                <a:tc>
                  <a:txBody>
                    <a:bodyPr/>
                    <a:lstStyle/>
                    <a:p>
                      <a:r>
                        <a:rPr lang="da-DK" sz="1000" b="0" dirty="0">
                          <a:solidFill>
                            <a:schemeClr val="tx1"/>
                          </a:solidFill>
                        </a:rPr>
                        <a:t>30.09.2019</a:t>
                      </a:r>
                    </a:p>
                  </a:txBody>
                  <a:tcPr anchor="ctr">
                    <a:solidFill>
                      <a:schemeClr val="bg1">
                        <a:lumMod val="95000"/>
                      </a:schemeClr>
                    </a:solidFill>
                  </a:tcPr>
                </a:tc>
                <a:extLst>
                  <a:ext uri="{0D108BD9-81ED-4DB2-BD59-A6C34878D82A}">
                    <a16:rowId xmlns:a16="http://schemas.microsoft.com/office/drawing/2014/main" xmlns="" val="3189853403"/>
                  </a:ext>
                </a:extLst>
              </a:tr>
              <a:tr h="349235">
                <a:tc>
                  <a:txBody>
                    <a:bodyPr/>
                    <a:lstStyle/>
                    <a:p>
                      <a:r>
                        <a:rPr lang="da-DK" sz="1000" b="1" dirty="0">
                          <a:solidFill>
                            <a:schemeClr val="bg1"/>
                          </a:solidFill>
                        </a:rPr>
                        <a:t>Option</a:t>
                      </a:r>
                      <a:r>
                        <a:rPr lang="da-DK" sz="1000" b="1" baseline="0" dirty="0">
                          <a:solidFill>
                            <a:schemeClr val="bg1"/>
                          </a:solidFill>
                        </a:rPr>
                        <a:t> på forlængelse: </a:t>
                      </a:r>
                      <a:endParaRPr lang="da-DK" sz="1000" b="1" dirty="0">
                        <a:solidFill>
                          <a:schemeClr val="bg1"/>
                        </a:solidFill>
                      </a:endParaRPr>
                    </a:p>
                  </a:txBody>
                  <a:tcPr anchor="ctr">
                    <a:solidFill>
                      <a:srgbClr val="00788A"/>
                    </a:solidFill>
                  </a:tcPr>
                </a:tc>
                <a:tc gridSpan="3">
                  <a:txBody>
                    <a:bodyPr/>
                    <a:lstStyle/>
                    <a:p>
                      <a:r>
                        <a:rPr lang="da-DK" sz="1000" b="0" dirty="0">
                          <a:solidFill>
                            <a:schemeClr val="tx1"/>
                          </a:solidFill>
                        </a:rPr>
                        <a:t>2 x 12 måneder. </a:t>
                      </a:r>
                    </a:p>
                  </a:txBody>
                  <a:tcPr anchor="ctr">
                    <a:solidFill>
                      <a:schemeClr val="bg1">
                        <a:lumMod val="95000"/>
                      </a:schemeClr>
                    </a:solidFill>
                  </a:tcPr>
                </a:tc>
                <a:tc hMerge="1">
                  <a:txBody>
                    <a:bodyPr/>
                    <a:lstStyle/>
                    <a:p>
                      <a:endParaRPr lang="da-DK" sz="1000" b="1" dirty="0">
                        <a:solidFill>
                          <a:schemeClr val="bg1"/>
                        </a:solidFill>
                      </a:endParaRPr>
                    </a:p>
                  </a:txBody>
                  <a:tcPr anchor="ctr">
                    <a:solidFill>
                      <a:srgbClr val="00788A"/>
                    </a:solidFill>
                  </a:tcPr>
                </a:tc>
                <a:tc hMerge="1">
                  <a:txBody>
                    <a:bodyPr/>
                    <a:lstStyle/>
                    <a:p>
                      <a:endParaRPr lang="da-DK"/>
                    </a:p>
                  </a:txBody>
                  <a:tcPr/>
                </a:tc>
                <a:extLst>
                  <a:ext uri="{0D108BD9-81ED-4DB2-BD59-A6C34878D82A}">
                    <a16:rowId xmlns:a16="http://schemas.microsoft.com/office/drawing/2014/main" xmlns="" val="4284126194"/>
                  </a:ext>
                </a:extLst>
              </a:tr>
              <a:tr h="368117">
                <a:tc>
                  <a:txBody>
                    <a:bodyPr/>
                    <a:lstStyle/>
                    <a:p>
                      <a:r>
                        <a:rPr lang="da-DK" sz="1000" b="1" dirty="0">
                          <a:solidFill>
                            <a:schemeClr val="bg1"/>
                          </a:solidFill>
                        </a:rPr>
                        <a:t>Kommentarer: </a:t>
                      </a:r>
                    </a:p>
                  </a:txBody>
                  <a:tcPr anchor="ctr">
                    <a:solidFill>
                      <a:srgbClr val="00788A"/>
                    </a:solidFill>
                  </a:tcPr>
                </a:tc>
                <a:tc gridSpan="3">
                  <a:txBody>
                    <a:bodyPr/>
                    <a:lstStyle/>
                    <a:p>
                      <a:endParaRPr lang="da-DK" sz="1000" dirty="0">
                        <a:solidFill>
                          <a:schemeClr val="tx1"/>
                        </a:solidFill>
                      </a:endParaRPr>
                    </a:p>
                  </a:txBody>
                  <a:tcPr anchor="ctr">
                    <a:solidFill>
                      <a:schemeClr val="bg1">
                        <a:lumMod val="95000"/>
                      </a:schemeClr>
                    </a:solidFill>
                  </a:tcPr>
                </a:tc>
                <a:tc hMerge="1">
                  <a:txBody>
                    <a:bodyPr/>
                    <a:lstStyle/>
                    <a:p>
                      <a:endParaRPr lang="da-DK" sz="1000" dirty="0">
                        <a:solidFill>
                          <a:schemeClr val="tx1"/>
                        </a:solidFill>
                      </a:endParaRPr>
                    </a:p>
                  </a:txBody>
                  <a:tcPr anchor="ctr">
                    <a:solidFill>
                      <a:schemeClr val="bg1">
                        <a:lumMod val="95000"/>
                      </a:schemeClr>
                    </a:solidFill>
                  </a:tcPr>
                </a:tc>
                <a:tc hMerge="1">
                  <a:txBody>
                    <a:bodyPr/>
                    <a:lstStyle/>
                    <a:p>
                      <a:endParaRPr lang="da-DK"/>
                    </a:p>
                  </a:txBody>
                  <a:tcPr/>
                </a:tc>
                <a:extLst>
                  <a:ext uri="{0D108BD9-81ED-4DB2-BD59-A6C34878D82A}">
                    <a16:rowId xmlns:a16="http://schemas.microsoft.com/office/drawing/2014/main" xmlns="" val="1302277827"/>
                  </a:ext>
                </a:extLst>
              </a:tr>
            </a:tbl>
          </a:graphicData>
        </a:graphic>
      </p:graphicFrame>
    </p:spTree>
    <p:extLst>
      <p:ext uri="{BB962C8B-B14F-4D97-AF65-F5344CB8AC3E}">
        <p14:creationId xmlns:p14="http://schemas.microsoft.com/office/powerpoint/2010/main" val="1422038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0"/>
            <a:ext cx="9144000" cy="6858000"/>
          </a:xfrm>
          <a:prstGeom prst="rect">
            <a:avLst/>
          </a:prstGeom>
        </p:spPr>
      </p:pic>
      <p:pic>
        <p:nvPicPr>
          <p:cNvPr id="3" name="Billede 2" descr="Powerpoint_master_logo_bu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16216" y="5205705"/>
            <a:ext cx="2661509" cy="1652295"/>
          </a:xfrm>
          <a:prstGeom prst="rect">
            <a:avLst/>
          </a:prstGeom>
        </p:spPr>
      </p:pic>
      <p:sp>
        <p:nvSpPr>
          <p:cNvPr id="5" name="Titel 1"/>
          <p:cNvSpPr txBox="1">
            <a:spLocks/>
          </p:cNvSpPr>
          <p:nvPr/>
        </p:nvSpPr>
        <p:spPr>
          <a:xfrm>
            <a:off x="685800" y="2276872"/>
            <a:ext cx="7772400" cy="749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da-DK" sz="4200" b="1" dirty="0">
                <a:solidFill>
                  <a:prstClr val="white"/>
                </a:solidFill>
                <a:latin typeface="Verdana"/>
                <a:cs typeface="Verdana"/>
              </a:rPr>
              <a:t>Indkøbsanalyse</a:t>
            </a:r>
          </a:p>
        </p:txBody>
      </p:sp>
      <p:sp>
        <p:nvSpPr>
          <p:cNvPr id="6" name="Undertitel 2"/>
          <p:cNvSpPr txBox="1">
            <a:spLocks/>
          </p:cNvSpPr>
          <p:nvPr/>
        </p:nvSpPr>
        <p:spPr>
          <a:xfrm>
            <a:off x="1371600" y="3140968"/>
            <a:ext cx="6872808"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r>
              <a:rPr lang="da-DK" sz="2200" dirty="0">
                <a:solidFill>
                  <a:srgbClr val="FFFFFF"/>
                </a:solidFill>
                <a:latin typeface="Verdana"/>
                <a:cs typeface="Verdana"/>
              </a:rPr>
              <a:t>Område: Y</a:t>
            </a:r>
          </a:p>
          <a:p>
            <a:pPr marL="0" indent="0" algn="ctr">
              <a:buFont typeface="Arial"/>
              <a:buNone/>
              <a:defRPr/>
            </a:pPr>
            <a:r>
              <a:rPr lang="da-DK" sz="2200" dirty="0">
                <a:solidFill>
                  <a:srgbClr val="FFFFFF"/>
                </a:solidFill>
                <a:latin typeface="Verdana"/>
                <a:cs typeface="Verdana"/>
              </a:rPr>
              <a:t>Afdeling: Z</a:t>
            </a:r>
            <a:br>
              <a:rPr lang="da-DK" sz="2200" dirty="0">
                <a:solidFill>
                  <a:srgbClr val="FFFFFF"/>
                </a:solidFill>
                <a:latin typeface="Verdana"/>
                <a:cs typeface="Verdana"/>
              </a:rPr>
            </a:br>
            <a:endParaRPr lang="da-DK" sz="2200" dirty="0">
              <a:solidFill>
                <a:srgbClr val="FFFFFF"/>
              </a:solidFill>
              <a:latin typeface="Verdana"/>
              <a:cs typeface="Verdana"/>
            </a:endParaRPr>
          </a:p>
          <a:p>
            <a:pPr marL="0" indent="0" algn="ctr">
              <a:buFont typeface="Arial"/>
              <a:buNone/>
              <a:defRPr/>
            </a:pPr>
            <a:r>
              <a:rPr lang="da-DK" sz="1400" dirty="0">
                <a:solidFill>
                  <a:srgbClr val="FFFFFF"/>
                </a:solidFill>
                <a:latin typeface="Verdana"/>
                <a:cs typeface="Verdana"/>
              </a:rPr>
              <a:t>28.09.2017</a:t>
            </a:r>
          </a:p>
        </p:txBody>
      </p:sp>
    </p:spTree>
    <p:extLst>
      <p:ext uri="{BB962C8B-B14F-4D97-AF65-F5344CB8AC3E}">
        <p14:creationId xmlns:p14="http://schemas.microsoft.com/office/powerpoint/2010/main" val="4259877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a:spLocks noGrp="1"/>
          </p:cNvSpPr>
          <p:nvPr>
            <p:ph type="title"/>
          </p:nvPr>
        </p:nvSpPr>
        <p:spPr>
          <a:xfrm>
            <a:off x="684000" y="404664"/>
            <a:ext cx="7344000" cy="419863"/>
          </a:xfrm>
        </p:spPr>
        <p:txBody>
          <a:bodyPr>
            <a:normAutofit fontScale="90000"/>
          </a:bodyPr>
          <a:lstStyle/>
          <a:p>
            <a:r>
              <a:rPr lang="da-DK" dirty="0"/>
              <a:t>Indkøbsanalyse 28.09.2017</a:t>
            </a:r>
          </a:p>
        </p:txBody>
      </p:sp>
      <p:graphicFrame>
        <p:nvGraphicFramePr>
          <p:cNvPr id="2" name="Tabel 1"/>
          <p:cNvGraphicFramePr>
            <a:graphicFrameLocks noGrp="1"/>
          </p:cNvGraphicFramePr>
          <p:nvPr>
            <p:extLst/>
          </p:nvPr>
        </p:nvGraphicFramePr>
        <p:xfrm>
          <a:off x="755577" y="927604"/>
          <a:ext cx="8208910" cy="5097822"/>
        </p:xfrm>
        <a:graphic>
          <a:graphicData uri="http://schemas.openxmlformats.org/drawingml/2006/table">
            <a:tbl>
              <a:tblPr firstRow="1" bandRow="1">
                <a:tableStyleId>{5C22544A-7EE6-4342-B048-85BDC9FD1C3A}</a:tableStyleId>
              </a:tblPr>
              <a:tblGrid>
                <a:gridCol w="2016223">
                  <a:extLst>
                    <a:ext uri="{9D8B030D-6E8A-4147-A177-3AD203B41FA5}">
                      <a16:colId xmlns:a16="http://schemas.microsoft.com/office/drawing/2014/main" xmlns="" val="818639408"/>
                    </a:ext>
                  </a:extLst>
                </a:gridCol>
                <a:gridCol w="144016">
                  <a:extLst>
                    <a:ext uri="{9D8B030D-6E8A-4147-A177-3AD203B41FA5}">
                      <a16:colId xmlns:a16="http://schemas.microsoft.com/office/drawing/2014/main" xmlns="" val="2316709834"/>
                    </a:ext>
                  </a:extLst>
                </a:gridCol>
                <a:gridCol w="648072">
                  <a:extLst>
                    <a:ext uri="{9D8B030D-6E8A-4147-A177-3AD203B41FA5}">
                      <a16:colId xmlns:a16="http://schemas.microsoft.com/office/drawing/2014/main" xmlns="" val="1776869177"/>
                    </a:ext>
                  </a:extLst>
                </a:gridCol>
                <a:gridCol w="1080120">
                  <a:extLst>
                    <a:ext uri="{9D8B030D-6E8A-4147-A177-3AD203B41FA5}">
                      <a16:colId xmlns:a16="http://schemas.microsoft.com/office/drawing/2014/main" xmlns="" val="1319691998"/>
                    </a:ext>
                  </a:extLst>
                </a:gridCol>
                <a:gridCol w="144016">
                  <a:extLst>
                    <a:ext uri="{9D8B030D-6E8A-4147-A177-3AD203B41FA5}">
                      <a16:colId xmlns:a16="http://schemas.microsoft.com/office/drawing/2014/main" xmlns="" val="325802444"/>
                    </a:ext>
                  </a:extLst>
                </a:gridCol>
                <a:gridCol w="792088">
                  <a:extLst>
                    <a:ext uri="{9D8B030D-6E8A-4147-A177-3AD203B41FA5}">
                      <a16:colId xmlns:a16="http://schemas.microsoft.com/office/drawing/2014/main" xmlns="" val="2205479592"/>
                    </a:ext>
                  </a:extLst>
                </a:gridCol>
                <a:gridCol w="1296144">
                  <a:extLst>
                    <a:ext uri="{9D8B030D-6E8A-4147-A177-3AD203B41FA5}">
                      <a16:colId xmlns:a16="http://schemas.microsoft.com/office/drawing/2014/main" xmlns="" val="77269304"/>
                    </a:ext>
                  </a:extLst>
                </a:gridCol>
                <a:gridCol w="864096">
                  <a:extLst>
                    <a:ext uri="{9D8B030D-6E8A-4147-A177-3AD203B41FA5}">
                      <a16:colId xmlns:a16="http://schemas.microsoft.com/office/drawing/2014/main" xmlns="" val="2422058491"/>
                    </a:ext>
                  </a:extLst>
                </a:gridCol>
                <a:gridCol w="1224135">
                  <a:extLst>
                    <a:ext uri="{9D8B030D-6E8A-4147-A177-3AD203B41FA5}">
                      <a16:colId xmlns:a16="http://schemas.microsoft.com/office/drawing/2014/main" xmlns="" val="2843102531"/>
                    </a:ext>
                  </a:extLst>
                </a:gridCol>
              </a:tblGrid>
              <a:tr h="355495">
                <a:tc gridSpan="2">
                  <a:txBody>
                    <a:bodyPr/>
                    <a:lstStyle/>
                    <a:p>
                      <a:r>
                        <a:rPr lang="da-DK" sz="1000" dirty="0"/>
                        <a:t>Område:</a:t>
                      </a:r>
                      <a:r>
                        <a:rPr lang="da-DK" sz="1000" baseline="0" dirty="0"/>
                        <a:t> </a:t>
                      </a:r>
                      <a:endParaRPr lang="da-DK" sz="1000" dirty="0"/>
                    </a:p>
                  </a:txBody>
                  <a:tcPr>
                    <a:solidFill>
                      <a:srgbClr val="00788A"/>
                    </a:solidFill>
                  </a:tcPr>
                </a:tc>
                <a:tc hMerge="1">
                  <a:txBody>
                    <a:bodyPr/>
                    <a:lstStyle/>
                    <a:p>
                      <a:endParaRPr lang="da-DK"/>
                    </a:p>
                  </a:txBody>
                  <a:tcPr/>
                </a:tc>
                <a:tc gridSpan="2">
                  <a:txBody>
                    <a:bodyPr/>
                    <a:lstStyle/>
                    <a:p>
                      <a:pPr algn="ctr"/>
                      <a:r>
                        <a:rPr lang="da-DK" sz="1000" b="0" dirty="0">
                          <a:solidFill>
                            <a:schemeClr val="tx1"/>
                          </a:solidFill>
                        </a:rPr>
                        <a:t>Y</a:t>
                      </a:r>
                    </a:p>
                  </a:txBody>
                  <a:tcPr>
                    <a:solidFill>
                      <a:schemeClr val="bg1">
                        <a:lumMod val="95000"/>
                      </a:schemeClr>
                    </a:solidFill>
                  </a:tcPr>
                </a:tc>
                <a:tc hMerge="1">
                  <a:txBody>
                    <a:bodyPr/>
                    <a:lstStyle/>
                    <a:p>
                      <a:endParaRPr lang="da-DK"/>
                    </a:p>
                  </a:txBody>
                  <a:tcPr/>
                </a:tc>
                <a:tc gridSpan="3">
                  <a:txBody>
                    <a:bodyPr/>
                    <a:lstStyle/>
                    <a:p>
                      <a:r>
                        <a:rPr lang="da-DK" sz="1000" dirty="0"/>
                        <a:t>Afdeling:</a:t>
                      </a:r>
                    </a:p>
                  </a:txBody>
                  <a:tcPr>
                    <a:solidFill>
                      <a:srgbClr val="00788A"/>
                    </a:solidFill>
                  </a:tcPr>
                </a:tc>
                <a:tc hMerge="1">
                  <a:txBody>
                    <a:bodyPr/>
                    <a:lstStyle/>
                    <a:p>
                      <a:endParaRPr lang="da-DK"/>
                    </a:p>
                  </a:txBody>
                  <a:tcPr/>
                </a:tc>
                <a:tc hMerge="1">
                  <a:txBody>
                    <a:bodyPr/>
                    <a:lstStyle/>
                    <a:p>
                      <a:endParaRPr lang="da-DK"/>
                    </a:p>
                  </a:txBody>
                  <a:tcPr/>
                </a:tc>
                <a:tc gridSpan="2">
                  <a:txBody>
                    <a:bodyPr/>
                    <a:lstStyle/>
                    <a:p>
                      <a:pPr algn="ctr"/>
                      <a:r>
                        <a:rPr lang="da-DK" sz="1000" b="0" dirty="0">
                          <a:solidFill>
                            <a:schemeClr val="tx1"/>
                          </a:solidFill>
                        </a:rPr>
                        <a:t>Z</a:t>
                      </a:r>
                    </a:p>
                  </a:txBody>
                  <a:tcPr>
                    <a:solidFill>
                      <a:schemeClr val="bg1">
                        <a:lumMod val="95000"/>
                      </a:schemeClr>
                    </a:solidFill>
                  </a:tcPr>
                </a:tc>
                <a:tc hMerge="1">
                  <a:txBody>
                    <a:bodyPr/>
                    <a:lstStyle/>
                    <a:p>
                      <a:pPr algn="l"/>
                      <a:endParaRPr lang="da-DK" sz="1000" b="0" dirty="0">
                        <a:solidFill>
                          <a:schemeClr val="tx1"/>
                        </a:solidFill>
                      </a:endParaRPr>
                    </a:p>
                  </a:txBody>
                  <a:tcPr>
                    <a:solidFill>
                      <a:schemeClr val="bg1">
                        <a:lumMod val="95000"/>
                      </a:schemeClr>
                    </a:solidFill>
                  </a:tcPr>
                </a:tc>
                <a:extLst>
                  <a:ext uri="{0D108BD9-81ED-4DB2-BD59-A6C34878D82A}">
                    <a16:rowId xmlns:a16="http://schemas.microsoft.com/office/drawing/2014/main" xmlns="" val="1297654346"/>
                  </a:ext>
                </a:extLst>
              </a:tr>
              <a:tr h="379844">
                <a:tc gridSpan="2">
                  <a:txBody>
                    <a:bodyPr/>
                    <a:lstStyle/>
                    <a:p>
                      <a:pPr algn="l"/>
                      <a:r>
                        <a:rPr lang="da-DK" sz="1000" b="1" dirty="0">
                          <a:solidFill>
                            <a:schemeClr val="bg1"/>
                          </a:solidFill>
                        </a:rPr>
                        <a:t>Omkostning pr. elev,</a:t>
                      </a:r>
                      <a:r>
                        <a:rPr lang="da-DK" sz="1000" b="1" baseline="0" dirty="0">
                          <a:solidFill>
                            <a:schemeClr val="bg1"/>
                          </a:solidFill>
                        </a:rPr>
                        <a:t> 8M (DKK):</a:t>
                      </a:r>
                    </a:p>
                    <a:p>
                      <a:pPr marL="171450" indent="-171450" algn="l">
                        <a:buFont typeface="Arial" panose="020B0604020202020204" pitchFamily="34" charset="0"/>
                        <a:buChar char="•"/>
                      </a:pPr>
                      <a:r>
                        <a:rPr lang="da-DK" sz="1000" b="1" baseline="0" dirty="0">
                          <a:solidFill>
                            <a:schemeClr val="bg1"/>
                          </a:solidFill>
                        </a:rPr>
                        <a:t>SDE mål: </a:t>
                      </a:r>
                      <a:r>
                        <a:rPr lang="da-DK" sz="1000" b="0" baseline="0" dirty="0">
                          <a:solidFill>
                            <a:schemeClr val="bg1"/>
                          </a:solidFill>
                        </a:rPr>
                        <a:t>DKK 28.414</a:t>
                      </a:r>
                    </a:p>
                  </a:txBody>
                  <a:tcPr>
                    <a:solidFill>
                      <a:srgbClr val="00788A"/>
                    </a:solidFill>
                  </a:tcPr>
                </a:tc>
                <a:tc hMerge="1">
                  <a:txBody>
                    <a:bodyPr/>
                    <a:lstStyle/>
                    <a:p>
                      <a:endParaRPr lang="da-DK"/>
                    </a:p>
                  </a:txBody>
                  <a:tcPr/>
                </a:tc>
                <a:tc gridSpan="2">
                  <a:txBody>
                    <a:bodyPr/>
                    <a:lstStyle/>
                    <a:p>
                      <a:pPr algn="ctr"/>
                      <a:r>
                        <a:rPr lang="da-DK" sz="1000" dirty="0"/>
                        <a:t>XX.XXX</a:t>
                      </a:r>
                      <a:br>
                        <a:rPr lang="da-DK" sz="1000" dirty="0"/>
                      </a:br>
                      <a:r>
                        <a:rPr lang="da-DK" sz="1000" dirty="0"/>
                        <a:t>DKK XXX.XXX/ XX</a:t>
                      </a:r>
                    </a:p>
                  </a:txBody>
                  <a:tcPr>
                    <a:solidFill>
                      <a:schemeClr val="bg1">
                        <a:lumMod val="95000"/>
                      </a:schemeClr>
                    </a:solidFill>
                  </a:tcPr>
                </a:tc>
                <a:tc hMerge="1">
                  <a:txBody>
                    <a:bodyPr/>
                    <a:lstStyle/>
                    <a:p>
                      <a:endParaRPr lang="da-DK"/>
                    </a:p>
                  </a:txBody>
                  <a:tcPr/>
                </a:tc>
                <a:tc gridSpan="3">
                  <a:txBody>
                    <a:bodyPr/>
                    <a:lstStyle/>
                    <a:p>
                      <a:r>
                        <a:rPr lang="da-DK" sz="1000" b="1" dirty="0">
                          <a:solidFill>
                            <a:schemeClr val="bg1"/>
                          </a:solidFill>
                        </a:rPr>
                        <a:t>Handel</a:t>
                      </a:r>
                      <a:r>
                        <a:rPr lang="da-DK" sz="1000" b="1" baseline="0" dirty="0">
                          <a:solidFill>
                            <a:schemeClr val="bg1"/>
                          </a:solidFill>
                        </a:rPr>
                        <a:t> ved aftaleleverandør, 8M (%):</a:t>
                      </a:r>
                    </a:p>
                    <a:p>
                      <a:pPr marL="171450" indent="-171450">
                        <a:buFont typeface="Arial" panose="020B0604020202020204" pitchFamily="34" charset="0"/>
                        <a:buChar char="•"/>
                      </a:pPr>
                      <a:r>
                        <a:rPr lang="da-DK" sz="1000" b="1" dirty="0">
                          <a:solidFill>
                            <a:schemeClr val="bg1"/>
                          </a:solidFill>
                        </a:rPr>
                        <a:t>SDE mål: </a:t>
                      </a:r>
                      <a:r>
                        <a:rPr lang="da-DK" sz="1000" b="0" dirty="0">
                          <a:solidFill>
                            <a:schemeClr val="bg1"/>
                          </a:solidFill>
                        </a:rPr>
                        <a:t>80</a:t>
                      </a:r>
                      <a:r>
                        <a:rPr lang="da-DK" sz="1000" b="0" baseline="0" dirty="0">
                          <a:solidFill>
                            <a:schemeClr val="bg1"/>
                          </a:solidFill>
                        </a:rPr>
                        <a:t> %</a:t>
                      </a:r>
                      <a:endParaRPr lang="da-DK" sz="1000" b="1" dirty="0">
                        <a:solidFill>
                          <a:schemeClr val="bg1"/>
                        </a:solidFill>
                      </a:endParaRPr>
                    </a:p>
                  </a:txBody>
                  <a:tcPr>
                    <a:solidFill>
                      <a:srgbClr val="00788A"/>
                    </a:solidFill>
                  </a:tcPr>
                </a:tc>
                <a:tc hMerge="1">
                  <a:txBody>
                    <a:bodyPr/>
                    <a:lstStyle/>
                    <a:p>
                      <a:endParaRPr lang="da-DK"/>
                    </a:p>
                  </a:txBody>
                  <a:tcPr/>
                </a:tc>
                <a:tc hMerge="1">
                  <a:txBody>
                    <a:bodyPr/>
                    <a:lstStyle/>
                    <a:p>
                      <a:endParaRPr lang="da-DK"/>
                    </a:p>
                  </a:txBody>
                  <a:tcPr/>
                </a:tc>
                <a:tc gridSpan="2">
                  <a:txBody>
                    <a:bodyPr/>
                    <a:lstStyle/>
                    <a:p>
                      <a:pPr algn="ctr"/>
                      <a:r>
                        <a:rPr lang="da-DK" sz="1000" dirty="0"/>
                        <a:t>X %</a:t>
                      </a:r>
                      <a:br>
                        <a:rPr lang="da-DK" sz="1000" dirty="0"/>
                      </a:br>
                      <a:r>
                        <a:rPr lang="da-DK" sz="1000" dirty="0"/>
                        <a:t>(DKK XX.XXX / DKK XXX.XXX)</a:t>
                      </a:r>
                    </a:p>
                  </a:txBody>
                  <a:tcPr>
                    <a:solidFill>
                      <a:schemeClr val="bg1">
                        <a:lumMod val="95000"/>
                      </a:schemeClr>
                    </a:solidFill>
                  </a:tcPr>
                </a:tc>
                <a:tc hMerge="1">
                  <a:txBody>
                    <a:bodyPr/>
                    <a:lstStyle/>
                    <a:p>
                      <a:endParaRPr lang="da-DK"/>
                    </a:p>
                  </a:txBody>
                  <a:tcPr>
                    <a:solidFill>
                      <a:schemeClr val="bg1">
                        <a:lumMod val="95000"/>
                      </a:schemeClr>
                    </a:solidFill>
                  </a:tcPr>
                </a:tc>
                <a:extLst>
                  <a:ext uri="{0D108BD9-81ED-4DB2-BD59-A6C34878D82A}">
                    <a16:rowId xmlns:a16="http://schemas.microsoft.com/office/drawing/2014/main" xmlns="" val="971903210"/>
                  </a:ext>
                </a:extLst>
              </a:tr>
              <a:tr h="355495">
                <a:tc gridSpan="2">
                  <a:txBody>
                    <a:bodyPr/>
                    <a:lstStyle/>
                    <a:p>
                      <a:r>
                        <a:rPr lang="da-DK" sz="1000" b="1" dirty="0">
                          <a:solidFill>
                            <a:schemeClr val="bg1"/>
                          </a:solidFill>
                        </a:rPr>
                        <a:t>Unikke leverandører, 8M</a:t>
                      </a:r>
                      <a:r>
                        <a:rPr lang="da-DK" sz="1000" b="1" baseline="0" dirty="0">
                          <a:solidFill>
                            <a:schemeClr val="bg1"/>
                          </a:solidFill>
                        </a:rPr>
                        <a:t> (STK):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baseline="0" dirty="0">
                          <a:solidFill>
                            <a:schemeClr val="bg1"/>
                          </a:solidFill>
                        </a:rPr>
                        <a:t>SDE mål: </a:t>
                      </a:r>
                      <a:r>
                        <a:rPr lang="da-DK" sz="1000" b="0" baseline="0" dirty="0">
                          <a:solidFill>
                            <a:schemeClr val="bg1"/>
                          </a:solidFill>
                        </a:rPr>
                        <a:t>1.608</a:t>
                      </a:r>
                      <a:endParaRPr lang="da-DK" sz="1000" b="1" dirty="0">
                        <a:solidFill>
                          <a:schemeClr val="bg1"/>
                        </a:solidFill>
                      </a:endParaRPr>
                    </a:p>
                  </a:txBody>
                  <a:tcPr>
                    <a:solidFill>
                      <a:srgbClr val="00788A"/>
                    </a:solidFill>
                  </a:tcPr>
                </a:tc>
                <a:tc hMerge="1">
                  <a:txBody>
                    <a:bodyPr/>
                    <a:lstStyle/>
                    <a:p>
                      <a:endParaRPr lang="da-DK"/>
                    </a:p>
                  </a:txBody>
                  <a:tcPr/>
                </a:tc>
                <a:tc gridSpan="2">
                  <a:txBody>
                    <a:bodyPr/>
                    <a:lstStyle/>
                    <a:p>
                      <a:pPr algn="ctr"/>
                      <a:r>
                        <a:rPr lang="da-DK" sz="1000" b="0" dirty="0">
                          <a:solidFill>
                            <a:schemeClr val="tx1"/>
                          </a:solidFill>
                        </a:rPr>
                        <a:t>XX</a:t>
                      </a:r>
                    </a:p>
                  </a:txBody>
                  <a:tcPr>
                    <a:solidFill>
                      <a:schemeClr val="bg1">
                        <a:lumMod val="95000"/>
                      </a:schemeClr>
                    </a:solidFill>
                  </a:tcPr>
                </a:tc>
                <a:tc hMerge="1">
                  <a:txBody>
                    <a:bodyPr/>
                    <a:lstStyle/>
                    <a:p>
                      <a:endParaRPr lang="da-DK"/>
                    </a:p>
                  </a:txBody>
                  <a:tcPr/>
                </a:tc>
                <a:tc gridSpan="3">
                  <a:txBody>
                    <a:bodyPr/>
                    <a:lstStyle/>
                    <a:p>
                      <a:r>
                        <a:rPr lang="da-DK" sz="1000" b="1" dirty="0">
                          <a:solidFill>
                            <a:schemeClr val="bg1"/>
                          </a:solidFill>
                        </a:rPr>
                        <a:t>Unikke fakturaer</a:t>
                      </a:r>
                      <a:r>
                        <a:rPr lang="da-DK" sz="1000" b="1">
                          <a:solidFill>
                            <a:schemeClr val="bg1"/>
                          </a:solidFill>
                        </a:rPr>
                        <a:t>, 8M</a:t>
                      </a:r>
                      <a:r>
                        <a:rPr lang="da-DK" sz="1000" b="1" baseline="0">
                          <a:solidFill>
                            <a:schemeClr val="bg1"/>
                          </a:solidFill>
                        </a:rPr>
                        <a:t> </a:t>
                      </a:r>
                      <a:r>
                        <a:rPr lang="da-DK" sz="1000" b="1" baseline="0" dirty="0">
                          <a:solidFill>
                            <a:schemeClr val="bg1"/>
                          </a:solidFill>
                        </a:rPr>
                        <a:t>(STK):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dirty="0">
                          <a:solidFill>
                            <a:schemeClr val="bg1"/>
                          </a:solidFill>
                        </a:rPr>
                        <a:t>SDE mål: </a:t>
                      </a:r>
                      <a:r>
                        <a:rPr lang="da-DK" sz="1000" b="0" dirty="0">
                          <a:solidFill>
                            <a:schemeClr val="bg1"/>
                          </a:solidFill>
                        </a:rPr>
                        <a:t>27.154</a:t>
                      </a:r>
                      <a:endParaRPr lang="da-DK" sz="1000" b="1" dirty="0">
                        <a:solidFill>
                          <a:schemeClr val="bg1"/>
                        </a:solidFill>
                      </a:endParaRPr>
                    </a:p>
                  </a:txBody>
                  <a:tcPr>
                    <a:solidFill>
                      <a:srgbClr val="00788A"/>
                    </a:solidFill>
                  </a:tcPr>
                </a:tc>
                <a:tc hMerge="1">
                  <a:txBody>
                    <a:bodyPr/>
                    <a:lstStyle/>
                    <a:p>
                      <a:endParaRPr lang="da-DK"/>
                    </a:p>
                  </a:txBody>
                  <a:tcPr/>
                </a:tc>
                <a:tc hMerge="1">
                  <a:txBody>
                    <a:bodyPr/>
                    <a:lstStyle/>
                    <a:p>
                      <a:endParaRPr lang="da-DK"/>
                    </a:p>
                  </a:txBody>
                  <a:tcPr/>
                </a:tc>
                <a:tc gridSpan="2">
                  <a:txBody>
                    <a:bodyPr/>
                    <a:lstStyle/>
                    <a:p>
                      <a:pPr algn="ctr"/>
                      <a:r>
                        <a:rPr lang="da-DK" sz="1000" dirty="0"/>
                        <a:t>XXX</a:t>
                      </a:r>
                    </a:p>
                  </a:txBody>
                  <a:tcPr>
                    <a:solidFill>
                      <a:schemeClr val="bg1">
                        <a:lumMod val="95000"/>
                      </a:schemeClr>
                    </a:solidFill>
                  </a:tcPr>
                </a:tc>
                <a:tc hMerge="1">
                  <a:txBody>
                    <a:bodyPr/>
                    <a:lstStyle/>
                    <a:p>
                      <a:endParaRPr lang="da-DK"/>
                    </a:p>
                  </a:txBody>
                  <a:tcPr>
                    <a:solidFill>
                      <a:schemeClr val="bg1">
                        <a:lumMod val="95000"/>
                      </a:schemeClr>
                    </a:solidFill>
                  </a:tcPr>
                </a:tc>
                <a:extLst>
                  <a:ext uri="{0D108BD9-81ED-4DB2-BD59-A6C34878D82A}">
                    <a16:rowId xmlns:a16="http://schemas.microsoft.com/office/drawing/2014/main" xmlns="" val="1630906847"/>
                  </a:ext>
                </a:extLst>
              </a:tr>
              <a:tr h="233750">
                <a:tc gridSpan="9">
                  <a:txBody>
                    <a:bodyPr/>
                    <a:lstStyle/>
                    <a:p>
                      <a:pPr algn="ctr"/>
                      <a:r>
                        <a:rPr lang="da-DK" sz="1000" b="1" dirty="0">
                          <a:solidFill>
                            <a:schemeClr val="bg1"/>
                          </a:solidFill>
                        </a:rPr>
                        <a:t>Indkøbskarakteristika</a:t>
                      </a:r>
                      <a:r>
                        <a:rPr lang="da-DK" sz="1000" b="1" baseline="0" dirty="0">
                          <a:solidFill>
                            <a:schemeClr val="bg1"/>
                          </a:solidFill>
                        </a:rPr>
                        <a:t> for afdelingen i dag, herunder indkøbsmønster og udfordringer:  </a:t>
                      </a:r>
                      <a:endParaRPr lang="da-DK" sz="1000" b="1" dirty="0">
                        <a:solidFill>
                          <a:schemeClr val="bg1"/>
                        </a:solidFill>
                      </a:endParaRPr>
                    </a:p>
                  </a:txBody>
                  <a:tcPr>
                    <a:solidFill>
                      <a:srgbClr val="00788A"/>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967798171"/>
                  </a:ext>
                </a:extLst>
              </a:tr>
              <a:tr h="964219">
                <a:tc gridSpan="9">
                  <a:txBody>
                    <a:bodyPr/>
                    <a:lstStyle/>
                    <a:p>
                      <a:r>
                        <a:rPr lang="da-DK" sz="1000" b="1" dirty="0">
                          <a:solidFill>
                            <a:schemeClr val="tx1"/>
                          </a:solidFill>
                        </a:rPr>
                        <a:t>Ud</a:t>
                      </a:r>
                      <a:r>
                        <a:rPr lang="da-DK" sz="1000" b="1" baseline="0" dirty="0">
                          <a:solidFill>
                            <a:schemeClr val="tx1"/>
                          </a:solidFill>
                        </a:rPr>
                        <a:t> af de XX leverandører er X af dem aftaleleverandører. Heraf er de 3 største aftaleleverandører: </a:t>
                      </a:r>
                    </a:p>
                    <a:p>
                      <a:pPr marL="171450" indent="-171450">
                        <a:buFont typeface="Arial" panose="020B0604020202020204" pitchFamily="34" charset="0"/>
                        <a:buChar char="•"/>
                      </a:pPr>
                      <a:r>
                        <a:rPr lang="da-DK" sz="1000" b="0" baseline="0" dirty="0"/>
                        <a:t>Leverandør 1 (DKK XX.XXX), Leverandør 2 (DKK X.XXX), Leverandør 3, (DKK X.XXX)</a:t>
                      </a:r>
                    </a:p>
                    <a:p>
                      <a:pPr marL="0" indent="0">
                        <a:buFont typeface="Arial" panose="020B0604020202020204" pitchFamily="34" charset="0"/>
                        <a:buNone/>
                      </a:pPr>
                      <a:r>
                        <a:rPr lang="da-DK" sz="1000" b="1" baseline="0" dirty="0"/>
                        <a:t>De største 5 ikke-aftaleleverandører: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baseline="0" dirty="0"/>
                        <a:t>Leverandør 4 (DKK XXX.XXX), Leverandør 5 (DKK XX.XXX), Leverandør 6, (DKK XX.XXX), Leverandør 7 (DKK XX.XXX), Leverandør 8 (DKK X.XXX)</a:t>
                      </a:r>
                    </a:p>
                    <a:p>
                      <a:pPr marL="0" indent="0">
                        <a:buFont typeface="Arial" panose="020B0604020202020204" pitchFamily="34" charset="0"/>
                        <a:buNone/>
                      </a:pPr>
                      <a:r>
                        <a:rPr lang="da-DK" sz="1000" b="1" baseline="0" dirty="0"/>
                        <a:t>Generelt:</a:t>
                      </a:r>
                    </a:p>
                  </a:txBody>
                  <a:tcPr>
                    <a:solidFill>
                      <a:schemeClr val="bg1">
                        <a:lumMod val="95000"/>
                      </a:schemeClr>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554759344"/>
                  </a:ext>
                </a:extLst>
              </a:tr>
              <a:tr h="355495">
                <a:tc gridSpan="9">
                  <a:txBody>
                    <a:bodyPr/>
                    <a:lstStyle/>
                    <a:p>
                      <a:pPr algn="ctr"/>
                      <a:r>
                        <a:rPr lang="da-DK" sz="1000" b="1" dirty="0">
                          <a:solidFill>
                            <a:schemeClr val="bg1"/>
                          </a:solidFill>
                        </a:rPr>
                        <a:t>Overordnet handlingsplan for forbedring af indkøbstallen</a:t>
                      </a:r>
                      <a:r>
                        <a:rPr lang="da-DK" sz="1000" b="1" baseline="0" dirty="0">
                          <a:solidFill>
                            <a:schemeClr val="bg1"/>
                          </a:solidFill>
                        </a:rPr>
                        <a:t>e for afdelingen (baseret på slide 3)</a:t>
                      </a:r>
                      <a:endParaRPr lang="da-DK" sz="1000" b="1" dirty="0">
                        <a:solidFill>
                          <a:schemeClr val="bg1"/>
                        </a:solidFill>
                      </a:endParaRPr>
                    </a:p>
                  </a:txBody>
                  <a:tcPr>
                    <a:solidFill>
                      <a:srgbClr val="00788A"/>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4101692522"/>
                  </a:ext>
                </a:extLst>
              </a:tr>
              <a:tr h="811598">
                <a:tc gridSpan="9">
                  <a:txBody>
                    <a:bodyPr/>
                    <a:lstStyle/>
                    <a:p>
                      <a:endParaRPr lang="da-DK" sz="1000" b="1" dirty="0"/>
                    </a:p>
                    <a:p>
                      <a:endParaRPr lang="da-DK" sz="1000" b="1" dirty="0"/>
                    </a:p>
                    <a:p>
                      <a:endParaRPr lang="da-DK" sz="1000" b="1" dirty="0"/>
                    </a:p>
                  </a:txBody>
                  <a:tcPr>
                    <a:solidFill>
                      <a:schemeClr val="bg1">
                        <a:lumMod val="95000"/>
                      </a:schemeClr>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221706881"/>
                  </a:ext>
                </a:extLst>
              </a:tr>
              <a:tr h="355495">
                <a:tc gridSpan="9">
                  <a:txBody>
                    <a:bodyPr/>
                    <a:lstStyle/>
                    <a:p>
                      <a:pPr algn="ctr"/>
                      <a:r>
                        <a:rPr lang="da-DK" sz="1000" b="1" dirty="0">
                          <a:solidFill>
                            <a:schemeClr val="bg1"/>
                          </a:solidFill>
                        </a:rPr>
                        <a:t>Opfølgning</a:t>
                      </a:r>
                      <a:r>
                        <a:rPr lang="da-DK" sz="1000" b="1" baseline="0" dirty="0">
                          <a:solidFill>
                            <a:schemeClr val="bg1"/>
                          </a:solidFill>
                        </a:rPr>
                        <a:t> på indkøbstal:</a:t>
                      </a:r>
                      <a:endParaRPr lang="da-DK" sz="1000" b="1" dirty="0">
                        <a:solidFill>
                          <a:schemeClr val="bg1"/>
                        </a:solidFill>
                      </a:endParaRPr>
                    </a:p>
                  </a:txBody>
                  <a:tcPr>
                    <a:solidFill>
                      <a:srgbClr val="00788A"/>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xmlns="" val="1411970671"/>
                  </a:ext>
                </a:extLst>
              </a:tr>
              <a:tr h="0">
                <a:tc>
                  <a:txBody>
                    <a:bodyPr/>
                    <a:lstStyle/>
                    <a:p>
                      <a:r>
                        <a:rPr lang="da-DK" sz="1000" b="1" dirty="0">
                          <a:solidFill>
                            <a:schemeClr val="bg1"/>
                          </a:solidFill>
                        </a:rPr>
                        <a:t>Indkøbstal:</a:t>
                      </a:r>
                    </a:p>
                  </a:txBody>
                  <a:tcPr>
                    <a:solidFill>
                      <a:schemeClr val="tx1"/>
                    </a:solidFill>
                  </a:tcPr>
                </a:tc>
                <a:tc gridSpan="2">
                  <a:txBody>
                    <a:bodyPr/>
                    <a:lstStyle/>
                    <a:p>
                      <a:pPr algn="ctr"/>
                      <a:r>
                        <a:rPr lang="da-DK" sz="1000" b="1" dirty="0">
                          <a:solidFill>
                            <a:schemeClr val="bg1"/>
                          </a:solidFill>
                        </a:rPr>
                        <a:t>Dato:</a:t>
                      </a:r>
                    </a:p>
                  </a:txBody>
                  <a:tcPr>
                    <a:solidFill>
                      <a:schemeClr val="tx1"/>
                    </a:solidFill>
                  </a:tcPr>
                </a:tc>
                <a:tc hMerge="1">
                  <a:txBody>
                    <a:bodyPr/>
                    <a:lstStyle/>
                    <a:p>
                      <a:endParaRPr lang="da-DK"/>
                    </a:p>
                  </a:txBody>
                  <a:tcPr/>
                </a:tc>
                <a:tc gridSpan="2">
                  <a:txBody>
                    <a:bodyPr/>
                    <a:lstStyle/>
                    <a:p>
                      <a:pPr algn="ctr"/>
                      <a:r>
                        <a:rPr lang="da-DK" sz="1000" b="1" dirty="0">
                          <a:solidFill>
                            <a:schemeClr val="bg1"/>
                          </a:solidFill>
                        </a:rPr>
                        <a:t>Afvigelse, baseline</a:t>
                      </a:r>
                    </a:p>
                  </a:txBody>
                  <a:tcPr>
                    <a:solidFill>
                      <a:schemeClr val="tx1"/>
                    </a:solidFill>
                  </a:tcPr>
                </a:tc>
                <a:tc hMerge="1">
                  <a:txBody>
                    <a:bodyPr/>
                    <a:lstStyle/>
                    <a:p>
                      <a:endParaRPr lang="da-DK"/>
                    </a:p>
                  </a:txBody>
                  <a:tcPr/>
                </a:tc>
                <a:tc>
                  <a:txBody>
                    <a:bodyPr/>
                    <a:lstStyle/>
                    <a:p>
                      <a:pPr algn="ctr"/>
                      <a:r>
                        <a:rPr lang="da-DK" sz="1000" b="1" dirty="0">
                          <a:solidFill>
                            <a:schemeClr val="bg1"/>
                          </a:solidFill>
                        </a:rPr>
                        <a:t>Dato:</a:t>
                      </a:r>
                    </a:p>
                  </a:txBody>
                  <a:tcPr>
                    <a:solidFill>
                      <a:schemeClr val="tx1"/>
                    </a:solidFill>
                  </a:tcPr>
                </a:tc>
                <a:tc>
                  <a:txBody>
                    <a:bodyPr/>
                    <a:lstStyle/>
                    <a:p>
                      <a:pPr algn="ctr"/>
                      <a:r>
                        <a:rPr lang="da-DK" sz="1000" b="1" dirty="0">
                          <a:solidFill>
                            <a:schemeClr val="bg1"/>
                          </a:solidFill>
                        </a:rPr>
                        <a:t>Afvigelse, baseline</a:t>
                      </a:r>
                    </a:p>
                  </a:txBody>
                  <a:tcPr>
                    <a:solidFill>
                      <a:schemeClr val="tx1"/>
                    </a:solidFill>
                  </a:tcPr>
                </a:tc>
                <a:tc>
                  <a:txBody>
                    <a:bodyPr/>
                    <a:lstStyle/>
                    <a:p>
                      <a:pPr algn="ctr"/>
                      <a:r>
                        <a:rPr lang="da-DK" sz="1000" b="1" dirty="0">
                          <a:solidFill>
                            <a:schemeClr val="bg1"/>
                          </a:solidFill>
                        </a:rPr>
                        <a:t>Dato:</a:t>
                      </a:r>
                    </a:p>
                  </a:txBody>
                  <a:tcPr>
                    <a:solidFill>
                      <a:schemeClr val="tx1"/>
                    </a:solidFill>
                  </a:tcPr>
                </a:tc>
                <a:tc>
                  <a:txBody>
                    <a:bodyPr/>
                    <a:lstStyle/>
                    <a:p>
                      <a:pPr algn="ctr"/>
                      <a:r>
                        <a:rPr lang="da-DK" sz="1000" b="1" dirty="0">
                          <a:solidFill>
                            <a:schemeClr val="bg1"/>
                          </a:solidFill>
                        </a:rPr>
                        <a:t>Afvigelse, baseline</a:t>
                      </a:r>
                    </a:p>
                  </a:txBody>
                  <a:tcPr>
                    <a:solidFill>
                      <a:schemeClr val="tx1"/>
                    </a:solidFill>
                  </a:tcPr>
                </a:tc>
                <a:extLst>
                  <a:ext uri="{0D108BD9-81ED-4DB2-BD59-A6C34878D82A}">
                    <a16:rowId xmlns:a16="http://schemas.microsoft.com/office/drawing/2014/main" xmlns="" val="923760967"/>
                  </a:ext>
                </a:extLst>
              </a:tr>
              <a:tr h="150911">
                <a:tc>
                  <a:txBody>
                    <a:bodyPr/>
                    <a:lstStyle/>
                    <a:p>
                      <a:r>
                        <a:rPr lang="da-DK" sz="1000" b="1" dirty="0">
                          <a:solidFill>
                            <a:schemeClr val="bg1"/>
                          </a:solidFill>
                        </a:rPr>
                        <a:t>Omkostning pr. elev (DKK):</a:t>
                      </a:r>
                    </a:p>
                  </a:txBody>
                  <a:tcPr>
                    <a:solidFill>
                      <a:srgbClr val="00788A"/>
                    </a:solidFill>
                  </a:tcPr>
                </a:tc>
                <a:tc gridSpan="2">
                  <a:txBody>
                    <a:bodyPr/>
                    <a:lstStyle/>
                    <a:p>
                      <a:pPr algn="ctr"/>
                      <a:endParaRPr lang="da-DK" sz="1000" b="0" dirty="0"/>
                    </a:p>
                  </a:txBody>
                  <a:tcPr>
                    <a:solidFill>
                      <a:schemeClr val="bg1">
                        <a:lumMod val="95000"/>
                      </a:schemeClr>
                    </a:solidFill>
                  </a:tcPr>
                </a:tc>
                <a:tc hMerge="1">
                  <a:txBody>
                    <a:bodyPr/>
                    <a:lstStyle/>
                    <a:p>
                      <a:endParaRPr lang="da-DK"/>
                    </a:p>
                  </a:txBody>
                  <a:tcPr/>
                </a:tc>
                <a:tc gridSpan="2">
                  <a:txBody>
                    <a:bodyPr/>
                    <a:lstStyle/>
                    <a:p>
                      <a:endParaRPr lang="da-DK" sz="1000"/>
                    </a:p>
                  </a:txBody>
                  <a:tcPr>
                    <a:solidFill>
                      <a:schemeClr val="bg1">
                        <a:lumMod val="95000"/>
                      </a:schemeClr>
                    </a:solidFill>
                  </a:tcPr>
                </a:tc>
                <a:tc hMerge="1">
                  <a:txBody>
                    <a:bodyPr/>
                    <a:lstStyle/>
                    <a:p>
                      <a:endParaRPr lang="da-DK"/>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extLst>
                  <a:ext uri="{0D108BD9-81ED-4DB2-BD59-A6C34878D82A}">
                    <a16:rowId xmlns:a16="http://schemas.microsoft.com/office/drawing/2014/main" xmlns="" val="2011366964"/>
                  </a:ext>
                </a:extLst>
              </a:tr>
              <a:tr h="145191">
                <a:tc>
                  <a:txBody>
                    <a:bodyPr/>
                    <a:lstStyle/>
                    <a:p>
                      <a:r>
                        <a:rPr lang="da-DK" sz="1000" b="1" dirty="0">
                          <a:solidFill>
                            <a:schemeClr val="bg1"/>
                          </a:solidFill>
                        </a:rPr>
                        <a:t>Handel</a:t>
                      </a:r>
                      <a:r>
                        <a:rPr lang="da-DK" sz="1000" b="1" baseline="0" dirty="0">
                          <a:solidFill>
                            <a:schemeClr val="bg1"/>
                          </a:solidFill>
                        </a:rPr>
                        <a:t> ved aftaleleverandør (%):</a:t>
                      </a:r>
                      <a:endParaRPr lang="da-DK" sz="1000" b="1" dirty="0">
                        <a:solidFill>
                          <a:schemeClr val="bg1"/>
                        </a:solidFill>
                      </a:endParaRPr>
                    </a:p>
                  </a:txBody>
                  <a:tcPr>
                    <a:solidFill>
                      <a:srgbClr val="00788A"/>
                    </a:solidFill>
                  </a:tcPr>
                </a:tc>
                <a:tc gridSpan="2">
                  <a:txBody>
                    <a:bodyPr/>
                    <a:lstStyle/>
                    <a:p>
                      <a:pPr algn="ctr"/>
                      <a:endParaRPr lang="da-DK" sz="1000" b="1" dirty="0"/>
                    </a:p>
                  </a:txBody>
                  <a:tcPr>
                    <a:solidFill>
                      <a:schemeClr val="bg1">
                        <a:lumMod val="95000"/>
                      </a:schemeClr>
                    </a:solidFill>
                  </a:tcPr>
                </a:tc>
                <a:tc hMerge="1">
                  <a:txBody>
                    <a:bodyPr/>
                    <a:lstStyle/>
                    <a:p>
                      <a:endParaRPr lang="da-DK"/>
                    </a:p>
                  </a:txBody>
                  <a:tcPr/>
                </a:tc>
                <a:tc gridSpan="2">
                  <a:txBody>
                    <a:bodyPr/>
                    <a:lstStyle/>
                    <a:p>
                      <a:endParaRPr lang="da-DK" sz="1000"/>
                    </a:p>
                  </a:txBody>
                  <a:tcPr>
                    <a:solidFill>
                      <a:schemeClr val="bg1">
                        <a:lumMod val="95000"/>
                      </a:schemeClr>
                    </a:solidFill>
                  </a:tcPr>
                </a:tc>
                <a:tc hMerge="1">
                  <a:txBody>
                    <a:bodyPr/>
                    <a:lstStyle/>
                    <a:p>
                      <a:endParaRPr lang="da-DK"/>
                    </a:p>
                  </a:txBody>
                  <a:tcPr/>
                </a:tc>
                <a:tc>
                  <a:txBody>
                    <a:bodyPr/>
                    <a:lstStyle/>
                    <a:p>
                      <a:pPr algn="ct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tc>
                  <a:txBody>
                    <a:bodyPr/>
                    <a:lstStyle/>
                    <a:p>
                      <a:pPr algn="ct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extLst>
                  <a:ext uri="{0D108BD9-81ED-4DB2-BD59-A6C34878D82A}">
                    <a16:rowId xmlns:a16="http://schemas.microsoft.com/office/drawing/2014/main" xmlns="" val="931193493"/>
                  </a:ext>
                </a:extLst>
              </a:tr>
              <a:tr h="118708">
                <a:tc>
                  <a:txBody>
                    <a:bodyPr/>
                    <a:lstStyle/>
                    <a:p>
                      <a:r>
                        <a:rPr lang="da-DK" sz="1000" b="1" dirty="0">
                          <a:solidFill>
                            <a:schemeClr val="bg1"/>
                          </a:solidFill>
                        </a:rPr>
                        <a:t>Unikke leverandører</a:t>
                      </a:r>
                      <a:r>
                        <a:rPr lang="da-DK" sz="1000" b="1" baseline="0" dirty="0">
                          <a:solidFill>
                            <a:schemeClr val="bg1"/>
                          </a:solidFill>
                        </a:rPr>
                        <a:t> (STK):</a:t>
                      </a:r>
                      <a:endParaRPr lang="da-DK" sz="1000" b="1" dirty="0">
                        <a:solidFill>
                          <a:schemeClr val="bg1"/>
                        </a:solidFill>
                      </a:endParaRPr>
                    </a:p>
                  </a:txBody>
                  <a:tcPr>
                    <a:solidFill>
                      <a:srgbClr val="00788A"/>
                    </a:solidFill>
                  </a:tcPr>
                </a:tc>
                <a:tc gridSpan="2">
                  <a:txBody>
                    <a:bodyPr/>
                    <a:lstStyle/>
                    <a:p>
                      <a:pPr algn="ctr"/>
                      <a:endParaRPr lang="da-DK" sz="1000" b="1" dirty="0"/>
                    </a:p>
                  </a:txBody>
                  <a:tcPr>
                    <a:solidFill>
                      <a:schemeClr val="bg1">
                        <a:lumMod val="95000"/>
                      </a:schemeClr>
                    </a:solidFill>
                  </a:tcPr>
                </a:tc>
                <a:tc hMerge="1">
                  <a:txBody>
                    <a:bodyPr/>
                    <a:lstStyle/>
                    <a:p>
                      <a:endParaRPr lang="da-DK"/>
                    </a:p>
                  </a:txBody>
                  <a:tcPr/>
                </a:tc>
                <a:tc gridSpan="2">
                  <a:txBody>
                    <a:bodyPr/>
                    <a:lstStyle/>
                    <a:p>
                      <a:endParaRPr lang="da-DK" sz="1000"/>
                    </a:p>
                  </a:txBody>
                  <a:tcPr>
                    <a:solidFill>
                      <a:schemeClr val="bg1">
                        <a:lumMod val="95000"/>
                      </a:schemeClr>
                    </a:solidFill>
                  </a:tcPr>
                </a:tc>
                <a:tc hMerge="1">
                  <a:txBody>
                    <a:bodyPr/>
                    <a:lstStyle/>
                    <a:p>
                      <a:endParaRPr lang="da-DK"/>
                    </a:p>
                  </a:txBody>
                  <a:tcPr/>
                </a:tc>
                <a:tc>
                  <a:txBody>
                    <a:bodyPr/>
                    <a:lstStyle/>
                    <a:p>
                      <a:pPr algn="ct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tc>
                  <a:txBody>
                    <a:bodyPr/>
                    <a:lstStyle/>
                    <a:p>
                      <a:pPr algn="ct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extLst>
                  <a:ext uri="{0D108BD9-81ED-4DB2-BD59-A6C34878D82A}">
                    <a16:rowId xmlns:a16="http://schemas.microsoft.com/office/drawing/2014/main" xmlns="" val="1828349688"/>
                  </a:ext>
                </a:extLst>
              </a:tr>
              <a:tr h="118708">
                <a:tc>
                  <a:txBody>
                    <a:bodyPr/>
                    <a:lstStyle/>
                    <a:p>
                      <a:r>
                        <a:rPr lang="da-DK" sz="1000" b="1" dirty="0">
                          <a:solidFill>
                            <a:schemeClr val="bg1"/>
                          </a:solidFill>
                        </a:rPr>
                        <a:t>Unikke fakturaer (STK):</a:t>
                      </a:r>
                    </a:p>
                  </a:txBody>
                  <a:tcPr>
                    <a:solidFill>
                      <a:srgbClr val="00788A"/>
                    </a:solidFill>
                  </a:tcPr>
                </a:tc>
                <a:tc gridSpan="2">
                  <a:txBody>
                    <a:bodyPr/>
                    <a:lstStyle/>
                    <a:p>
                      <a:pPr algn="ctr"/>
                      <a:endParaRPr lang="da-DK" sz="1000" b="1" dirty="0"/>
                    </a:p>
                  </a:txBody>
                  <a:tcPr>
                    <a:solidFill>
                      <a:schemeClr val="bg1">
                        <a:lumMod val="95000"/>
                      </a:schemeClr>
                    </a:solidFill>
                  </a:tcPr>
                </a:tc>
                <a:tc hMerge="1">
                  <a:txBody>
                    <a:bodyPr/>
                    <a:lstStyle/>
                    <a:p>
                      <a:endParaRPr lang="da-DK"/>
                    </a:p>
                  </a:txBody>
                  <a:tcPr/>
                </a:tc>
                <a:tc gridSpan="2">
                  <a:txBody>
                    <a:bodyPr/>
                    <a:lstStyle/>
                    <a:p>
                      <a:endParaRPr lang="da-DK" sz="1000"/>
                    </a:p>
                  </a:txBody>
                  <a:tcPr>
                    <a:solidFill>
                      <a:schemeClr val="bg1">
                        <a:lumMod val="95000"/>
                      </a:schemeClr>
                    </a:solidFill>
                  </a:tcPr>
                </a:tc>
                <a:tc hMerge="1">
                  <a:txBody>
                    <a:bodyPr/>
                    <a:lstStyle/>
                    <a:p>
                      <a:endParaRPr lang="da-DK"/>
                    </a:p>
                  </a:txBody>
                  <a:tcPr/>
                </a:tc>
                <a:tc>
                  <a:txBody>
                    <a:bodyPr/>
                    <a:lstStyle/>
                    <a:p>
                      <a:pPr algn="ctr"/>
                      <a:endParaRPr lang="da-DK" sz="1000" dirty="0"/>
                    </a:p>
                  </a:txBody>
                  <a:tcPr>
                    <a:solidFill>
                      <a:schemeClr val="bg1">
                        <a:lumMod val="95000"/>
                      </a:schemeClr>
                    </a:solidFill>
                  </a:tcPr>
                </a:tc>
                <a:tc>
                  <a:txBody>
                    <a:bodyPr/>
                    <a:lstStyle/>
                    <a:p>
                      <a:endParaRPr lang="da-DK" sz="1000"/>
                    </a:p>
                  </a:txBody>
                  <a:tcPr>
                    <a:solidFill>
                      <a:schemeClr val="bg1">
                        <a:lumMod val="95000"/>
                      </a:schemeClr>
                    </a:solidFill>
                  </a:tcPr>
                </a:tc>
                <a:tc>
                  <a:txBody>
                    <a:bodyPr/>
                    <a:lstStyle/>
                    <a:p>
                      <a:pPr algn="ctr"/>
                      <a:endParaRPr lang="da-DK" sz="1000" dirty="0"/>
                    </a:p>
                  </a:txBody>
                  <a:tcPr>
                    <a:solidFill>
                      <a:schemeClr val="bg1">
                        <a:lumMod val="95000"/>
                      </a:schemeClr>
                    </a:solidFill>
                  </a:tcPr>
                </a:tc>
                <a:tc>
                  <a:txBody>
                    <a:bodyPr/>
                    <a:lstStyle/>
                    <a:p>
                      <a:endParaRPr lang="da-DK" sz="1000" dirty="0"/>
                    </a:p>
                  </a:txBody>
                  <a:tcPr>
                    <a:solidFill>
                      <a:schemeClr val="bg1">
                        <a:lumMod val="95000"/>
                      </a:schemeClr>
                    </a:solidFill>
                  </a:tcPr>
                </a:tc>
                <a:extLst>
                  <a:ext uri="{0D108BD9-81ED-4DB2-BD59-A6C34878D82A}">
                    <a16:rowId xmlns:a16="http://schemas.microsoft.com/office/drawing/2014/main" xmlns="" val="1530551360"/>
                  </a:ext>
                </a:extLst>
              </a:tr>
            </a:tbl>
          </a:graphicData>
        </a:graphic>
      </p:graphicFrame>
    </p:spTree>
    <p:extLst>
      <p:ext uri="{BB962C8B-B14F-4D97-AF65-F5344CB8AC3E}">
        <p14:creationId xmlns:p14="http://schemas.microsoft.com/office/powerpoint/2010/main" val="2037272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a:spLocks noGrp="1"/>
          </p:cNvSpPr>
          <p:nvPr>
            <p:ph type="title"/>
          </p:nvPr>
        </p:nvSpPr>
        <p:spPr>
          <a:xfrm>
            <a:off x="684000" y="404664"/>
            <a:ext cx="8136472" cy="419863"/>
          </a:xfrm>
        </p:spPr>
        <p:txBody>
          <a:bodyPr>
            <a:normAutofit fontScale="90000"/>
          </a:bodyPr>
          <a:lstStyle/>
          <a:p>
            <a:r>
              <a:rPr lang="da-DK" dirty="0"/>
              <a:t>Indkøbsanalyse oversigt over aftalekategorier</a:t>
            </a:r>
          </a:p>
        </p:txBody>
      </p:sp>
      <p:graphicFrame>
        <p:nvGraphicFramePr>
          <p:cNvPr id="3" name="Tabel 2"/>
          <p:cNvGraphicFramePr>
            <a:graphicFrameLocks noGrp="1"/>
          </p:cNvGraphicFramePr>
          <p:nvPr>
            <p:extLst/>
          </p:nvPr>
        </p:nvGraphicFramePr>
        <p:xfrm>
          <a:off x="714433" y="764704"/>
          <a:ext cx="8322064" cy="2402840"/>
        </p:xfrm>
        <a:graphic>
          <a:graphicData uri="http://schemas.openxmlformats.org/drawingml/2006/table">
            <a:tbl>
              <a:tblPr firstRow="1" bandRow="1">
                <a:tableStyleId>{5C22544A-7EE6-4342-B048-85BDC9FD1C3A}</a:tableStyleId>
              </a:tblPr>
              <a:tblGrid>
                <a:gridCol w="1396492">
                  <a:extLst>
                    <a:ext uri="{9D8B030D-6E8A-4147-A177-3AD203B41FA5}">
                      <a16:colId xmlns:a16="http://schemas.microsoft.com/office/drawing/2014/main" xmlns="" val="2639061073"/>
                    </a:ext>
                  </a:extLst>
                </a:gridCol>
                <a:gridCol w="999567">
                  <a:extLst>
                    <a:ext uri="{9D8B030D-6E8A-4147-A177-3AD203B41FA5}">
                      <a16:colId xmlns:a16="http://schemas.microsoft.com/office/drawing/2014/main" xmlns="" val="1826438094"/>
                    </a:ext>
                  </a:extLst>
                </a:gridCol>
                <a:gridCol w="1142362">
                  <a:extLst>
                    <a:ext uri="{9D8B030D-6E8A-4147-A177-3AD203B41FA5}">
                      <a16:colId xmlns:a16="http://schemas.microsoft.com/office/drawing/2014/main" xmlns="" val="121961315"/>
                    </a:ext>
                  </a:extLst>
                </a:gridCol>
                <a:gridCol w="1570748">
                  <a:extLst>
                    <a:ext uri="{9D8B030D-6E8A-4147-A177-3AD203B41FA5}">
                      <a16:colId xmlns:a16="http://schemas.microsoft.com/office/drawing/2014/main" xmlns="" val="3725551483"/>
                    </a:ext>
                  </a:extLst>
                </a:gridCol>
                <a:gridCol w="999567">
                  <a:extLst>
                    <a:ext uri="{9D8B030D-6E8A-4147-A177-3AD203B41FA5}">
                      <a16:colId xmlns:a16="http://schemas.microsoft.com/office/drawing/2014/main" xmlns="" val="521169063"/>
                    </a:ext>
                  </a:extLst>
                </a:gridCol>
                <a:gridCol w="1427953">
                  <a:extLst>
                    <a:ext uri="{9D8B030D-6E8A-4147-A177-3AD203B41FA5}">
                      <a16:colId xmlns:a16="http://schemas.microsoft.com/office/drawing/2014/main" xmlns="" val="1344827700"/>
                    </a:ext>
                  </a:extLst>
                </a:gridCol>
                <a:gridCol w="785375">
                  <a:extLst>
                    <a:ext uri="{9D8B030D-6E8A-4147-A177-3AD203B41FA5}">
                      <a16:colId xmlns:a16="http://schemas.microsoft.com/office/drawing/2014/main" xmlns="" val="3700211275"/>
                    </a:ext>
                  </a:extLst>
                </a:gridCol>
              </a:tblGrid>
              <a:tr h="370840">
                <a:tc>
                  <a:txBody>
                    <a:bodyPr/>
                    <a:lstStyle/>
                    <a:p>
                      <a:r>
                        <a:rPr lang="da-DK" sz="1000" dirty="0">
                          <a:solidFill>
                            <a:schemeClr val="bg1"/>
                          </a:solidFill>
                        </a:rPr>
                        <a:t>Indkøbskategori: </a:t>
                      </a:r>
                    </a:p>
                  </a:txBody>
                  <a:tcPr>
                    <a:solidFill>
                      <a:srgbClr val="00788A"/>
                    </a:solidFill>
                  </a:tcPr>
                </a:tc>
                <a:tc>
                  <a:txBody>
                    <a:bodyPr/>
                    <a:lstStyle/>
                    <a:p>
                      <a:r>
                        <a:rPr lang="da-DK" sz="1000" dirty="0" err="1">
                          <a:solidFill>
                            <a:schemeClr val="bg1"/>
                          </a:solidFill>
                        </a:rPr>
                        <a:t>Spend</a:t>
                      </a:r>
                      <a:r>
                        <a:rPr lang="da-DK" sz="1000" dirty="0">
                          <a:solidFill>
                            <a:schemeClr val="bg1"/>
                          </a:solidFill>
                        </a:rPr>
                        <a:t>,</a:t>
                      </a:r>
                      <a:r>
                        <a:rPr lang="da-DK" sz="1000" baseline="0" dirty="0">
                          <a:solidFill>
                            <a:schemeClr val="bg1"/>
                          </a:solidFill>
                        </a:rPr>
                        <a:t> </a:t>
                      </a:r>
                      <a:r>
                        <a:rPr lang="da-DK" sz="1000" dirty="0">
                          <a:solidFill>
                            <a:schemeClr val="bg1"/>
                          </a:solidFill>
                        </a:rPr>
                        <a:t>kategori (DKK):</a:t>
                      </a:r>
                    </a:p>
                  </a:txBody>
                  <a:tcPr>
                    <a:solidFill>
                      <a:srgbClr val="00788A"/>
                    </a:solidFill>
                  </a:tcPr>
                </a:tc>
                <a:tc>
                  <a:txBody>
                    <a:bodyPr/>
                    <a:lstStyle/>
                    <a:p>
                      <a:r>
                        <a:rPr lang="da-DK" sz="1000" dirty="0">
                          <a:solidFill>
                            <a:schemeClr val="bg1"/>
                          </a:solidFill>
                        </a:rPr>
                        <a:t>Handel</a:t>
                      </a:r>
                      <a:r>
                        <a:rPr lang="da-DK" sz="1000" baseline="0" dirty="0">
                          <a:solidFill>
                            <a:schemeClr val="bg1"/>
                          </a:solidFill>
                        </a:rPr>
                        <a:t> ved aftale-leverandør (%):</a:t>
                      </a:r>
                      <a:endParaRPr lang="da-DK" sz="1000" dirty="0">
                        <a:solidFill>
                          <a:schemeClr val="bg1"/>
                        </a:solidFill>
                      </a:endParaRPr>
                    </a:p>
                  </a:txBody>
                  <a:tcPr>
                    <a:solidFill>
                      <a:srgbClr val="00788A"/>
                    </a:solidFill>
                  </a:tcPr>
                </a:tc>
                <a:tc>
                  <a:txBody>
                    <a:bodyPr/>
                    <a:lstStyle/>
                    <a:p>
                      <a:r>
                        <a:rPr lang="da-DK" sz="1000" dirty="0">
                          <a:solidFill>
                            <a:schemeClr val="bg1"/>
                          </a:solidFill>
                        </a:rPr>
                        <a:t>Årsag: </a:t>
                      </a:r>
                    </a:p>
                  </a:txBody>
                  <a:tcPr>
                    <a:solidFill>
                      <a:srgbClr val="00788A"/>
                    </a:solidFill>
                  </a:tcPr>
                </a:tc>
                <a:tc>
                  <a:txBody>
                    <a:bodyPr/>
                    <a:lstStyle/>
                    <a:p>
                      <a:r>
                        <a:rPr lang="da-DK" sz="1000" dirty="0">
                          <a:solidFill>
                            <a:schemeClr val="bg1"/>
                          </a:solidFill>
                        </a:rPr>
                        <a:t>Tiltag: </a:t>
                      </a:r>
                    </a:p>
                  </a:txBody>
                  <a:tcPr>
                    <a:solidFill>
                      <a:srgbClr val="00788A"/>
                    </a:solidFill>
                  </a:tcPr>
                </a:tc>
                <a:tc>
                  <a:txBody>
                    <a:bodyPr/>
                    <a:lstStyle/>
                    <a:p>
                      <a:r>
                        <a:rPr lang="da-DK" sz="1000" dirty="0">
                          <a:solidFill>
                            <a:schemeClr val="bg1"/>
                          </a:solidFill>
                        </a:rPr>
                        <a:t>Indsats:</a:t>
                      </a:r>
                    </a:p>
                  </a:txBody>
                  <a:tcPr>
                    <a:solidFill>
                      <a:srgbClr val="00788A"/>
                    </a:solidFill>
                  </a:tcPr>
                </a:tc>
                <a:tc>
                  <a:txBody>
                    <a:bodyPr/>
                    <a:lstStyle/>
                    <a:p>
                      <a:r>
                        <a:rPr lang="da-DK" sz="1000" dirty="0">
                          <a:solidFill>
                            <a:schemeClr val="bg1"/>
                          </a:solidFill>
                        </a:rPr>
                        <a:t>Potentiale</a:t>
                      </a:r>
                      <a:r>
                        <a:rPr lang="da-DK" sz="1000" baseline="0" dirty="0">
                          <a:solidFill>
                            <a:schemeClr val="bg1"/>
                          </a:solidFill>
                        </a:rPr>
                        <a:t> (DKK):</a:t>
                      </a:r>
                      <a:endParaRPr lang="da-DK" sz="1000" dirty="0">
                        <a:solidFill>
                          <a:schemeClr val="bg1"/>
                        </a:solidFill>
                      </a:endParaRPr>
                    </a:p>
                  </a:txBody>
                  <a:tcPr>
                    <a:solidFill>
                      <a:srgbClr val="00788A"/>
                    </a:solidFill>
                  </a:tcPr>
                </a:tc>
                <a:extLst>
                  <a:ext uri="{0D108BD9-81ED-4DB2-BD59-A6C34878D82A}">
                    <a16:rowId xmlns:a16="http://schemas.microsoft.com/office/drawing/2014/main" xmlns="" val="366947111"/>
                  </a:ext>
                </a:extLst>
              </a:tr>
              <a:tr h="370840">
                <a:tc>
                  <a:txBody>
                    <a:bodyPr/>
                    <a:lstStyle/>
                    <a:p>
                      <a:r>
                        <a:rPr lang="da-DK" sz="800" dirty="0">
                          <a:solidFill>
                            <a:schemeClr val="tx1"/>
                          </a:solidFill>
                        </a:rPr>
                        <a:t>Værktøj</a:t>
                      </a:r>
                    </a:p>
                  </a:txBody>
                  <a:tcPr>
                    <a:solidFill>
                      <a:schemeClr val="bg1">
                        <a:lumMod val="95000"/>
                      </a:schemeClr>
                    </a:solidFill>
                  </a:tcPr>
                </a:tc>
                <a:tc>
                  <a:txBody>
                    <a:bodyPr/>
                    <a:lstStyle/>
                    <a:p>
                      <a:pPr algn="ctr"/>
                      <a:r>
                        <a:rPr lang="da-DK" sz="800" dirty="0">
                          <a:solidFill>
                            <a:schemeClr val="tx1"/>
                          </a:solidFill>
                        </a:rPr>
                        <a:t>XX.XXX</a:t>
                      </a:r>
                    </a:p>
                  </a:txBody>
                  <a:tcPr>
                    <a:solidFill>
                      <a:schemeClr val="bg1">
                        <a:lumMod val="95000"/>
                      </a:schemeClr>
                    </a:solidFill>
                  </a:tcPr>
                </a:tc>
                <a:tc>
                  <a:txBody>
                    <a:bodyPr/>
                    <a:lstStyle/>
                    <a:p>
                      <a:pPr algn="ctr"/>
                      <a:r>
                        <a:rPr lang="da-DK" sz="800" dirty="0">
                          <a:solidFill>
                            <a:schemeClr val="tx1"/>
                          </a:solidFill>
                        </a:rPr>
                        <a:t>XX %</a:t>
                      </a:r>
                    </a:p>
                  </a:txBody>
                  <a:tcPr>
                    <a:solidFill>
                      <a:schemeClr val="bg1">
                        <a:lumMod val="95000"/>
                      </a:schemeClr>
                    </a:solidFill>
                  </a:tcPr>
                </a:tc>
                <a:tc>
                  <a:txBody>
                    <a:bodyPr/>
                    <a:lstStyle/>
                    <a:p>
                      <a:pPr algn="l"/>
                      <a:r>
                        <a:rPr lang="da-DK" sz="800" dirty="0">
                          <a:solidFill>
                            <a:schemeClr val="tx1"/>
                          </a:solidFill>
                        </a:rPr>
                        <a:t>Ikke kendskab</a:t>
                      </a:r>
                      <a:r>
                        <a:rPr lang="da-DK" sz="800" baseline="0" dirty="0">
                          <a:solidFill>
                            <a:schemeClr val="tx1"/>
                          </a:solidFill>
                        </a:rPr>
                        <a:t> til de nye aftaler</a:t>
                      </a:r>
                      <a:endParaRPr lang="da-DK" sz="800" dirty="0">
                        <a:solidFill>
                          <a:schemeClr val="tx1"/>
                        </a:solidFill>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dirty="0">
                          <a:solidFill>
                            <a:schemeClr val="tx1"/>
                          </a:solidFill>
                        </a:rPr>
                        <a:t>Handel på aftale</a:t>
                      </a: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extLst>
                  <a:ext uri="{0D108BD9-81ED-4DB2-BD59-A6C34878D82A}">
                    <a16:rowId xmlns:a16="http://schemas.microsoft.com/office/drawing/2014/main" xmlns="" val="134890690"/>
                  </a:ext>
                </a:extLst>
              </a:tr>
              <a:tr h="370840">
                <a:tc>
                  <a:txBody>
                    <a:bodyPr/>
                    <a:lstStyle/>
                    <a:p>
                      <a:r>
                        <a:rPr lang="da-DK" sz="800" dirty="0">
                          <a:solidFill>
                            <a:schemeClr val="tx1"/>
                          </a:solidFill>
                        </a:rPr>
                        <a:t>Materialer</a:t>
                      </a:r>
                    </a:p>
                  </a:txBody>
                  <a:tcPr>
                    <a:solidFill>
                      <a:schemeClr val="bg1">
                        <a:lumMod val="95000"/>
                      </a:schemeClr>
                    </a:solidFill>
                  </a:tcPr>
                </a:tc>
                <a:tc>
                  <a:txBody>
                    <a:bodyPr/>
                    <a:lstStyle/>
                    <a:p>
                      <a:pPr algn="ctr"/>
                      <a:r>
                        <a:rPr lang="da-DK" sz="800" dirty="0">
                          <a:solidFill>
                            <a:schemeClr val="tx1"/>
                          </a:solidFill>
                        </a:rPr>
                        <a:t>XXX.XXX</a:t>
                      </a:r>
                    </a:p>
                  </a:txBody>
                  <a:tcPr>
                    <a:solidFill>
                      <a:schemeClr val="bg1">
                        <a:lumMod val="95000"/>
                      </a:schemeClr>
                    </a:solidFill>
                  </a:tcPr>
                </a:tc>
                <a:tc>
                  <a:txBody>
                    <a:bodyPr/>
                    <a:lstStyle/>
                    <a:p>
                      <a:pPr algn="ctr"/>
                      <a:r>
                        <a:rPr lang="da-DK" sz="800" dirty="0">
                          <a:solidFill>
                            <a:schemeClr val="tx1"/>
                          </a:solidFill>
                        </a:rPr>
                        <a:t>X %</a:t>
                      </a:r>
                    </a:p>
                  </a:txBody>
                  <a:tcPr>
                    <a:solidFill>
                      <a:schemeClr val="bg1">
                        <a:lumMod val="95000"/>
                      </a:schemeClr>
                    </a:solidFill>
                  </a:tcPr>
                </a:tc>
                <a:tc>
                  <a:txBody>
                    <a:bodyPr/>
                    <a:lstStyle/>
                    <a:p>
                      <a:pPr algn="ctr"/>
                      <a:r>
                        <a:rPr lang="da-DK" sz="800" dirty="0">
                          <a:solidFill>
                            <a:schemeClr val="tx1"/>
                          </a:solidFill>
                        </a:rPr>
                        <a:t>Ingen aftale på området</a:t>
                      </a:r>
                    </a:p>
                  </a:txBody>
                  <a:tcPr>
                    <a:solidFill>
                      <a:schemeClr val="bg1">
                        <a:lumMod val="95000"/>
                      </a:schemeClr>
                    </a:solidFill>
                  </a:tcPr>
                </a:tc>
                <a:tc>
                  <a:txBody>
                    <a:bodyPr/>
                    <a:lstStyle/>
                    <a:p>
                      <a:pPr algn="ctr"/>
                      <a:r>
                        <a:rPr lang="da-DK" sz="800" dirty="0">
                          <a:solidFill>
                            <a:schemeClr val="tx1"/>
                          </a:solidFill>
                        </a:rPr>
                        <a:t>Konkurrence-udsættelse</a:t>
                      </a: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endParaRPr lang="da-DK" sz="800" dirty="0">
                        <a:solidFill>
                          <a:schemeClr val="tx1"/>
                        </a:solidFill>
                      </a:endParaRPr>
                    </a:p>
                  </a:txBody>
                  <a:tcPr>
                    <a:solidFill>
                      <a:schemeClr val="bg1">
                        <a:lumMod val="95000"/>
                      </a:schemeClr>
                    </a:solidFill>
                  </a:tcPr>
                </a:tc>
                <a:extLst>
                  <a:ext uri="{0D108BD9-81ED-4DB2-BD59-A6C34878D82A}">
                    <a16:rowId xmlns:a16="http://schemas.microsoft.com/office/drawing/2014/main" xmlns="" val="412128491"/>
                  </a:ext>
                </a:extLst>
              </a:tr>
              <a:tr h="370840">
                <a:tc>
                  <a:txBody>
                    <a:bodyPr/>
                    <a:lstStyle/>
                    <a:p>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extLst>
                  <a:ext uri="{0D108BD9-81ED-4DB2-BD59-A6C34878D82A}">
                    <a16:rowId xmlns:a16="http://schemas.microsoft.com/office/drawing/2014/main" xmlns="" val="2595789957"/>
                  </a:ext>
                </a:extLst>
              </a:tr>
              <a:tr h="370840">
                <a:tc>
                  <a:txBody>
                    <a:bodyPr/>
                    <a:lstStyle/>
                    <a:p>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endParaRPr lang="da-DK" sz="800" dirty="0">
                        <a:solidFill>
                          <a:schemeClr val="tx1"/>
                        </a:solidFill>
                      </a:endParaRPr>
                    </a:p>
                  </a:txBody>
                  <a:tcPr>
                    <a:solidFill>
                      <a:schemeClr val="bg1">
                        <a:lumMod val="95000"/>
                      </a:schemeClr>
                    </a:solidFill>
                  </a:tcPr>
                </a:tc>
                <a:extLst>
                  <a:ext uri="{0D108BD9-81ED-4DB2-BD59-A6C34878D82A}">
                    <a16:rowId xmlns:a16="http://schemas.microsoft.com/office/drawing/2014/main" xmlns="" val="1703280441"/>
                  </a:ext>
                </a:extLst>
              </a:tr>
              <a:tr h="370840">
                <a:tc>
                  <a:txBody>
                    <a:bodyPr/>
                    <a:lstStyle/>
                    <a:p>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pPr algn="ctr"/>
                      <a:endParaRPr lang="da-DK" sz="800" dirty="0">
                        <a:solidFill>
                          <a:schemeClr val="tx1"/>
                        </a:solidFill>
                      </a:endParaRPr>
                    </a:p>
                  </a:txBody>
                  <a:tcPr>
                    <a:solidFill>
                      <a:schemeClr val="bg1">
                        <a:lumMod val="95000"/>
                      </a:schemeClr>
                    </a:solidFill>
                  </a:tcPr>
                </a:tc>
                <a:tc>
                  <a:txBody>
                    <a:bodyPr/>
                    <a:lstStyle/>
                    <a:p>
                      <a:endParaRPr lang="da-DK" sz="800" dirty="0">
                        <a:solidFill>
                          <a:schemeClr val="tx1"/>
                        </a:solidFill>
                      </a:endParaRPr>
                    </a:p>
                  </a:txBody>
                  <a:tcPr>
                    <a:solidFill>
                      <a:schemeClr val="bg1">
                        <a:lumMod val="95000"/>
                      </a:schemeClr>
                    </a:solidFill>
                  </a:tcPr>
                </a:tc>
                <a:extLst>
                  <a:ext uri="{0D108BD9-81ED-4DB2-BD59-A6C34878D82A}">
                    <a16:rowId xmlns:a16="http://schemas.microsoft.com/office/drawing/2014/main" xmlns="" val="2863231678"/>
                  </a:ext>
                </a:extLst>
              </a:tr>
            </a:tbl>
          </a:graphicData>
        </a:graphic>
      </p:graphicFrame>
      <p:sp>
        <p:nvSpPr>
          <p:cNvPr id="4" name="Tekstfelt 3"/>
          <p:cNvSpPr txBox="1"/>
          <p:nvPr/>
        </p:nvSpPr>
        <p:spPr>
          <a:xfrm>
            <a:off x="684000" y="3312140"/>
            <a:ext cx="5369736" cy="215444"/>
          </a:xfrm>
          <a:prstGeom prst="rect">
            <a:avLst/>
          </a:prstGeom>
          <a:noFill/>
        </p:spPr>
        <p:txBody>
          <a:bodyPr wrap="square" rtlCol="0">
            <a:spAutoFit/>
          </a:bodyPr>
          <a:lstStyle/>
          <a:p>
            <a:pPr>
              <a:defRPr/>
            </a:pPr>
            <a:r>
              <a:rPr lang="da-DK" sz="800" b="1" dirty="0">
                <a:solidFill>
                  <a:prstClr val="black"/>
                </a:solidFill>
              </a:rPr>
              <a:t>TILTAG: </a:t>
            </a:r>
            <a:r>
              <a:rPr lang="da-DK" sz="800" dirty="0">
                <a:solidFill>
                  <a:prstClr val="black"/>
                </a:solidFill>
              </a:rPr>
              <a:t>Konkurrenceudsættelse, handel på aftale, optimering i indkøbsmønster, ikke nu, ikke mulig</a:t>
            </a:r>
            <a:endParaRPr lang="da-DK" sz="800" b="1" dirty="0">
              <a:solidFill>
                <a:prstClr val="black"/>
              </a:solidFill>
            </a:endParaRPr>
          </a:p>
        </p:txBody>
      </p:sp>
    </p:spTree>
    <p:extLst>
      <p:ext uri="{BB962C8B-B14F-4D97-AF65-F5344CB8AC3E}">
        <p14:creationId xmlns:p14="http://schemas.microsoft.com/office/powerpoint/2010/main" val="2256717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p:cNvGrpSpPr/>
          <p:nvPr/>
        </p:nvGrpSpPr>
        <p:grpSpPr>
          <a:xfrm>
            <a:off x="972008" y="2168999"/>
            <a:ext cx="7199983" cy="2520001"/>
            <a:chOff x="71895" y="844230"/>
            <a:chExt cx="7199983" cy="2520001"/>
          </a:xfrm>
          <a:solidFill>
            <a:srgbClr val="00788A"/>
          </a:solidFill>
        </p:grpSpPr>
        <p:sp>
          <p:nvSpPr>
            <p:cNvPr id="5" name="Afrundet rektangel 4"/>
            <p:cNvSpPr/>
            <p:nvPr/>
          </p:nvSpPr>
          <p:spPr>
            <a:xfrm>
              <a:off x="71895" y="844230"/>
              <a:ext cx="7199983" cy="2520001"/>
            </a:xfrm>
            <a:prstGeom prst="roundRect">
              <a:avLst/>
            </a:prstGeom>
            <a:solidFill>
              <a:srgbClr val="00788A"/>
            </a:solidFill>
            <a:ln w="25400" cap="flat" cmpd="sng" algn="ctr">
              <a:solidFill>
                <a:sysClr val="window" lastClr="FFFFFF">
                  <a:hueOff val="0"/>
                  <a:satOff val="0"/>
                  <a:lumOff val="0"/>
                  <a:alphaOff val="0"/>
                </a:sysClr>
              </a:solidFill>
              <a:prstDash val="solid"/>
            </a:ln>
            <a:effectLst/>
          </p:spPr>
        </p:sp>
        <p:sp>
          <p:nvSpPr>
            <p:cNvPr id="6" name="Afrundet rektangel 4"/>
            <p:cNvSpPr txBox="1"/>
            <p:nvPr/>
          </p:nvSpPr>
          <p:spPr>
            <a:xfrm>
              <a:off x="194911" y="967246"/>
              <a:ext cx="6953951" cy="2273969"/>
            </a:xfrm>
            <a:prstGeom prst="rect">
              <a:avLst/>
            </a:prstGeom>
            <a:grpFill/>
            <a:ln>
              <a:noFill/>
            </a:ln>
            <a:effectLst/>
          </p:spPr>
          <p:txBody>
            <a:bodyPr spcFirstLastPara="0" vert="horz" wrap="square" lIns="205740" tIns="205740" rIns="205740" bIns="205740" numCol="1" spcCol="1270" anchor="ctr" anchorCtr="0">
              <a:noAutofit/>
            </a:bodyPr>
            <a:lstStyle/>
            <a:p>
              <a:pPr defTabSz="2400300">
                <a:lnSpc>
                  <a:spcPct val="90000"/>
                </a:lnSpc>
                <a:spcBef>
                  <a:spcPct val="0"/>
                </a:spcBef>
                <a:spcAft>
                  <a:spcPct val="35000"/>
                </a:spcAft>
                <a:defRPr/>
              </a:pPr>
              <a:r>
                <a:rPr lang="da-DK" sz="5400" dirty="0">
                  <a:solidFill>
                    <a:sysClr val="window" lastClr="FFFFFF"/>
                  </a:solidFill>
                  <a:latin typeface="Verdana"/>
                </a:rPr>
                <a:t>Performance</a:t>
              </a:r>
              <a:r>
                <a:rPr lang="da-DK" sz="6500" dirty="0">
                  <a:solidFill>
                    <a:sysClr val="window" lastClr="FFFFFF"/>
                  </a:solidFill>
                  <a:latin typeface="Verdana"/>
                </a:rPr>
                <a:t/>
              </a:r>
              <a:br>
                <a:rPr lang="da-DK" sz="6500" dirty="0">
                  <a:solidFill>
                    <a:sysClr val="window" lastClr="FFFFFF"/>
                  </a:solidFill>
                  <a:latin typeface="Verdana"/>
                </a:rPr>
              </a:br>
              <a:endParaRPr lang="da-DK" sz="6500" dirty="0">
                <a:solidFill>
                  <a:sysClr val="window" lastClr="FFFFFF"/>
                </a:solidFill>
                <a:latin typeface="Verdana"/>
              </a:endParaRPr>
            </a:p>
          </p:txBody>
        </p:sp>
      </p:grpSp>
    </p:spTree>
    <p:extLst>
      <p:ext uri="{BB962C8B-B14F-4D97-AF65-F5344CB8AC3E}">
        <p14:creationId xmlns:p14="http://schemas.microsoft.com/office/powerpoint/2010/main" val="3057375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bliver vi bedre?</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2924944"/>
            <a:ext cx="1368152" cy="1419600"/>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2914195"/>
            <a:ext cx="1368152" cy="1430349"/>
          </a:xfrm>
          <a:prstGeom prst="rect">
            <a:avLst/>
          </a:prstGeom>
        </p:spPr>
      </p:pic>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2420949"/>
            <a:ext cx="2222376" cy="2222376"/>
          </a:xfrm>
          <a:prstGeom prst="rect">
            <a:avLst/>
          </a:prstGeom>
        </p:spPr>
      </p:pic>
      <p:sp>
        <p:nvSpPr>
          <p:cNvPr id="11" name="Tekstfelt 10"/>
          <p:cNvSpPr txBox="1"/>
          <p:nvPr/>
        </p:nvSpPr>
        <p:spPr>
          <a:xfrm>
            <a:off x="467544" y="4448145"/>
            <a:ext cx="3024336" cy="276999"/>
          </a:xfrm>
          <a:prstGeom prst="rect">
            <a:avLst/>
          </a:prstGeom>
          <a:noFill/>
        </p:spPr>
        <p:txBody>
          <a:bodyPr wrap="square" rtlCol="0">
            <a:spAutoFit/>
          </a:bodyPr>
          <a:lstStyle/>
          <a:p>
            <a:pPr algn="ctr"/>
            <a:r>
              <a:rPr lang="da-DK" sz="1200" b="1" dirty="0">
                <a:solidFill>
                  <a:prstClr val="black"/>
                </a:solidFill>
              </a:rPr>
              <a:t>Besparelsesopgørelser</a:t>
            </a:r>
          </a:p>
        </p:txBody>
      </p:sp>
      <p:sp>
        <p:nvSpPr>
          <p:cNvPr id="12" name="Tekstfelt 11"/>
          <p:cNvSpPr txBox="1"/>
          <p:nvPr/>
        </p:nvSpPr>
        <p:spPr>
          <a:xfrm>
            <a:off x="3275856" y="4448145"/>
            <a:ext cx="3024336" cy="276999"/>
          </a:xfrm>
          <a:prstGeom prst="rect">
            <a:avLst/>
          </a:prstGeom>
          <a:noFill/>
        </p:spPr>
        <p:txBody>
          <a:bodyPr wrap="square" rtlCol="0">
            <a:spAutoFit/>
          </a:bodyPr>
          <a:lstStyle/>
          <a:p>
            <a:pPr algn="ctr"/>
            <a:r>
              <a:rPr lang="da-DK" sz="1200" b="1" dirty="0">
                <a:solidFill>
                  <a:prstClr val="black"/>
                </a:solidFill>
              </a:rPr>
              <a:t>Indkøbssamarbejde</a:t>
            </a:r>
          </a:p>
        </p:txBody>
      </p:sp>
      <p:sp>
        <p:nvSpPr>
          <p:cNvPr id="13" name="Tekstfelt 12"/>
          <p:cNvSpPr txBox="1"/>
          <p:nvPr/>
        </p:nvSpPr>
        <p:spPr>
          <a:xfrm>
            <a:off x="5688124" y="4448144"/>
            <a:ext cx="3024336" cy="276999"/>
          </a:xfrm>
          <a:prstGeom prst="rect">
            <a:avLst/>
          </a:prstGeom>
          <a:noFill/>
        </p:spPr>
        <p:txBody>
          <a:bodyPr wrap="square" rtlCol="0">
            <a:spAutoFit/>
          </a:bodyPr>
          <a:lstStyle/>
          <a:p>
            <a:pPr algn="ctr"/>
            <a:r>
              <a:rPr lang="da-DK" sz="1200" b="1" dirty="0">
                <a:solidFill>
                  <a:prstClr val="black"/>
                </a:solidFill>
              </a:rPr>
              <a:t>Systemunderstøttelse</a:t>
            </a:r>
          </a:p>
        </p:txBody>
      </p:sp>
    </p:spTree>
    <p:extLst>
      <p:ext uri="{BB962C8B-B14F-4D97-AF65-F5344CB8AC3E}">
        <p14:creationId xmlns:p14="http://schemas.microsoft.com/office/powerpoint/2010/main" val="4183685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SAMARBEJDE OM KONTRAKTSTYRING</a:t>
            </a:r>
          </a:p>
        </p:txBody>
      </p:sp>
      <p:sp>
        <p:nvSpPr>
          <p:cNvPr id="5" name="Pladsholder til tekst 4"/>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508671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Hvorfor?</a:t>
            </a:r>
          </a:p>
        </p:txBody>
      </p:sp>
      <p:sp>
        <p:nvSpPr>
          <p:cNvPr id="5" name="Pladsholder til indhold 4"/>
          <p:cNvSpPr>
            <a:spLocks noGrp="1"/>
          </p:cNvSpPr>
          <p:nvPr>
            <p:ph idx="1"/>
          </p:nvPr>
        </p:nvSpPr>
        <p:spPr/>
        <p:txBody>
          <a:bodyPr/>
          <a:lstStyle/>
          <a:p>
            <a:r>
              <a:rPr lang="da-DK" dirty="0"/>
              <a:t>Gevinstrealisering</a:t>
            </a:r>
          </a:p>
          <a:p>
            <a:r>
              <a:rPr lang="da-DK" dirty="0"/>
              <a:t>Mest muligt for mindst muligt</a:t>
            </a:r>
          </a:p>
          <a:p>
            <a:r>
              <a:rPr lang="da-DK" dirty="0"/>
              <a:t>Synergi ved både at have et nært og fjernt perspektiv</a:t>
            </a:r>
          </a:p>
          <a:p>
            <a:pPr lvl="1"/>
            <a:r>
              <a:rPr lang="da-DK" dirty="0"/>
              <a:t>Tættere på aftalen – tættere på gevinsten</a:t>
            </a:r>
          </a:p>
          <a:p>
            <a:pPr lvl="1"/>
            <a:r>
              <a:rPr lang="da-DK" dirty="0"/>
              <a:t>Stordrift og tværgående vægt – større gevinst på tværs</a:t>
            </a:r>
          </a:p>
          <a:p>
            <a:endParaRPr lang="da-DK" dirty="0"/>
          </a:p>
          <a:p>
            <a:endParaRPr lang="da-DK" dirty="0"/>
          </a:p>
        </p:txBody>
      </p:sp>
    </p:spTree>
    <p:extLst>
      <p:ext uri="{BB962C8B-B14F-4D97-AF65-F5344CB8AC3E}">
        <p14:creationId xmlns:p14="http://schemas.microsoft.com/office/powerpoint/2010/main" val="2108512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IFIRS &amp; Kontraktstyring</a:t>
            </a:r>
          </a:p>
        </p:txBody>
      </p:sp>
      <p:sp>
        <p:nvSpPr>
          <p:cNvPr id="5" name="Pladsholder til tekst 4"/>
          <p:cNvSpPr>
            <a:spLocks noGrp="1"/>
          </p:cNvSpPr>
          <p:nvPr>
            <p:ph type="body" idx="1"/>
          </p:nvPr>
        </p:nvSpPr>
        <p:spPr/>
        <p:txBody>
          <a:bodyPr/>
          <a:lstStyle/>
          <a:p>
            <a:r>
              <a:rPr lang="da-DK" dirty="0"/>
              <a:t>”5% Jura, 15 % Management og 80% Sund fornuft”</a:t>
            </a:r>
          </a:p>
        </p:txBody>
      </p:sp>
    </p:spTree>
    <p:extLst>
      <p:ext uri="{BB962C8B-B14F-4D97-AF65-F5344CB8AC3E}">
        <p14:creationId xmlns:p14="http://schemas.microsoft.com/office/powerpoint/2010/main" val="1370584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Lav synergi</a:t>
            </a:r>
          </a:p>
        </p:txBody>
      </p:sp>
      <p:sp>
        <p:nvSpPr>
          <p:cNvPr id="3" name="Pladsholder til indhold 2"/>
          <p:cNvSpPr>
            <a:spLocks noGrp="1"/>
          </p:cNvSpPr>
          <p:nvPr>
            <p:ph sz="half" idx="1"/>
          </p:nvPr>
        </p:nvSpPr>
        <p:spPr/>
        <p:txBody>
          <a:bodyPr/>
          <a:lstStyle/>
          <a:p>
            <a:pPr marL="0" indent="0">
              <a:buNone/>
            </a:pPr>
            <a:r>
              <a:rPr lang="da-DK" b="1" dirty="0"/>
              <a:t>Ordregiver</a:t>
            </a:r>
          </a:p>
          <a:p>
            <a:r>
              <a:rPr lang="da-DK" dirty="0"/>
              <a:t>IFIRS</a:t>
            </a:r>
          </a:p>
          <a:p>
            <a:r>
              <a:rPr lang="da-DK" dirty="0"/>
              <a:t>Styregruppe</a:t>
            </a:r>
          </a:p>
          <a:p>
            <a:r>
              <a:rPr lang="da-DK" dirty="0"/>
              <a:t>Indkøber</a:t>
            </a:r>
          </a:p>
          <a:p>
            <a:r>
              <a:rPr lang="da-DK" dirty="0"/>
              <a:t>Brugeransvarlig</a:t>
            </a:r>
          </a:p>
          <a:p>
            <a:r>
              <a:rPr lang="da-DK" dirty="0"/>
              <a:t>Brugere</a:t>
            </a:r>
          </a:p>
        </p:txBody>
      </p:sp>
      <p:sp>
        <p:nvSpPr>
          <p:cNvPr id="4" name="Pladsholder til indhold 3"/>
          <p:cNvSpPr>
            <a:spLocks noGrp="1"/>
          </p:cNvSpPr>
          <p:nvPr>
            <p:ph sz="half" idx="2"/>
          </p:nvPr>
        </p:nvSpPr>
        <p:spPr/>
        <p:txBody>
          <a:bodyPr/>
          <a:lstStyle/>
          <a:p>
            <a:pPr marL="0" indent="0">
              <a:buNone/>
            </a:pPr>
            <a:r>
              <a:rPr lang="da-DK" b="1" dirty="0"/>
              <a:t>Leverandør</a:t>
            </a:r>
          </a:p>
          <a:p>
            <a:r>
              <a:rPr lang="da-DK" dirty="0"/>
              <a:t>Underskrifts-berettigede</a:t>
            </a:r>
          </a:p>
          <a:p>
            <a:r>
              <a:rPr lang="da-DK" dirty="0"/>
              <a:t>Aftaleansvarlig </a:t>
            </a:r>
          </a:p>
          <a:p>
            <a:r>
              <a:rPr lang="da-DK" dirty="0"/>
              <a:t>Salgsansvarlig</a:t>
            </a:r>
          </a:p>
          <a:p>
            <a:r>
              <a:rPr lang="da-DK" dirty="0"/>
              <a:t>Sælger/Konsulent</a:t>
            </a:r>
          </a:p>
          <a:p>
            <a:r>
              <a:rPr lang="da-DK" dirty="0"/>
              <a:t>Controller</a:t>
            </a:r>
          </a:p>
        </p:txBody>
      </p:sp>
      <p:grpSp>
        <p:nvGrpSpPr>
          <p:cNvPr id="8" name="Gruppe 7"/>
          <p:cNvGrpSpPr/>
          <p:nvPr/>
        </p:nvGrpSpPr>
        <p:grpSpPr>
          <a:xfrm>
            <a:off x="3491880" y="1772816"/>
            <a:ext cx="504056" cy="2858529"/>
            <a:chOff x="-46856" y="1722599"/>
            <a:chExt cx="504056" cy="2858529"/>
          </a:xfrm>
        </p:grpSpPr>
        <p:sp>
          <p:nvSpPr>
            <p:cNvPr id="5" name="Opadgående pil 4"/>
            <p:cNvSpPr/>
            <p:nvPr/>
          </p:nvSpPr>
          <p:spPr>
            <a:xfrm>
              <a:off x="-46856" y="3717032"/>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Opadgående pil 5"/>
            <p:cNvSpPr/>
            <p:nvPr/>
          </p:nvSpPr>
          <p:spPr>
            <a:xfrm>
              <a:off x="-46856" y="2709093"/>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Opadgående pil 6"/>
            <p:cNvSpPr/>
            <p:nvPr/>
          </p:nvSpPr>
          <p:spPr>
            <a:xfrm>
              <a:off x="-46856" y="1722599"/>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 name="Gruppe 8"/>
          <p:cNvGrpSpPr/>
          <p:nvPr/>
        </p:nvGrpSpPr>
        <p:grpSpPr>
          <a:xfrm rot="10800000">
            <a:off x="4243772" y="1772816"/>
            <a:ext cx="504056" cy="2858529"/>
            <a:chOff x="-46856" y="1722599"/>
            <a:chExt cx="504056" cy="2858529"/>
          </a:xfrm>
        </p:grpSpPr>
        <p:sp>
          <p:nvSpPr>
            <p:cNvPr id="10" name="Opadgående pil 9"/>
            <p:cNvSpPr/>
            <p:nvPr/>
          </p:nvSpPr>
          <p:spPr>
            <a:xfrm>
              <a:off x="-46856" y="3717032"/>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padgående pil 10"/>
            <p:cNvSpPr/>
            <p:nvPr/>
          </p:nvSpPr>
          <p:spPr>
            <a:xfrm>
              <a:off x="-46856" y="2709093"/>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padgående pil 11"/>
            <p:cNvSpPr/>
            <p:nvPr/>
          </p:nvSpPr>
          <p:spPr>
            <a:xfrm>
              <a:off x="-46856" y="1722599"/>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 name="Blokbue 16"/>
          <p:cNvSpPr/>
          <p:nvPr/>
        </p:nvSpPr>
        <p:spPr>
          <a:xfrm>
            <a:off x="3579794" y="1398390"/>
            <a:ext cx="1080120" cy="504056"/>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18" name="Billed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725144"/>
            <a:ext cx="3096344" cy="2052825"/>
          </a:xfrm>
          <a:prstGeom prst="rect">
            <a:avLst/>
          </a:prstGeom>
        </p:spPr>
      </p:pic>
      <p:grpSp>
        <p:nvGrpSpPr>
          <p:cNvPr id="85" name="Gruppe 84"/>
          <p:cNvGrpSpPr/>
          <p:nvPr/>
        </p:nvGrpSpPr>
        <p:grpSpPr>
          <a:xfrm>
            <a:off x="2408228" y="2348880"/>
            <a:ext cx="2907159" cy="3383320"/>
            <a:chOff x="2408228" y="2348880"/>
            <a:chExt cx="2907159" cy="3383320"/>
          </a:xfrm>
        </p:grpSpPr>
        <p:grpSp>
          <p:nvGrpSpPr>
            <p:cNvPr id="61" name="Gruppe 60"/>
            <p:cNvGrpSpPr/>
            <p:nvPr/>
          </p:nvGrpSpPr>
          <p:grpSpPr>
            <a:xfrm>
              <a:off x="2555776" y="2348880"/>
              <a:ext cx="2376264" cy="2486155"/>
              <a:chOff x="2555776" y="2348880"/>
              <a:chExt cx="2376264" cy="2486155"/>
            </a:xfrm>
          </p:grpSpPr>
          <p:cxnSp>
            <p:nvCxnSpPr>
              <p:cNvPr id="19" name="Lige pilforbindelse 18"/>
              <p:cNvCxnSpPr/>
              <p:nvPr/>
            </p:nvCxnSpPr>
            <p:spPr>
              <a:xfrm>
                <a:off x="2555776" y="2348880"/>
                <a:ext cx="237626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Lige pilforbindelse 19"/>
              <p:cNvCxnSpPr/>
              <p:nvPr/>
            </p:nvCxnSpPr>
            <p:spPr>
              <a:xfrm>
                <a:off x="2555776" y="2348880"/>
                <a:ext cx="2192052" cy="14570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0" name="Lige pilforbindelse 29"/>
              <p:cNvCxnSpPr/>
              <p:nvPr/>
            </p:nvCxnSpPr>
            <p:spPr>
              <a:xfrm>
                <a:off x="2555776" y="2368339"/>
                <a:ext cx="2192052" cy="94319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8" name="Lige pilforbindelse 37"/>
              <p:cNvCxnSpPr>
                <a:endCxn id="12" idx="1"/>
              </p:cNvCxnSpPr>
              <p:nvPr/>
            </p:nvCxnSpPr>
            <p:spPr>
              <a:xfrm>
                <a:off x="2555776" y="2396368"/>
                <a:ext cx="2192052" cy="198294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8" name="Lige pilforbindelse 57"/>
              <p:cNvCxnSpPr/>
              <p:nvPr/>
            </p:nvCxnSpPr>
            <p:spPr>
              <a:xfrm>
                <a:off x="2555776" y="2376910"/>
                <a:ext cx="2344452" cy="245812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62" name="Gruppe 61"/>
            <p:cNvGrpSpPr/>
            <p:nvPr/>
          </p:nvGrpSpPr>
          <p:grpSpPr>
            <a:xfrm rot="20298374">
              <a:off x="2408228" y="2458768"/>
              <a:ext cx="2854981" cy="2194639"/>
              <a:chOff x="2070394" y="2291677"/>
              <a:chExt cx="3429842" cy="2174591"/>
            </a:xfrm>
          </p:grpSpPr>
          <p:cxnSp>
            <p:nvCxnSpPr>
              <p:cNvPr id="63" name="Lige pilforbindelse 62"/>
              <p:cNvCxnSpPr/>
              <p:nvPr/>
            </p:nvCxnSpPr>
            <p:spPr>
              <a:xfrm rot="1301626" flipV="1">
                <a:off x="2569065" y="2291677"/>
                <a:ext cx="2931171" cy="52253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4" name="Lige pilforbindelse 63"/>
              <p:cNvCxnSpPr/>
              <p:nvPr/>
            </p:nvCxnSpPr>
            <p:spPr>
              <a:xfrm>
                <a:off x="2874464" y="2699700"/>
                <a:ext cx="2192052" cy="14570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Lige pilforbindelse 64"/>
              <p:cNvCxnSpPr/>
              <p:nvPr/>
            </p:nvCxnSpPr>
            <p:spPr>
              <a:xfrm rot="1301626">
                <a:off x="2381764" y="2831628"/>
                <a:ext cx="3105534" cy="28575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Lige pilforbindelse 65"/>
              <p:cNvCxnSpPr/>
              <p:nvPr/>
            </p:nvCxnSpPr>
            <p:spPr>
              <a:xfrm rot="1301626">
                <a:off x="2169301" y="2769916"/>
                <a:ext cx="2750153" cy="129005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7" name="Lige pilforbindelse 66"/>
              <p:cNvCxnSpPr/>
              <p:nvPr/>
            </p:nvCxnSpPr>
            <p:spPr>
              <a:xfrm rot="1301626">
                <a:off x="2070394" y="2715773"/>
                <a:ext cx="2629589" cy="17504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73" name="Gruppe 72"/>
            <p:cNvGrpSpPr/>
            <p:nvPr/>
          </p:nvGrpSpPr>
          <p:grpSpPr>
            <a:xfrm rot="19413624">
              <a:off x="2460406" y="2561824"/>
              <a:ext cx="2854981" cy="2194639"/>
              <a:chOff x="2070394" y="2291677"/>
              <a:chExt cx="3429842" cy="2174591"/>
            </a:xfrm>
          </p:grpSpPr>
          <p:cxnSp>
            <p:nvCxnSpPr>
              <p:cNvPr id="74" name="Lige pilforbindelse 73"/>
              <p:cNvCxnSpPr/>
              <p:nvPr/>
            </p:nvCxnSpPr>
            <p:spPr>
              <a:xfrm rot="1301626" flipV="1">
                <a:off x="2569065" y="2291677"/>
                <a:ext cx="2931171" cy="52253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5" name="Lige pilforbindelse 74"/>
              <p:cNvCxnSpPr/>
              <p:nvPr/>
            </p:nvCxnSpPr>
            <p:spPr>
              <a:xfrm>
                <a:off x="2874464" y="2699700"/>
                <a:ext cx="2192052" cy="14570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6" name="Lige pilforbindelse 75"/>
              <p:cNvCxnSpPr/>
              <p:nvPr/>
            </p:nvCxnSpPr>
            <p:spPr>
              <a:xfrm rot="1301626">
                <a:off x="2381764" y="2831628"/>
                <a:ext cx="3105534" cy="28575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7" name="Lige pilforbindelse 76"/>
              <p:cNvCxnSpPr/>
              <p:nvPr/>
            </p:nvCxnSpPr>
            <p:spPr>
              <a:xfrm rot="1301626">
                <a:off x="2169301" y="2769916"/>
                <a:ext cx="2750153" cy="129005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8" name="Lige pilforbindelse 77"/>
              <p:cNvCxnSpPr/>
              <p:nvPr/>
            </p:nvCxnSpPr>
            <p:spPr>
              <a:xfrm rot="1301626">
                <a:off x="2070394" y="2715773"/>
                <a:ext cx="2629589" cy="17504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79" name="Gruppe 78"/>
            <p:cNvGrpSpPr/>
            <p:nvPr/>
          </p:nvGrpSpPr>
          <p:grpSpPr>
            <a:xfrm rot="18408106">
              <a:off x="2568446" y="3207390"/>
              <a:ext cx="2854981" cy="2194639"/>
              <a:chOff x="2070394" y="2291677"/>
              <a:chExt cx="3429842" cy="2174591"/>
            </a:xfrm>
          </p:grpSpPr>
          <p:cxnSp>
            <p:nvCxnSpPr>
              <p:cNvPr id="80" name="Lige pilforbindelse 79"/>
              <p:cNvCxnSpPr/>
              <p:nvPr/>
            </p:nvCxnSpPr>
            <p:spPr>
              <a:xfrm rot="1301626" flipV="1">
                <a:off x="2569065" y="2291677"/>
                <a:ext cx="2931171" cy="52253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1" name="Lige pilforbindelse 80"/>
              <p:cNvCxnSpPr/>
              <p:nvPr/>
            </p:nvCxnSpPr>
            <p:spPr>
              <a:xfrm>
                <a:off x="2874464" y="2699700"/>
                <a:ext cx="2192052" cy="14570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2" name="Lige pilforbindelse 81"/>
              <p:cNvCxnSpPr/>
              <p:nvPr/>
            </p:nvCxnSpPr>
            <p:spPr>
              <a:xfrm rot="1301626">
                <a:off x="2381764" y="2831628"/>
                <a:ext cx="3105534" cy="28575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3" name="Lige pilforbindelse 82"/>
              <p:cNvCxnSpPr/>
              <p:nvPr/>
            </p:nvCxnSpPr>
            <p:spPr>
              <a:xfrm rot="1301626">
                <a:off x="2169301" y="2769916"/>
                <a:ext cx="2750153" cy="129005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4" name="Lige pilforbindelse 83"/>
              <p:cNvCxnSpPr/>
              <p:nvPr/>
            </p:nvCxnSpPr>
            <p:spPr>
              <a:xfrm rot="1301626">
                <a:off x="2070394" y="2715773"/>
                <a:ext cx="2629589" cy="17504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spTree>
    <p:extLst>
      <p:ext uri="{BB962C8B-B14F-4D97-AF65-F5344CB8AC3E}">
        <p14:creationId xmlns:p14="http://schemas.microsoft.com/office/powerpoint/2010/main" val="6656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Rollefordeling - Dialog</a:t>
            </a:r>
          </a:p>
        </p:txBody>
      </p:sp>
      <p:sp>
        <p:nvSpPr>
          <p:cNvPr id="5" name="Pladsholder til indhold 4"/>
          <p:cNvSpPr>
            <a:spLocks noGrp="1"/>
          </p:cNvSpPr>
          <p:nvPr>
            <p:ph sz="half" idx="1"/>
          </p:nvPr>
        </p:nvSpPr>
        <p:spPr/>
        <p:txBody>
          <a:bodyPr>
            <a:normAutofit/>
          </a:bodyPr>
          <a:lstStyle/>
          <a:p>
            <a:r>
              <a:rPr lang="da-DK" dirty="0"/>
              <a:t>IFIRS gennemfører udbud og overvåger kontrakter:</a:t>
            </a:r>
          </a:p>
          <a:p>
            <a:pPr lvl="1"/>
            <a:r>
              <a:rPr lang="da-DK" dirty="0"/>
              <a:t>periodiseret kontrol</a:t>
            </a:r>
          </a:p>
          <a:p>
            <a:pPr lvl="1"/>
            <a:r>
              <a:rPr lang="da-DK" dirty="0"/>
              <a:t>evaluering og vidensdeling.</a:t>
            </a:r>
          </a:p>
          <a:p>
            <a:r>
              <a:rPr lang="da-DK" dirty="0"/>
              <a:t>IFIRS styrer mod ”global” </a:t>
            </a:r>
            <a:r>
              <a:rPr lang="da-DK" dirty="0" err="1"/>
              <a:t>compliance</a:t>
            </a:r>
            <a:endParaRPr lang="da-DK" dirty="0"/>
          </a:p>
          <a:p>
            <a:r>
              <a:rPr lang="da-DK" dirty="0"/>
              <a:t>IFIRS håndterer ”større” / fælles udfordringer</a:t>
            </a:r>
          </a:p>
        </p:txBody>
      </p:sp>
      <p:sp>
        <p:nvSpPr>
          <p:cNvPr id="6" name="Pladsholder til indhold 5"/>
          <p:cNvSpPr>
            <a:spLocks noGrp="1"/>
          </p:cNvSpPr>
          <p:nvPr>
            <p:ph sz="half" idx="2"/>
          </p:nvPr>
        </p:nvSpPr>
        <p:spPr/>
        <p:txBody>
          <a:bodyPr>
            <a:normAutofit lnSpcReduction="10000"/>
          </a:bodyPr>
          <a:lstStyle/>
          <a:p>
            <a:r>
              <a:rPr lang="da-DK" dirty="0"/>
              <a:t>SDE implementerer aftalerne og drifter aftalen lokalt på skolen</a:t>
            </a:r>
          </a:p>
          <a:p>
            <a:r>
              <a:rPr lang="da-DK" dirty="0"/>
              <a:t>SDE styrer imod lokal </a:t>
            </a:r>
            <a:r>
              <a:rPr lang="da-DK" dirty="0" err="1"/>
              <a:t>compliance</a:t>
            </a:r>
            <a:endParaRPr lang="da-DK" dirty="0"/>
          </a:p>
          <a:p>
            <a:r>
              <a:rPr lang="da-DK" dirty="0"/>
              <a:t>SDE håndterer lokale udfordringer</a:t>
            </a:r>
          </a:p>
          <a:p>
            <a:r>
              <a:rPr lang="da-DK" dirty="0"/>
              <a:t>SDE eskalerer større og især gentagne / systemiske fejl til IFIRS</a:t>
            </a:r>
          </a:p>
        </p:txBody>
      </p:sp>
    </p:spTree>
    <p:extLst>
      <p:ext uri="{BB962C8B-B14F-4D97-AF65-F5344CB8AC3E}">
        <p14:creationId xmlns:p14="http://schemas.microsoft.com/office/powerpoint/2010/main" val="2893360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Høj synergi</a:t>
            </a:r>
          </a:p>
        </p:txBody>
      </p:sp>
      <p:sp>
        <p:nvSpPr>
          <p:cNvPr id="3" name="Pladsholder til indhold 2"/>
          <p:cNvSpPr>
            <a:spLocks noGrp="1"/>
          </p:cNvSpPr>
          <p:nvPr>
            <p:ph sz="half" idx="1"/>
          </p:nvPr>
        </p:nvSpPr>
        <p:spPr/>
        <p:txBody>
          <a:bodyPr/>
          <a:lstStyle/>
          <a:p>
            <a:pPr marL="0" indent="0">
              <a:buNone/>
            </a:pPr>
            <a:r>
              <a:rPr lang="da-DK" b="1" dirty="0"/>
              <a:t>Ordregiver</a:t>
            </a:r>
          </a:p>
          <a:p>
            <a:r>
              <a:rPr lang="da-DK" dirty="0"/>
              <a:t>IFIRS</a:t>
            </a:r>
          </a:p>
          <a:p>
            <a:r>
              <a:rPr lang="da-DK" dirty="0">
                <a:solidFill>
                  <a:schemeClr val="bg1">
                    <a:lumMod val="75000"/>
                  </a:schemeClr>
                </a:solidFill>
              </a:rPr>
              <a:t>Styregruppe</a:t>
            </a:r>
          </a:p>
          <a:p>
            <a:r>
              <a:rPr lang="da-DK" dirty="0"/>
              <a:t>Indkøber</a:t>
            </a:r>
          </a:p>
          <a:p>
            <a:r>
              <a:rPr lang="da-DK" dirty="0">
                <a:solidFill>
                  <a:schemeClr val="bg1">
                    <a:lumMod val="75000"/>
                  </a:schemeClr>
                </a:solidFill>
              </a:rPr>
              <a:t>Brugeransvarlig</a:t>
            </a:r>
          </a:p>
          <a:p>
            <a:r>
              <a:rPr lang="da-DK" dirty="0"/>
              <a:t>Brugere</a:t>
            </a:r>
          </a:p>
        </p:txBody>
      </p:sp>
      <p:sp>
        <p:nvSpPr>
          <p:cNvPr id="4" name="Pladsholder til indhold 3"/>
          <p:cNvSpPr>
            <a:spLocks noGrp="1"/>
          </p:cNvSpPr>
          <p:nvPr>
            <p:ph sz="half" idx="2"/>
          </p:nvPr>
        </p:nvSpPr>
        <p:spPr/>
        <p:txBody>
          <a:bodyPr/>
          <a:lstStyle/>
          <a:p>
            <a:pPr marL="0" indent="0">
              <a:buNone/>
            </a:pPr>
            <a:r>
              <a:rPr lang="da-DK" b="1" dirty="0"/>
              <a:t>Leverandør</a:t>
            </a:r>
          </a:p>
          <a:p>
            <a:r>
              <a:rPr lang="da-DK" dirty="0">
                <a:solidFill>
                  <a:schemeClr val="bg1">
                    <a:lumMod val="75000"/>
                  </a:schemeClr>
                </a:solidFill>
              </a:rPr>
              <a:t>Underskrifts-berettigede</a:t>
            </a:r>
          </a:p>
          <a:p>
            <a:r>
              <a:rPr lang="da-DK" dirty="0"/>
              <a:t>Aftaleansvarlig </a:t>
            </a:r>
          </a:p>
          <a:p>
            <a:r>
              <a:rPr lang="da-DK" dirty="0">
                <a:solidFill>
                  <a:schemeClr val="bg1">
                    <a:lumMod val="75000"/>
                  </a:schemeClr>
                </a:solidFill>
              </a:rPr>
              <a:t>Salgsansvarlig</a:t>
            </a:r>
          </a:p>
          <a:p>
            <a:r>
              <a:rPr lang="da-DK" dirty="0">
                <a:solidFill>
                  <a:schemeClr val="bg1">
                    <a:lumMod val="75000"/>
                  </a:schemeClr>
                </a:solidFill>
              </a:rPr>
              <a:t>Sælger/Konsulent</a:t>
            </a:r>
          </a:p>
          <a:p>
            <a:r>
              <a:rPr lang="da-DK" dirty="0">
                <a:solidFill>
                  <a:schemeClr val="bg1">
                    <a:lumMod val="75000"/>
                  </a:schemeClr>
                </a:solidFill>
              </a:rPr>
              <a:t>Controller</a:t>
            </a:r>
          </a:p>
        </p:txBody>
      </p:sp>
      <p:grpSp>
        <p:nvGrpSpPr>
          <p:cNvPr id="8" name="Gruppe 7"/>
          <p:cNvGrpSpPr/>
          <p:nvPr/>
        </p:nvGrpSpPr>
        <p:grpSpPr>
          <a:xfrm>
            <a:off x="3491880" y="1772816"/>
            <a:ext cx="504056" cy="2858529"/>
            <a:chOff x="-46856" y="1722599"/>
            <a:chExt cx="504056" cy="2858529"/>
          </a:xfrm>
        </p:grpSpPr>
        <p:sp>
          <p:nvSpPr>
            <p:cNvPr id="5" name="Opadgående pil 4"/>
            <p:cNvSpPr/>
            <p:nvPr/>
          </p:nvSpPr>
          <p:spPr>
            <a:xfrm>
              <a:off x="-46856" y="3717032"/>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Opadgående pil 5"/>
            <p:cNvSpPr/>
            <p:nvPr/>
          </p:nvSpPr>
          <p:spPr>
            <a:xfrm>
              <a:off x="-46856" y="2709093"/>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Opadgående pil 6"/>
            <p:cNvSpPr/>
            <p:nvPr/>
          </p:nvSpPr>
          <p:spPr>
            <a:xfrm>
              <a:off x="-46856" y="1722599"/>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 name="Gruppe 8"/>
          <p:cNvGrpSpPr/>
          <p:nvPr/>
        </p:nvGrpSpPr>
        <p:grpSpPr>
          <a:xfrm rot="10800000">
            <a:off x="4243772" y="1772816"/>
            <a:ext cx="504056" cy="2858529"/>
            <a:chOff x="-46856" y="1722599"/>
            <a:chExt cx="504056" cy="2858529"/>
          </a:xfrm>
        </p:grpSpPr>
        <p:sp>
          <p:nvSpPr>
            <p:cNvPr id="10" name="Opadgående pil 9"/>
            <p:cNvSpPr/>
            <p:nvPr/>
          </p:nvSpPr>
          <p:spPr>
            <a:xfrm>
              <a:off x="-46856" y="3717032"/>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padgående pil 10"/>
            <p:cNvSpPr/>
            <p:nvPr/>
          </p:nvSpPr>
          <p:spPr>
            <a:xfrm>
              <a:off x="-46856" y="2709093"/>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padgående pil 11"/>
            <p:cNvSpPr/>
            <p:nvPr/>
          </p:nvSpPr>
          <p:spPr>
            <a:xfrm>
              <a:off x="-46856" y="1722599"/>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 name="Blokbue 16"/>
          <p:cNvSpPr/>
          <p:nvPr/>
        </p:nvSpPr>
        <p:spPr>
          <a:xfrm>
            <a:off x="3579794" y="1398390"/>
            <a:ext cx="1080120" cy="504056"/>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cxnSp>
        <p:nvCxnSpPr>
          <p:cNvPr id="40" name="Lige pilforbindelse 39"/>
          <p:cNvCxnSpPr/>
          <p:nvPr/>
        </p:nvCxnSpPr>
        <p:spPr>
          <a:xfrm>
            <a:off x="2555776" y="2348880"/>
            <a:ext cx="2192052" cy="93610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2" name="Lige pilforbindelse 41"/>
          <p:cNvCxnSpPr>
            <a:endCxn id="11" idx="1"/>
          </p:cNvCxnSpPr>
          <p:nvPr/>
        </p:nvCxnSpPr>
        <p:spPr>
          <a:xfrm flipV="1">
            <a:off x="2555776" y="3392823"/>
            <a:ext cx="2192052" cy="361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6" name="Opad-nedadgående pil 15"/>
          <p:cNvSpPr/>
          <p:nvPr/>
        </p:nvSpPr>
        <p:spPr>
          <a:xfrm>
            <a:off x="2341936" y="2252844"/>
            <a:ext cx="213840" cy="1032140"/>
          </a:xfrm>
          <a:prstGeom prst="upDownArrow">
            <a:avLst/>
          </a:prstGeom>
          <a:solidFill>
            <a:srgbClr val="0097AB"/>
          </a:solidFill>
          <a:ln>
            <a:solidFill>
              <a:srgbClr val="009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Opad-nedadgående pil 46"/>
          <p:cNvSpPr/>
          <p:nvPr/>
        </p:nvSpPr>
        <p:spPr>
          <a:xfrm>
            <a:off x="2341936" y="3426884"/>
            <a:ext cx="211965" cy="1216152"/>
          </a:xfrm>
          <a:prstGeom prst="upDownArrow">
            <a:avLst/>
          </a:prstGeom>
          <a:solidFill>
            <a:srgbClr val="0097AB"/>
          </a:solidFill>
          <a:ln>
            <a:solidFill>
              <a:srgbClr val="009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Opad-nedadgående pil 47"/>
          <p:cNvSpPr/>
          <p:nvPr/>
        </p:nvSpPr>
        <p:spPr>
          <a:xfrm>
            <a:off x="332155" y="2348880"/>
            <a:ext cx="135764" cy="2088232"/>
          </a:xfrm>
          <a:prstGeom prst="upDownArrow">
            <a:avLst/>
          </a:prstGeom>
          <a:solidFill>
            <a:srgbClr val="0097AB"/>
          </a:solidFill>
          <a:ln>
            <a:solidFill>
              <a:srgbClr val="009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083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7" grpId="0" animBg="1"/>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Fra bruger til IFIRS</a:t>
            </a:r>
          </a:p>
        </p:txBody>
      </p:sp>
      <p:sp>
        <p:nvSpPr>
          <p:cNvPr id="3" name="Pladsholder til indhold 2"/>
          <p:cNvSpPr>
            <a:spLocks noGrp="1"/>
          </p:cNvSpPr>
          <p:nvPr>
            <p:ph sz="half" idx="1"/>
          </p:nvPr>
        </p:nvSpPr>
        <p:spPr/>
        <p:txBody>
          <a:bodyPr>
            <a:normAutofit fontScale="92500"/>
          </a:bodyPr>
          <a:lstStyle/>
          <a:p>
            <a:r>
              <a:rPr lang="da-DK" dirty="0"/>
              <a:t>Bruger finder en fejl i en kreditnota ved leverandør</a:t>
            </a:r>
          </a:p>
          <a:p>
            <a:r>
              <a:rPr lang="da-DK" dirty="0"/>
              <a:t>Michael kontrollerer og validerer data</a:t>
            </a:r>
          </a:p>
          <a:p>
            <a:r>
              <a:rPr lang="da-DK" dirty="0"/>
              <a:t>Michael kontakter IFIRS</a:t>
            </a:r>
          </a:p>
          <a:p>
            <a:r>
              <a:rPr lang="da-DK" dirty="0"/>
              <a:t>IFIRS anvender kontrollen og validerede data</a:t>
            </a:r>
          </a:p>
          <a:p>
            <a:r>
              <a:rPr lang="da-DK" dirty="0"/>
              <a:t>IFIRS kontakter leverandør</a:t>
            </a:r>
          </a:p>
          <a:p>
            <a:r>
              <a:rPr lang="da-DK" dirty="0"/>
              <a:t>Kreditnota til flere skoler!</a:t>
            </a:r>
          </a:p>
          <a:p>
            <a:endParaRPr lang="da-DK" dirty="0"/>
          </a:p>
        </p:txBody>
      </p:sp>
      <p:sp>
        <p:nvSpPr>
          <p:cNvPr id="6" name="Pladsholder til indhold 5"/>
          <p:cNvSpPr>
            <a:spLocks noGrp="1"/>
          </p:cNvSpPr>
          <p:nvPr>
            <p:ph sz="half" idx="2"/>
          </p:nvPr>
        </p:nvSpPr>
        <p:spPr/>
        <p:txBody>
          <a:bodyPr>
            <a:normAutofit/>
          </a:bodyPr>
          <a:lstStyle/>
          <a:p>
            <a:pPr marL="0" indent="0">
              <a:buNone/>
            </a:pPr>
            <a:endParaRPr lang="da-DK" dirty="0"/>
          </a:p>
        </p:txBody>
      </p:sp>
      <p:grpSp>
        <p:nvGrpSpPr>
          <p:cNvPr id="40" name="Gruppe 39"/>
          <p:cNvGrpSpPr/>
          <p:nvPr/>
        </p:nvGrpSpPr>
        <p:grpSpPr>
          <a:xfrm>
            <a:off x="3998742" y="2204865"/>
            <a:ext cx="4105482" cy="3571114"/>
            <a:chOff x="3998742" y="2204865"/>
            <a:chExt cx="4105482" cy="3571114"/>
          </a:xfrm>
        </p:grpSpPr>
        <p:pic>
          <p:nvPicPr>
            <p:cNvPr id="10" name="Billede 9" descr="Powerpoint_master_logo_bun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8742" y="4526027"/>
              <a:ext cx="2013418" cy="1249952"/>
            </a:xfrm>
            <a:prstGeom prst="rect">
              <a:avLst/>
            </a:prstGeom>
          </p:spPr>
        </p:pic>
        <p:graphicFrame>
          <p:nvGraphicFramePr>
            <p:cNvPr id="12" name="Objekt 11"/>
            <p:cNvGraphicFramePr>
              <a:graphicFrameLocks noChangeAspect="1"/>
            </p:cNvGraphicFramePr>
            <p:nvPr>
              <p:extLst>
                <p:ext uri="{D42A27DB-BD31-4B8C-83A1-F6EECF244321}">
                  <p14:modId xmlns:p14="http://schemas.microsoft.com/office/powerpoint/2010/main" val="1081487749"/>
                </p:ext>
              </p:extLst>
            </p:nvPr>
          </p:nvGraphicFramePr>
          <p:xfrm>
            <a:off x="6012160" y="3140968"/>
            <a:ext cx="1931738" cy="2131861"/>
          </p:xfrm>
          <a:graphic>
            <a:graphicData uri="http://schemas.openxmlformats.org/presentationml/2006/ole">
              <mc:AlternateContent xmlns:mc="http://schemas.openxmlformats.org/markup-compatibility/2006">
                <mc:Choice xmlns:v="urn:schemas-microsoft-com:vml" Requires="v">
                  <p:oleObj spid="_x0000_s2060" name="Acrobat Document" r:id="rId5" imgW="5869323" imgH="6476695" progId="AcroExch.Document.11">
                    <p:embed/>
                  </p:oleObj>
                </mc:Choice>
                <mc:Fallback>
                  <p:oleObj name="Acrobat Document" r:id="rId5" imgW="5869323" imgH="6476695" progId="AcroExch.Document.11">
                    <p:embed/>
                    <p:pic>
                      <p:nvPicPr>
                        <p:cNvPr id="0" name=""/>
                        <p:cNvPicPr/>
                        <p:nvPr/>
                      </p:nvPicPr>
                      <p:blipFill>
                        <a:blip r:embed="rId6"/>
                        <a:stretch>
                          <a:fillRect/>
                        </a:stretch>
                      </p:blipFill>
                      <p:spPr>
                        <a:xfrm>
                          <a:off x="6012160" y="3140968"/>
                          <a:ext cx="1931738" cy="2131861"/>
                        </a:xfrm>
                        <a:prstGeom prst="rect">
                          <a:avLst/>
                        </a:prstGeom>
                      </p:spPr>
                    </p:pic>
                  </p:oleObj>
                </mc:Fallback>
              </mc:AlternateContent>
            </a:graphicData>
          </a:graphic>
        </p:graphicFrame>
        <p:cxnSp>
          <p:nvCxnSpPr>
            <p:cNvPr id="13" name="Lige pilforbindelse 12"/>
            <p:cNvCxnSpPr/>
            <p:nvPr/>
          </p:nvCxnSpPr>
          <p:spPr>
            <a:xfrm flipV="1">
              <a:off x="5239384" y="4014251"/>
              <a:ext cx="837893" cy="86634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Lige pilforbindelse 15"/>
            <p:cNvCxnSpPr/>
            <p:nvPr/>
          </p:nvCxnSpPr>
          <p:spPr>
            <a:xfrm flipH="1" flipV="1">
              <a:off x="5369013" y="2276873"/>
              <a:ext cx="624600" cy="7083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Lige pilforbindelse 17"/>
            <p:cNvCxnSpPr/>
            <p:nvPr/>
          </p:nvCxnSpPr>
          <p:spPr>
            <a:xfrm flipH="1" flipV="1">
              <a:off x="6233673" y="2276874"/>
              <a:ext cx="324198" cy="70838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Lige pilforbindelse 19"/>
            <p:cNvCxnSpPr/>
            <p:nvPr/>
          </p:nvCxnSpPr>
          <p:spPr>
            <a:xfrm flipV="1">
              <a:off x="6763736" y="2204865"/>
              <a:ext cx="0" cy="81016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2" name="Lige pilforbindelse 21"/>
            <p:cNvCxnSpPr/>
            <p:nvPr/>
          </p:nvCxnSpPr>
          <p:spPr>
            <a:xfrm flipV="1">
              <a:off x="7025197" y="2237678"/>
              <a:ext cx="333084" cy="7592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Lige pilforbindelse 28"/>
            <p:cNvCxnSpPr/>
            <p:nvPr/>
          </p:nvCxnSpPr>
          <p:spPr>
            <a:xfrm flipV="1">
              <a:off x="7457711" y="2276873"/>
              <a:ext cx="646513" cy="72822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41" name="Afrundet rektangel 40"/>
          <p:cNvSpPr/>
          <p:nvPr/>
        </p:nvSpPr>
        <p:spPr>
          <a:xfrm>
            <a:off x="7399497" y="5272829"/>
            <a:ext cx="1449237" cy="657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Leverandør</a:t>
            </a:r>
          </a:p>
        </p:txBody>
      </p:sp>
      <p:cxnSp>
        <p:nvCxnSpPr>
          <p:cNvPr id="43" name="Lige pilforbindelse 42"/>
          <p:cNvCxnSpPr>
            <a:endCxn id="41" idx="0"/>
          </p:cNvCxnSpPr>
          <p:nvPr/>
        </p:nvCxnSpPr>
        <p:spPr>
          <a:xfrm>
            <a:off x="7524328" y="4077072"/>
            <a:ext cx="599788" cy="119575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99168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IFIRS til bruger</a:t>
            </a:r>
          </a:p>
        </p:txBody>
      </p:sp>
      <p:sp>
        <p:nvSpPr>
          <p:cNvPr id="3" name="Pladsholder til indhold 2"/>
          <p:cNvSpPr>
            <a:spLocks noGrp="1"/>
          </p:cNvSpPr>
          <p:nvPr>
            <p:ph sz="half" idx="1"/>
          </p:nvPr>
        </p:nvSpPr>
        <p:spPr/>
        <p:txBody>
          <a:bodyPr>
            <a:normAutofit lnSpcReduction="10000"/>
          </a:bodyPr>
          <a:lstStyle/>
          <a:p>
            <a:r>
              <a:rPr lang="da-DK" dirty="0"/>
              <a:t>IFIRS finder udfordring ved aftale</a:t>
            </a:r>
          </a:p>
          <a:p>
            <a:r>
              <a:rPr lang="da-DK" dirty="0"/>
              <a:t>Dialog og løsning med leverandør</a:t>
            </a:r>
          </a:p>
          <a:p>
            <a:r>
              <a:rPr lang="da-DK" dirty="0"/>
              <a:t>Løsning kommunikeres til alle skoler, herunder SDE</a:t>
            </a:r>
          </a:p>
          <a:p>
            <a:r>
              <a:rPr lang="da-DK" dirty="0"/>
              <a:t>SDE forankrer løsningen på hele skolen – løsningen får liv!</a:t>
            </a:r>
          </a:p>
        </p:txBody>
      </p:sp>
      <p:sp>
        <p:nvSpPr>
          <p:cNvPr id="4" name="Pladsholder til indhold 3"/>
          <p:cNvSpPr>
            <a:spLocks noGrp="1"/>
          </p:cNvSpPr>
          <p:nvPr>
            <p:ph sz="half" idx="2"/>
          </p:nvPr>
        </p:nvSpPr>
        <p:spPr/>
        <p:txBody>
          <a:bodyPr>
            <a:normAutofit/>
          </a:bodyPr>
          <a:lstStyle/>
          <a:p>
            <a:pPr marL="0" indent="0">
              <a:buNone/>
            </a:pPr>
            <a:endParaRPr lang="da-DK" dirty="0"/>
          </a:p>
        </p:txBody>
      </p:sp>
      <p:grpSp>
        <p:nvGrpSpPr>
          <p:cNvPr id="14" name="Gruppe 13"/>
          <p:cNvGrpSpPr/>
          <p:nvPr/>
        </p:nvGrpSpPr>
        <p:grpSpPr>
          <a:xfrm>
            <a:off x="5250139" y="2132855"/>
            <a:ext cx="2716934" cy="4278674"/>
            <a:chOff x="5226964" y="3140968"/>
            <a:chExt cx="2716934" cy="4278674"/>
          </a:xfrm>
        </p:grpSpPr>
        <p:pic>
          <p:nvPicPr>
            <p:cNvPr id="15" name="Billede 14" descr="Powerpoint_master_logo_bun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6964" y="6169690"/>
              <a:ext cx="2013418" cy="1249952"/>
            </a:xfrm>
            <a:prstGeom prst="rect">
              <a:avLst/>
            </a:prstGeom>
          </p:spPr>
        </p:pic>
        <p:graphicFrame>
          <p:nvGraphicFramePr>
            <p:cNvPr id="16" name="Objekt 15"/>
            <p:cNvGraphicFramePr>
              <a:graphicFrameLocks noChangeAspect="1"/>
            </p:cNvGraphicFramePr>
            <p:nvPr>
              <p:extLst>
                <p:ext uri="{D42A27DB-BD31-4B8C-83A1-F6EECF244321}">
                  <p14:modId xmlns:p14="http://schemas.microsoft.com/office/powerpoint/2010/main" val="2599754560"/>
                </p:ext>
              </p:extLst>
            </p:nvPr>
          </p:nvGraphicFramePr>
          <p:xfrm>
            <a:off x="6012160" y="3140968"/>
            <a:ext cx="1931738" cy="2131861"/>
          </p:xfrm>
          <a:graphic>
            <a:graphicData uri="http://schemas.openxmlformats.org/presentationml/2006/ole">
              <mc:AlternateContent xmlns:mc="http://schemas.openxmlformats.org/markup-compatibility/2006">
                <mc:Choice xmlns:v="urn:schemas-microsoft-com:vml" Requires="v">
                  <p:oleObj spid="_x0000_s3083" name="Acrobat Document" r:id="rId5" imgW="5869323" imgH="6476695" progId="AcroExch.Document.11">
                    <p:embed/>
                  </p:oleObj>
                </mc:Choice>
                <mc:Fallback>
                  <p:oleObj name="Acrobat Document" r:id="rId5" imgW="5869323" imgH="6476695" progId="AcroExch.Document.11">
                    <p:embed/>
                    <p:pic>
                      <p:nvPicPr>
                        <p:cNvPr id="0" name=""/>
                        <p:cNvPicPr/>
                        <p:nvPr/>
                      </p:nvPicPr>
                      <p:blipFill>
                        <a:blip r:embed="rId6"/>
                        <a:stretch>
                          <a:fillRect/>
                        </a:stretch>
                      </p:blipFill>
                      <p:spPr>
                        <a:xfrm>
                          <a:off x="6012160" y="3140968"/>
                          <a:ext cx="1931738" cy="2131861"/>
                        </a:xfrm>
                        <a:prstGeom prst="rect">
                          <a:avLst/>
                        </a:prstGeom>
                      </p:spPr>
                    </p:pic>
                  </p:oleObj>
                </mc:Fallback>
              </mc:AlternateContent>
            </a:graphicData>
          </a:graphic>
        </p:graphicFrame>
        <p:cxnSp>
          <p:nvCxnSpPr>
            <p:cNvPr id="17" name="Lige pilforbindelse 16"/>
            <p:cNvCxnSpPr>
              <a:stCxn id="28" idx="2"/>
              <a:endCxn id="15" idx="0"/>
            </p:cNvCxnSpPr>
            <p:nvPr/>
          </p:nvCxnSpPr>
          <p:spPr>
            <a:xfrm>
              <a:off x="5866837" y="5728647"/>
              <a:ext cx="366836" cy="4410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23" name="Afrundet rektangel 22"/>
          <p:cNvSpPr/>
          <p:nvPr/>
        </p:nvSpPr>
        <p:spPr>
          <a:xfrm>
            <a:off x="7571520" y="4106539"/>
            <a:ext cx="1449237" cy="657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Leverandør</a:t>
            </a:r>
          </a:p>
        </p:txBody>
      </p:sp>
      <p:cxnSp>
        <p:nvCxnSpPr>
          <p:cNvPr id="24" name="Lige pilforbindelse 23"/>
          <p:cNvCxnSpPr/>
          <p:nvPr/>
        </p:nvCxnSpPr>
        <p:spPr>
          <a:xfrm>
            <a:off x="7571520" y="3006138"/>
            <a:ext cx="724619" cy="110040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28" name="Afrundet rektangel 27"/>
          <p:cNvSpPr/>
          <p:nvPr/>
        </p:nvSpPr>
        <p:spPr>
          <a:xfrm>
            <a:off x="4845896" y="4149802"/>
            <a:ext cx="2088232" cy="570732"/>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LØSNING</a:t>
            </a:r>
          </a:p>
        </p:txBody>
      </p:sp>
      <p:cxnSp>
        <p:nvCxnSpPr>
          <p:cNvPr id="29" name="Lige pilforbindelse 28"/>
          <p:cNvCxnSpPr>
            <a:stCxn id="28" idx="3"/>
            <a:endCxn id="23" idx="1"/>
          </p:cNvCxnSpPr>
          <p:nvPr/>
        </p:nvCxnSpPr>
        <p:spPr>
          <a:xfrm>
            <a:off x="6934128" y="4435168"/>
            <a:ext cx="637392" cy="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33" name="Lige pilforbindelse 32"/>
          <p:cNvCxnSpPr>
            <a:stCxn id="28" idx="0"/>
            <a:endCxn id="16" idx="1"/>
          </p:cNvCxnSpPr>
          <p:nvPr/>
        </p:nvCxnSpPr>
        <p:spPr>
          <a:xfrm flipV="1">
            <a:off x="5890012" y="3198785"/>
            <a:ext cx="145323" cy="95101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39" name="Lige pilforbindelse 38"/>
          <p:cNvCxnSpPr/>
          <p:nvPr/>
        </p:nvCxnSpPr>
        <p:spPr>
          <a:xfrm flipV="1">
            <a:off x="6899711" y="1270315"/>
            <a:ext cx="579958" cy="910229"/>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1" name="Lige pilforbindelse 40"/>
          <p:cNvCxnSpPr/>
          <p:nvPr/>
        </p:nvCxnSpPr>
        <p:spPr>
          <a:xfrm flipH="1" flipV="1">
            <a:off x="6759942" y="1270314"/>
            <a:ext cx="16526" cy="88223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2" name="Lige pilforbindelse 41"/>
          <p:cNvCxnSpPr/>
          <p:nvPr/>
        </p:nvCxnSpPr>
        <p:spPr>
          <a:xfrm flipH="1" flipV="1">
            <a:off x="6035335" y="1270314"/>
            <a:ext cx="572207" cy="91023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85047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Fordele ved samarbejdet</a:t>
            </a:r>
          </a:p>
        </p:txBody>
      </p:sp>
      <p:sp>
        <p:nvSpPr>
          <p:cNvPr id="3" name="Pladsholder til indhold 2"/>
          <p:cNvSpPr>
            <a:spLocks noGrp="1"/>
          </p:cNvSpPr>
          <p:nvPr>
            <p:ph sz="half" idx="1"/>
          </p:nvPr>
        </p:nvSpPr>
        <p:spPr/>
        <p:txBody>
          <a:bodyPr>
            <a:normAutofit fontScale="85000" lnSpcReduction="20000"/>
          </a:bodyPr>
          <a:lstStyle/>
          <a:p>
            <a:r>
              <a:rPr lang="da-DK" dirty="0">
                <a:solidFill>
                  <a:srgbClr val="FFFF00"/>
                </a:solidFill>
              </a:rPr>
              <a:t>Stordriftsfordele</a:t>
            </a:r>
          </a:p>
          <a:p>
            <a:endParaRPr lang="da-DK" dirty="0">
              <a:solidFill>
                <a:schemeClr val="accent5">
                  <a:lumMod val="75000"/>
                </a:schemeClr>
              </a:solidFill>
            </a:endParaRPr>
          </a:p>
          <a:p>
            <a:r>
              <a:rPr lang="da-DK" dirty="0">
                <a:solidFill>
                  <a:schemeClr val="accent5">
                    <a:lumMod val="75000"/>
                  </a:schemeClr>
                </a:solidFill>
              </a:rPr>
              <a:t>Forankring både i SDE og IFIRS</a:t>
            </a:r>
          </a:p>
          <a:p>
            <a:pPr lvl="1"/>
            <a:r>
              <a:rPr lang="da-DK" dirty="0" err="1">
                <a:solidFill>
                  <a:schemeClr val="accent5">
                    <a:lumMod val="75000"/>
                  </a:schemeClr>
                </a:solidFill>
              </a:rPr>
              <a:t>Vidensoverdragelse</a:t>
            </a:r>
            <a:r>
              <a:rPr lang="da-DK" dirty="0">
                <a:solidFill>
                  <a:schemeClr val="accent5">
                    <a:lumMod val="75000"/>
                  </a:schemeClr>
                </a:solidFill>
              </a:rPr>
              <a:t> og udbredelse</a:t>
            </a:r>
          </a:p>
          <a:p>
            <a:endParaRPr lang="da-DK" dirty="0">
              <a:solidFill>
                <a:schemeClr val="accent3">
                  <a:lumMod val="75000"/>
                </a:schemeClr>
              </a:solidFill>
            </a:endParaRPr>
          </a:p>
          <a:p>
            <a:r>
              <a:rPr lang="da-DK" dirty="0">
                <a:solidFill>
                  <a:schemeClr val="accent3">
                    <a:lumMod val="75000"/>
                  </a:schemeClr>
                </a:solidFill>
              </a:rPr>
              <a:t>Vægten i samarbejdet</a:t>
            </a:r>
          </a:p>
          <a:p>
            <a:endParaRPr lang="da-DK" dirty="0">
              <a:solidFill>
                <a:schemeClr val="accent4"/>
              </a:solidFill>
            </a:endParaRPr>
          </a:p>
          <a:p>
            <a:r>
              <a:rPr lang="da-DK" dirty="0">
                <a:solidFill>
                  <a:schemeClr val="accent4"/>
                </a:solidFill>
              </a:rPr>
              <a:t>Sparring på tværs af skoler og aftaler</a:t>
            </a:r>
          </a:p>
          <a:p>
            <a:r>
              <a:rPr lang="da-DK" dirty="0">
                <a:solidFill>
                  <a:schemeClr val="accent4"/>
                </a:solidFill>
              </a:rPr>
              <a:t>Aftalerne skærpes udbud for udbud</a:t>
            </a:r>
          </a:p>
          <a:p>
            <a:endParaRPr lang="da-DK" dirty="0"/>
          </a:p>
        </p:txBody>
      </p:sp>
      <p:sp>
        <p:nvSpPr>
          <p:cNvPr id="4" name="Pladsholder til indhold 3"/>
          <p:cNvSpPr>
            <a:spLocks noGrp="1"/>
          </p:cNvSpPr>
          <p:nvPr>
            <p:ph sz="half" idx="2"/>
          </p:nvPr>
        </p:nvSpPr>
        <p:spPr/>
        <p:txBody>
          <a:bodyPr>
            <a:normAutofit fontScale="47500" lnSpcReduction="20000"/>
          </a:bodyPr>
          <a:lstStyle/>
          <a:p>
            <a:r>
              <a:rPr lang="da-DK" dirty="0">
                <a:solidFill>
                  <a:srgbClr val="FFFF00"/>
                </a:solidFill>
              </a:rPr>
              <a:t>Effektivisering – samme arbejde, mere data</a:t>
            </a:r>
          </a:p>
          <a:p>
            <a:r>
              <a:rPr lang="da-DK" dirty="0">
                <a:solidFill>
                  <a:srgbClr val="FFFF00"/>
                </a:solidFill>
              </a:rPr>
              <a:t>Specialisering og faglighed i samspil</a:t>
            </a:r>
          </a:p>
          <a:p>
            <a:pPr lvl="1"/>
            <a:r>
              <a:rPr lang="da-DK" dirty="0" err="1">
                <a:solidFill>
                  <a:srgbClr val="FFFF00"/>
                </a:solidFill>
              </a:rPr>
              <a:t>SDEs</a:t>
            </a:r>
            <a:r>
              <a:rPr lang="da-DK" dirty="0">
                <a:solidFill>
                  <a:srgbClr val="FFFF00"/>
                </a:solidFill>
              </a:rPr>
              <a:t> faglige brugere rådgiver IFIRS</a:t>
            </a:r>
          </a:p>
          <a:p>
            <a:pPr lvl="1"/>
            <a:r>
              <a:rPr lang="da-DK" dirty="0">
                <a:solidFill>
                  <a:srgbClr val="FFFF00"/>
                </a:solidFill>
              </a:rPr>
              <a:t>IFIRS Konsulenter rådgiver SDE</a:t>
            </a:r>
          </a:p>
          <a:p>
            <a:endParaRPr lang="da-DK" dirty="0">
              <a:solidFill>
                <a:schemeClr val="accent5">
                  <a:lumMod val="75000"/>
                </a:schemeClr>
              </a:solidFill>
            </a:endParaRPr>
          </a:p>
          <a:p>
            <a:r>
              <a:rPr lang="da-DK" dirty="0">
                <a:solidFill>
                  <a:schemeClr val="accent5">
                    <a:lumMod val="75000"/>
                  </a:schemeClr>
                </a:solidFill>
              </a:rPr>
              <a:t>SDE er tæt på aftalen og virkeligheden</a:t>
            </a:r>
          </a:p>
          <a:p>
            <a:r>
              <a:rPr lang="da-DK" dirty="0">
                <a:solidFill>
                  <a:schemeClr val="accent5">
                    <a:lumMod val="75000"/>
                  </a:schemeClr>
                </a:solidFill>
              </a:rPr>
              <a:t>IFIRS har sammenhængen for hele kontrakten</a:t>
            </a:r>
          </a:p>
          <a:p>
            <a:r>
              <a:rPr lang="da-DK" dirty="0">
                <a:solidFill>
                  <a:schemeClr val="accent5">
                    <a:lumMod val="75000"/>
                  </a:schemeClr>
                </a:solidFill>
              </a:rPr>
              <a:t>Viden kommer både tæt på og fra et overordnet plan</a:t>
            </a:r>
          </a:p>
          <a:p>
            <a:pPr lvl="1"/>
            <a:r>
              <a:rPr lang="da-DK" dirty="0">
                <a:solidFill>
                  <a:schemeClr val="accent5">
                    <a:lumMod val="75000"/>
                  </a:schemeClr>
                </a:solidFill>
              </a:rPr>
              <a:t>IFIRS kan levere viden fra mange aftaler og planer</a:t>
            </a:r>
          </a:p>
          <a:p>
            <a:pPr lvl="1"/>
            <a:r>
              <a:rPr lang="da-DK" dirty="0">
                <a:solidFill>
                  <a:schemeClr val="accent5">
                    <a:lumMod val="75000"/>
                  </a:schemeClr>
                </a:solidFill>
              </a:rPr>
              <a:t>SDE sikrer at den viden matcher virkelighedens behov og krav</a:t>
            </a:r>
          </a:p>
          <a:p>
            <a:endParaRPr lang="da-DK" dirty="0">
              <a:solidFill>
                <a:schemeClr val="accent3">
                  <a:lumMod val="75000"/>
                </a:schemeClr>
              </a:solidFill>
            </a:endParaRPr>
          </a:p>
          <a:p>
            <a:r>
              <a:rPr lang="da-DK" dirty="0">
                <a:solidFill>
                  <a:schemeClr val="accent3">
                    <a:lumMod val="75000"/>
                  </a:schemeClr>
                </a:solidFill>
              </a:rPr>
              <a:t>Leverandører lytter til omsætning</a:t>
            </a:r>
          </a:p>
          <a:p>
            <a:r>
              <a:rPr lang="da-DK" dirty="0">
                <a:solidFill>
                  <a:schemeClr val="accent3">
                    <a:lumMod val="75000"/>
                  </a:schemeClr>
                </a:solidFill>
              </a:rPr>
              <a:t>80 skoler / kunder fremfor 1</a:t>
            </a:r>
          </a:p>
          <a:p>
            <a:endParaRPr lang="da-DK" dirty="0">
              <a:solidFill>
                <a:schemeClr val="accent4"/>
              </a:solidFill>
            </a:endParaRPr>
          </a:p>
          <a:p>
            <a:r>
              <a:rPr lang="da-DK" dirty="0">
                <a:solidFill>
                  <a:schemeClr val="accent4"/>
                </a:solidFill>
              </a:rPr>
              <a:t>Viden kommer fra mange niveauer og på tværs af aftaler</a:t>
            </a:r>
          </a:p>
          <a:p>
            <a:r>
              <a:rPr lang="da-DK" dirty="0">
                <a:solidFill>
                  <a:schemeClr val="accent4"/>
                </a:solidFill>
              </a:rPr>
              <a:t>Hvad fungerer godt / dårligt – både i virkeligheden og i styringen?</a:t>
            </a:r>
          </a:p>
          <a:p>
            <a:endParaRPr lang="da-DK" dirty="0">
              <a:solidFill>
                <a:schemeClr val="accent4"/>
              </a:solidFill>
            </a:endParaRPr>
          </a:p>
        </p:txBody>
      </p:sp>
    </p:spTree>
    <p:extLst>
      <p:ext uri="{BB962C8B-B14F-4D97-AF65-F5344CB8AC3E}">
        <p14:creationId xmlns:p14="http://schemas.microsoft.com/office/powerpoint/2010/main" val="3428281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Udfordringer</a:t>
            </a:r>
          </a:p>
        </p:txBody>
      </p:sp>
      <p:sp>
        <p:nvSpPr>
          <p:cNvPr id="3" name="Pladsholder til indhold 2"/>
          <p:cNvSpPr>
            <a:spLocks noGrp="1"/>
          </p:cNvSpPr>
          <p:nvPr>
            <p:ph idx="1"/>
          </p:nvPr>
        </p:nvSpPr>
        <p:spPr/>
        <p:txBody>
          <a:bodyPr>
            <a:normAutofit/>
          </a:bodyPr>
          <a:lstStyle/>
          <a:p>
            <a:r>
              <a:rPr lang="da-DK" dirty="0"/>
              <a:t>Rollefordeling</a:t>
            </a:r>
          </a:p>
          <a:p>
            <a:pPr lvl="1"/>
            <a:r>
              <a:rPr lang="da-DK" dirty="0"/>
              <a:t>SDE er både ”chef” og ”medlem”</a:t>
            </a:r>
          </a:p>
          <a:p>
            <a:endParaRPr lang="da-DK" dirty="0"/>
          </a:p>
          <a:p>
            <a:r>
              <a:rPr lang="da-DK" dirty="0"/>
              <a:t>Forventningsafstemning</a:t>
            </a:r>
          </a:p>
          <a:p>
            <a:pPr lvl="1"/>
            <a:r>
              <a:rPr lang="da-DK" dirty="0"/>
              <a:t>Hvor meget kan lade sig gøre – og hvor mange ressourcer?</a:t>
            </a:r>
          </a:p>
          <a:p>
            <a:pPr lvl="1"/>
            <a:r>
              <a:rPr lang="da-DK" dirty="0"/>
              <a:t>”For meget” / ”For lidt”</a:t>
            </a:r>
          </a:p>
          <a:p>
            <a:pPr lvl="1"/>
            <a:r>
              <a:rPr lang="da-DK" dirty="0"/>
              <a:t>Hvor meget info vil IFIRS gerne have?</a:t>
            </a:r>
          </a:p>
          <a:p>
            <a:pPr lvl="1"/>
            <a:endParaRPr lang="da-DK" dirty="0"/>
          </a:p>
          <a:p>
            <a:endParaRPr lang="da-DK" dirty="0"/>
          </a:p>
        </p:txBody>
      </p:sp>
    </p:spTree>
    <p:extLst>
      <p:ext uri="{BB962C8B-B14F-4D97-AF65-F5344CB8AC3E}">
        <p14:creationId xmlns:p14="http://schemas.microsoft.com/office/powerpoint/2010/main" val="3020187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Dialog og Spørgsmål</a:t>
            </a:r>
          </a:p>
        </p:txBody>
      </p:sp>
      <p:sp>
        <p:nvSpPr>
          <p:cNvPr id="3" name="Pladsholder til indhold 2"/>
          <p:cNvSpPr>
            <a:spLocks noGrp="1"/>
          </p:cNvSpPr>
          <p:nvPr>
            <p:ph sz="half" idx="1"/>
          </p:nvPr>
        </p:nvSpPr>
        <p:spPr/>
        <p:txBody>
          <a:bodyPr/>
          <a:lstStyle/>
          <a:p>
            <a:endParaRPr lang="da-DK"/>
          </a:p>
        </p:txBody>
      </p:sp>
      <p:sp>
        <p:nvSpPr>
          <p:cNvPr id="4" name="Pladsholder til indhold 3"/>
          <p:cNvSpPr>
            <a:spLocks noGrp="1"/>
          </p:cNvSpPr>
          <p:nvPr>
            <p:ph sz="half" idx="2"/>
          </p:nvPr>
        </p:nvSpPr>
        <p:spPr/>
        <p:txBody>
          <a:bodyPr/>
          <a:lstStyle/>
          <a:p>
            <a:endParaRPr lang="da-DK"/>
          </a:p>
        </p:txBody>
      </p:sp>
    </p:spTree>
    <p:extLst>
      <p:ext uri="{BB962C8B-B14F-4D97-AF65-F5344CB8AC3E}">
        <p14:creationId xmlns:p14="http://schemas.microsoft.com/office/powerpoint/2010/main" val="3827918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Hvad går I hjem med?</a:t>
            </a:r>
          </a:p>
        </p:txBody>
      </p:sp>
      <p:sp>
        <p:nvSpPr>
          <p:cNvPr id="5" name="Pladsholder til indhold 4"/>
          <p:cNvSpPr>
            <a:spLocks noGrp="1"/>
          </p:cNvSpPr>
          <p:nvPr>
            <p:ph idx="1"/>
          </p:nvPr>
        </p:nvSpPr>
        <p:spPr/>
        <p:txBody>
          <a:bodyPr>
            <a:normAutofit fontScale="77500" lnSpcReduction="20000"/>
          </a:bodyPr>
          <a:lstStyle/>
          <a:p>
            <a:r>
              <a:rPr lang="da-DK" dirty="0"/>
              <a:t>En faglig disciplin</a:t>
            </a:r>
          </a:p>
          <a:p>
            <a:pPr lvl="1"/>
            <a:r>
              <a:rPr lang="da-DK" dirty="0"/>
              <a:t>Kontraktstyring er en faglig disciplin</a:t>
            </a:r>
          </a:p>
          <a:p>
            <a:pPr lvl="1"/>
            <a:r>
              <a:rPr lang="da-DK" dirty="0"/>
              <a:t>Indblik i ”Håndværket” kontraktstyring</a:t>
            </a:r>
          </a:p>
          <a:p>
            <a:endParaRPr lang="da-DK" dirty="0"/>
          </a:p>
          <a:p>
            <a:r>
              <a:rPr lang="da-DK" dirty="0"/>
              <a:t>Indblik i forandringer</a:t>
            </a:r>
          </a:p>
          <a:p>
            <a:pPr lvl="1"/>
            <a:r>
              <a:rPr lang="da-DK" dirty="0"/>
              <a:t>Kontraktstyring og kommunikation kræver forandringsledelse</a:t>
            </a:r>
          </a:p>
          <a:p>
            <a:pPr lvl="1"/>
            <a:r>
              <a:rPr lang="da-DK" dirty="0"/>
              <a:t>Kontrakt og leverandørstyring holder aldrig op</a:t>
            </a:r>
          </a:p>
          <a:p>
            <a:pPr lvl="1"/>
            <a:endParaRPr lang="da-DK" dirty="0"/>
          </a:p>
          <a:p>
            <a:r>
              <a:rPr lang="da-DK" dirty="0"/>
              <a:t>Samarbejde kan svare sig</a:t>
            </a:r>
          </a:p>
          <a:p>
            <a:pPr lvl="1"/>
            <a:r>
              <a:rPr lang="da-DK" dirty="0"/>
              <a:t>Faglighed fremfor fjendtlighed</a:t>
            </a:r>
          </a:p>
          <a:p>
            <a:pPr lvl="1"/>
            <a:r>
              <a:rPr lang="da-DK" dirty="0"/>
              <a:t>Kontraktstyring sker på mange planer</a:t>
            </a:r>
          </a:p>
          <a:p>
            <a:pPr lvl="1"/>
            <a:r>
              <a:rPr lang="da-DK" dirty="0"/>
              <a:t>Centralisering og </a:t>
            </a:r>
            <a:r>
              <a:rPr lang="da-DK" dirty="0" err="1"/>
              <a:t>de-centralisering</a:t>
            </a:r>
            <a:r>
              <a:rPr lang="da-DK" dirty="0"/>
              <a:t> er lige godt og skidt</a:t>
            </a:r>
          </a:p>
          <a:p>
            <a:endParaRPr lang="da-DK" dirty="0"/>
          </a:p>
        </p:txBody>
      </p:sp>
    </p:spTree>
    <p:extLst>
      <p:ext uri="{BB962C8B-B14F-4D97-AF65-F5344CB8AC3E}">
        <p14:creationId xmlns:p14="http://schemas.microsoft.com/office/powerpoint/2010/main" val="142941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lstStyle/>
          <a:p>
            <a:r>
              <a:rPr lang="da-DK" dirty="0"/>
              <a:t>Hvem er IFIRS</a:t>
            </a:r>
          </a:p>
        </p:txBody>
      </p:sp>
      <p:sp>
        <p:nvSpPr>
          <p:cNvPr id="3" name="Pladsholder til indhold 2"/>
          <p:cNvSpPr>
            <a:spLocks noGrp="1"/>
          </p:cNvSpPr>
          <p:nvPr>
            <p:ph idx="1"/>
          </p:nvPr>
        </p:nvSpPr>
        <p:spPr/>
        <p:txBody>
          <a:bodyPr>
            <a:normAutofit fontScale="92500" lnSpcReduction="20000"/>
          </a:bodyPr>
          <a:lstStyle/>
          <a:p>
            <a:r>
              <a:rPr lang="da-DK" dirty="0"/>
              <a:t>Et frivilligt fællesskab af p.t. 80 selvejende institutioner i Undervisningsministeriets regi</a:t>
            </a:r>
          </a:p>
          <a:p>
            <a:r>
              <a:rPr lang="da-DK" dirty="0"/>
              <a:t>Ungdoms- og efteruddannelser fra hele Danmark, fra Bornholm, over Sjælland, Fyn og i hele Jylland</a:t>
            </a:r>
          </a:p>
          <a:p>
            <a:r>
              <a:rPr lang="da-DK" dirty="0"/>
              <a:t>De 80 medlemsskoler repræsenterer en årlig indkøbsmængde på ca. kr. 3.500.000.000</a:t>
            </a:r>
          </a:p>
          <a:p>
            <a:r>
              <a:rPr lang="da-DK" dirty="0"/>
              <a:t>1 leder</a:t>
            </a:r>
          </a:p>
          <a:p>
            <a:r>
              <a:rPr lang="da-DK" dirty="0"/>
              <a:t>5 udbudsjurister</a:t>
            </a:r>
          </a:p>
          <a:p>
            <a:r>
              <a:rPr lang="da-DK" dirty="0"/>
              <a:t>6 controllere</a:t>
            </a:r>
          </a:p>
        </p:txBody>
      </p:sp>
    </p:spTree>
    <p:extLst>
      <p:ext uri="{BB962C8B-B14F-4D97-AF65-F5344CB8AC3E}">
        <p14:creationId xmlns:p14="http://schemas.microsoft.com/office/powerpoint/2010/main" val="73502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Kontraktstyring i IFIRS</a:t>
            </a:r>
          </a:p>
        </p:txBody>
      </p:sp>
      <p:sp>
        <p:nvSpPr>
          <p:cNvPr id="3" name="Pladsholder til indhold 2"/>
          <p:cNvSpPr>
            <a:spLocks noGrp="1"/>
          </p:cNvSpPr>
          <p:nvPr>
            <p:ph idx="1"/>
          </p:nvPr>
        </p:nvSpPr>
        <p:spPr/>
        <p:txBody>
          <a:bodyPr/>
          <a:lstStyle/>
          <a:p>
            <a:pPr marL="0" indent="0">
              <a:buNone/>
            </a:pPr>
            <a:r>
              <a:rPr lang="da-DK" b="1" dirty="0"/>
              <a:t>Emner</a:t>
            </a:r>
          </a:p>
          <a:p>
            <a:r>
              <a:rPr lang="da-DK" dirty="0"/>
              <a:t>Fra leverandørstyring til kontraktstyring</a:t>
            </a:r>
          </a:p>
          <a:p>
            <a:r>
              <a:rPr lang="da-DK" dirty="0"/>
              <a:t>”God kontraktstyring”</a:t>
            </a:r>
          </a:p>
          <a:p>
            <a:pPr lvl="1"/>
            <a:r>
              <a:rPr lang="da-DK" dirty="0"/>
              <a:t>Gevinstrealisering</a:t>
            </a:r>
          </a:p>
          <a:p>
            <a:r>
              <a:rPr lang="da-DK" dirty="0"/>
              <a:t>Aktiviteter</a:t>
            </a:r>
          </a:p>
          <a:p>
            <a:r>
              <a:rPr lang="da-DK" dirty="0"/>
              <a:t>Opsummering</a:t>
            </a:r>
          </a:p>
        </p:txBody>
      </p:sp>
    </p:spTree>
    <p:extLst>
      <p:ext uri="{BB962C8B-B14F-4D97-AF65-F5344CB8AC3E}">
        <p14:creationId xmlns:p14="http://schemas.microsoft.com/office/powerpoint/2010/main" val="73303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Fra leverandørstyring til kontraktstyring – en rejse</a:t>
            </a:r>
          </a:p>
        </p:txBody>
      </p:sp>
      <p:sp>
        <p:nvSpPr>
          <p:cNvPr id="4" name="Pladsholder til indhold 3"/>
          <p:cNvSpPr>
            <a:spLocks noGrp="1"/>
          </p:cNvSpPr>
          <p:nvPr>
            <p:ph sz="half" idx="2"/>
          </p:nvPr>
        </p:nvSpPr>
        <p:spPr/>
        <p:txBody>
          <a:bodyPr>
            <a:normAutofit fontScale="55000" lnSpcReduction="20000"/>
          </a:bodyPr>
          <a:lstStyle/>
          <a:p>
            <a:r>
              <a:rPr lang="da-DK" dirty="0"/>
              <a:t>2016</a:t>
            </a:r>
          </a:p>
          <a:p>
            <a:pPr lvl="1"/>
            <a:r>
              <a:rPr lang="da-DK" dirty="0" err="1"/>
              <a:t>Pactius</a:t>
            </a:r>
            <a:endParaRPr lang="da-DK" dirty="0"/>
          </a:p>
          <a:p>
            <a:pPr lvl="1"/>
            <a:r>
              <a:rPr lang="da-DK" dirty="0"/>
              <a:t>Ny struktur i IFIRS</a:t>
            </a:r>
          </a:p>
          <a:p>
            <a:pPr lvl="1"/>
            <a:r>
              <a:rPr lang="da-DK" dirty="0"/>
              <a:t>Ny ledelse i IFIRS</a:t>
            </a:r>
          </a:p>
          <a:p>
            <a:pPr lvl="1"/>
            <a:r>
              <a:rPr lang="da-DK" dirty="0"/>
              <a:t>CM Uddannelse</a:t>
            </a:r>
          </a:p>
          <a:p>
            <a:pPr lvl="1"/>
            <a:r>
              <a:rPr lang="da-DK" dirty="0"/>
              <a:t>Ressource og tidsstyring (Segmenterings model)</a:t>
            </a:r>
          </a:p>
          <a:p>
            <a:endParaRPr lang="da-DK" dirty="0"/>
          </a:p>
          <a:p>
            <a:r>
              <a:rPr lang="da-DK" dirty="0"/>
              <a:t>2017</a:t>
            </a:r>
          </a:p>
          <a:p>
            <a:pPr lvl="1"/>
            <a:r>
              <a:rPr lang="da-DK" dirty="0"/>
              <a:t>CM delegering</a:t>
            </a:r>
          </a:p>
          <a:p>
            <a:pPr lvl="1"/>
            <a:r>
              <a:rPr lang="da-DK" dirty="0" err="1"/>
              <a:t>Compliance</a:t>
            </a:r>
            <a:r>
              <a:rPr lang="da-DK" dirty="0"/>
              <a:t> struktur</a:t>
            </a:r>
          </a:p>
          <a:p>
            <a:pPr lvl="1"/>
            <a:r>
              <a:rPr lang="da-DK" dirty="0"/>
              <a:t>Struktur for intern oplæring</a:t>
            </a:r>
          </a:p>
          <a:p>
            <a:pPr lvl="1"/>
            <a:r>
              <a:rPr lang="da-DK" dirty="0"/>
              <a:t>Procesbeskrivelse og deling</a:t>
            </a:r>
          </a:p>
          <a:p>
            <a:pPr lvl="1"/>
            <a:r>
              <a:rPr lang="da-DK" dirty="0"/>
              <a:t>Ressource og tidsstyring</a:t>
            </a:r>
          </a:p>
          <a:p>
            <a:pPr lvl="1"/>
            <a:r>
              <a:rPr lang="da-DK" dirty="0"/>
              <a:t>Og alt det andet </a:t>
            </a:r>
            <a:r>
              <a:rPr lang="da-DK" dirty="0">
                <a:sym typeface="Wingdings" panose="05000000000000000000" pitchFamily="2" charset="2"/>
              </a:rPr>
              <a:t></a:t>
            </a:r>
          </a:p>
          <a:p>
            <a:pPr lvl="1"/>
            <a:endParaRPr lang="da-DK" dirty="0">
              <a:sym typeface="Wingdings" panose="05000000000000000000" pitchFamily="2" charset="2"/>
            </a:endParaRPr>
          </a:p>
          <a:p>
            <a:r>
              <a:rPr lang="da-DK" dirty="0"/>
              <a:t>2018</a:t>
            </a:r>
          </a:p>
          <a:p>
            <a:pPr lvl="1"/>
            <a:r>
              <a:rPr lang="da-DK" dirty="0"/>
              <a:t>PACTIUS</a:t>
            </a:r>
          </a:p>
          <a:p>
            <a:pPr lvl="1"/>
            <a:r>
              <a:rPr lang="da-DK" dirty="0"/>
              <a:t>SAS</a:t>
            </a:r>
          </a:p>
          <a:p>
            <a:pPr lvl="1"/>
            <a:r>
              <a:rPr lang="da-DK" dirty="0"/>
              <a:t>Udbud til aftale til udbud til aftale til…..</a:t>
            </a:r>
          </a:p>
          <a:p>
            <a:endParaRPr lang="da-DK" dirty="0"/>
          </a:p>
          <a:p>
            <a:pPr lvl="1"/>
            <a:endParaRPr lang="da-DK" dirty="0"/>
          </a:p>
        </p:txBody>
      </p:sp>
      <p:sp>
        <p:nvSpPr>
          <p:cNvPr id="3" name="Pladsholder til indhold 2"/>
          <p:cNvSpPr>
            <a:spLocks noGrp="1"/>
          </p:cNvSpPr>
          <p:nvPr>
            <p:ph sz="half" idx="1"/>
          </p:nvPr>
        </p:nvSpPr>
        <p:spPr/>
        <p:txBody>
          <a:bodyPr>
            <a:normAutofit fontScale="47500" lnSpcReduction="20000"/>
          </a:bodyPr>
          <a:lstStyle/>
          <a:p>
            <a:r>
              <a:rPr lang="da-DK" dirty="0"/>
              <a:t>2010 - 2012</a:t>
            </a:r>
          </a:p>
          <a:p>
            <a:pPr lvl="1"/>
            <a:r>
              <a:rPr lang="da-DK" dirty="0"/>
              <a:t>Decentraliseret v udbudsjurister/konsulenter</a:t>
            </a:r>
          </a:p>
          <a:p>
            <a:pPr lvl="1"/>
            <a:r>
              <a:rPr lang="da-DK" dirty="0"/>
              <a:t>Priskontrol</a:t>
            </a:r>
          </a:p>
          <a:p>
            <a:pPr lvl="1"/>
            <a:r>
              <a:rPr lang="da-DK" dirty="0"/>
              <a:t>Ad hoc opfølgning</a:t>
            </a:r>
          </a:p>
          <a:p>
            <a:endParaRPr lang="da-DK" dirty="0"/>
          </a:p>
          <a:p>
            <a:r>
              <a:rPr lang="da-DK" dirty="0"/>
              <a:t>2013</a:t>
            </a:r>
          </a:p>
          <a:p>
            <a:pPr lvl="1"/>
            <a:r>
              <a:rPr lang="da-DK" dirty="0"/>
              <a:t>Centralisering (funktion)</a:t>
            </a:r>
          </a:p>
          <a:p>
            <a:pPr lvl="1"/>
            <a:r>
              <a:rPr lang="da-DK" dirty="0"/>
              <a:t>Leverandørmøder</a:t>
            </a:r>
          </a:p>
          <a:p>
            <a:pPr lvl="1"/>
            <a:r>
              <a:rPr lang="da-DK" dirty="0"/>
              <a:t>Aftalebog</a:t>
            </a:r>
          </a:p>
          <a:p>
            <a:pPr lvl="1"/>
            <a:r>
              <a:rPr lang="da-DK" dirty="0"/>
              <a:t>Medlemsportal</a:t>
            </a:r>
          </a:p>
          <a:p>
            <a:pPr lvl="1"/>
            <a:endParaRPr lang="da-DK" dirty="0"/>
          </a:p>
          <a:p>
            <a:r>
              <a:rPr lang="da-DK" dirty="0"/>
              <a:t>2014</a:t>
            </a:r>
          </a:p>
          <a:p>
            <a:pPr lvl="1"/>
            <a:r>
              <a:rPr lang="da-DK" dirty="0"/>
              <a:t>”God kontraktstyring”</a:t>
            </a:r>
          </a:p>
          <a:p>
            <a:pPr lvl="1"/>
            <a:r>
              <a:rPr lang="da-DK" dirty="0"/>
              <a:t>Evaluering &amp; proaktiv opfølgning</a:t>
            </a:r>
          </a:p>
          <a:p>
            <a:pPr lvl="1"/>
            <a:r>
              <a:rPr lang="da-DK" dirty="0"/>
              <a:t>Implementering</a:t>
            </a:r>
          </a:p>
          <a:p>
            <a:pPr lvl="1"/>
            <a:r>
              <a:rPr lang="da-DK" dirty="0" err="1"/>
              <a:t>Vidensoverdragelse</a:t>
            </a:r>
            <a:r>
              <a:rPr lang="da-DK" dirty="0"/>
              <a:t> til genudbud</a:t>
            </a:r>
          </a:p>
          <a:p>
            <a:endParaRPr lang="da-DK" dirty="0"/>
          </a:p>
          <a:p>
            <a:r>
              <a:rPr lang="da-DK" dirty="0"/>
              <a:t>2015</a:t>
            </a:r>
          </a:p>
          <a:p>
            <a:pPr lvl="1"/>
            <a:r>
              <a:rPr lang="da-DK" dirty="0"/>
              <a:t>SAS</a:t>
            </a:r>
          </a:p>
          <a:p>
            <a:pPr lvl="1"/>
            <a:r>
              <a:rPr lang="da-DK" dirty="0"/>
              <a:t>Standardisering af processer</a:t>
            </a:r>
          </a:p>
          <a:p>
            <a:pPr lvl="1"/>
            <a:r>
              <a:rPr lang="da-DK" dirty="0"/>
              <a:t>Effektivisering</a:t>
            </a:r>
          </a:p>
          <a:p>
            <a:pPr lvl="1"/>
            <a:r>
              <a:rPr lang="da-DK" dirty="0"/>
              <a:t>Opnormering</a:t>
            </a:r>
          </a:p>
          <a:p>
            <a:pPr lvl="1"/>
            <a:r>
              <a:rPr lang="da-DK" dirty="0"/>
              <a:t>Information</a:t>
            </a:r>
          </a:p>
          <a:p>
            <a:pPr lvl="1"/>
            <a:r>
              <a:rPr lang="da-DK" dirty="0" err="1"/>
              <a:t>Vidensforankring</a:t>
            </a:r>
            <a:endParaRPr lang="da-DK" dirty="0"/>
          </a:p>
          <a:p>
            <a:endParaRPr lang="da-DK" dirty="0"/>
          </a:p>
        </p:txBody>
      </p:sp>
    </p:spTree>
    <p:extLst>
      <p:ext uri="{BB962C8B-B14F-4D97-AF65-F5344CB8AC3E}">
        <p14:creationId xmlns:p14="http://schemas.microsoft.com/office/powerpoint/2010/main" val="77047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”God” Kontraktstyring</a:t>
            </a:r>
          </a:p>
        </p:txBody>
      </p:sp>
      <p:sp>
        <p:nvSpPr>
          <p:cNvPr id="10" name="Afrundet rektangel 9"/>
          <p:cNvSpPr/>
          <p:nvPr/>
        </p:nvSpPr>
        <p:spPr>
          <a:xfrm>
            <a:off x="4851310" y="1487015"/>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DISCIPLIN</a:t>
            </a:r>
          </a:p>
          <a:p>
            <a:pPr algn="ctr"/>
            <a:r>
              <a:rPr lang="da-DK" dirty="0"/>
              <a:t>Overblik</a:t>
            </a:r>
          </a:p>
        </p:txBody>
      </p:sp>
      <p:sp>
        <p:nvSpPr>
          <p:cNvPr id="11" name="Afrundet rektangulær billedforklaring 10"/>
          <p:cNvSpPr/>
          <p:nvPr/>
        </p:nvSpPr>
        <p:spPr>
          <a:xfrm>
            <a:off x="7083558" y="1484784"/>
            <a:ext cx="1944216" cy="1368152"/>
          </a:xfrm>
          <a:prstGeom prst="wedgeRoundRectCallout">
            <a:avLst>
              <a:gd name="adj1" fmla="val -59426"/>
              <a:gd name="adj2" fmla="val -26232"/>
              <a:gd name="adj3" fmla="val 16667"/>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a-DK" sz="1100" dirty="0">
                <a:solidFill>
                  <a:schemeClr val="tx1"/>
                </a:solidFill>
              </a:rPr>
              <a:t>SPØRGSMÅL</a:t>
            </a:r>
          </a:p>
          <a:p>
            <a:pPr marL="171450" indent="-171450">
              <a:buFont typeface="Arial" panose="020B0604020202020204" pitchFamily="34" charset="0"/>
              <a:buChar char="•"/>
            </a:pPr>
            <a:r>
              <a:rPr lang="da-DK" sz="1100" dirty="0">
                <a:solidFill>
                  <a:schemeClr val="tx1"/>
                </a:solidFill>
              </a:rPr>
              <a:t>Hvilke aftaler har vi? </a:t>
            </a:r>
          </a:p>
          <a:p>
            <a:pPr marL="171450" indent="-171450">
              <a:buFont typeface="Arial" panose="020B0604020202020204" pitchFamily="34" charset="0"/>
              <a:buChar char="•"/>
            </a:pPr>
            <a:r>
              <a:rPr lang="da-DK" sz="1100" dirty="0">
                <a:solidFill>
                  <a:schemeClr val="tx1"/>
                </a:solidFill>
              </a:rPr>
              <a:t>Hvad er vigtigt at vide om aftalerne?</a:t>
            </a:r>
          </a:p>
        </p:txBody>
      </p:sp>
      <p:sp>
        <p:nvSpPr>
          <p:cNvPr id="12" name="Afrundet rektangulær billedforklaring 11"/>
          <p:cNvSpPr/>
          <p:nvPr/>
        </p:nvSpPr>
        <p:spPr>
          <a:xfrm>
            <a:off x="4995326" y="3334951"/>
            <a:ext cx="1944216" cy="1536840"/>
          </a:xfrm>
          <a:prstGeom prst="wedgeRoundRectCallout">
            <a:avLst>
              <a:gd name="adj1" fmla="val -5238"/>
              <a:gd name="adj2" fmla="val -75922"/>
              <a:gd name="adj3" fmla="val 16667"/>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a-DK" sz="1100" dirty="0">
                <a:solidFill>
                  <a:schemeClr val="tx1"/>
                </a:solidFill>
              </a:rPr>
              <a:t>GEVINST</a:t>
            </a:r>
          </a:p>
          <a:p>
            <a:pPr marL="171450" indent="-171450">
              <a:buFont typeface="Arial" panose="020B0604020202020204" pitchFamily="34" charset="0"/>
              <a:buChar char="•"/>
            </a:pPr>
            <a:r>
              <a:rPr lang="da-DK" sz="1100" dirty="0">
                <a:solidFill>
                  <a:schemeClr val="tx1"/>
                </a:solidFill>
              </a:rPr>
              <a:t>Deadlines overholdes</a:t>
            </a:r>
          </a:p>
          <a:p>
            <a:pPr marL="171450" indent="-171450">
              <a:buFont typeface="Arial" panose="020B0604020202020204" pitchFamily="34" charset="0"/>
              <a:buChar char="•"/>
            </a:pPr>
            <a:r>
              <a:rPr lang="da-DK" sz="1100" dirty="0">
                <a:solidFill>
                  <a:schemeClr val="tx1"/>
                </a:solidFill>
              </a:rPr>
              <a:t>Aftaledækning på plads ift. revision og udbudspligt </a:t>
            </a:r>
          </a:p>
          <a:p>
            <a:pPr marL="171450" indent="-171450">
              <a:buFont typeface="Arial" panose="020B0604020202020204" pitchFamily="34" charset="0"/>
              <a:buChar char="•"/>
            </a:pPr>
            <a:r>
              <a:rPr lang="da-DK" sz="1100" dirty="0">
                <a:solidFill>
                  <a:schemeClr val="tx1"/>
                </a:solidFill>
              </a:rPr>
              <a:t>Ingen ”pludselige” listepriser</a:t>
            </a:r>
          </a:p>
        </p:txBody>
      </p:sp>
      <p:sp>
        <p:nvSpPr>
          <p:cNvPr id="13" name="Afrundet rektangulær billedforklaring 12"/>
          <p:cNvSpPr/>
          <p:nvPr/>
        </p:nvSpPr>
        <p:spPr>
          <a:xfrm>
            <a:off x="7092280" y="2996952"/>
            <a:ext cx="1944216" cy="1584176"/>
          </a:xfrm>
          <a:prstGeom prst="wedgeRoundRectCallout">
            <a:avLst>
              <a:gd name="adj1" fmla="val -68628"/>
              <a:gd name="adj2" fmla="val -56514"/>
              <a:gd name="adj3" fmla="val 16667"/>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a-DK" sz="1100" dirty="0">
                <a:solidFill>
                  <a:schemeClr val="tx1"/>
                </a:solidFill>
              </a:rPr>
              <a:t>AKTIVITET</a:t>
            </a:r>
          </a:p>
          <a:p>
            <a:pPr marL="171450" indent="-171450">
              <a:buFont typeface="Arial" panose="020B0604020202020204" pitchFamily="34" charset="0"/>
              <a:buChar char="•"/>
            </a:pPr>
            <a:r>
              <a:rPr lang="da-DK" sz="1100" dirty="0">
                <a:solidFill>
                  <a:schemeClr val="tx1"/>
                </a:solidFill>
              </a:rPr>
              <a:t>Databaser &amp; PACTIUS</a:t>
            </a:r>
          </a:p>
          <a:p>
            <a:pPr marL="171450" indent="-171450">
              <a:buFont typeface="Arial" panose="020B0604020202020204" pitchFamily="34" charset="0"/>
              <a:buChar char="•"/>
            </a:pPr>
            <a:r>
              <a:rPr lang="da-DK" sz="1100" dirty="0">
                <a:solidFill>
                  <a:schemeClr val="tx1"/>
                </a:solidFill>
              </a:rPr>
              <a:t>Aftalebøger</a:t>
            </a:r>
          </a:p>
          <a:p>
            <a:pPr marL="171450" indent="-171450">
              <a:buFont typeface="Arial" panose="020B0604020202020204" pitchFamily="34" charset="0"/>
              <a:buChar char="•"/>
            </a:pPr>
            <a:r>
              <a:rPr lang="da-DK" sz="1100" dirty="0">
                <a:solidFill>
                  <a:schemeClr val="tx1"/>
                </a:solidFill>
              </a:rPr>
              <a:t>Medlemsportal</a:t>
            </a:r>
          </a:p>
          <a:p>
            <a:endParaRPr lang="da-DK" sz="1100" dirty="0">
              <a:solidFill>
                <a:schemeClr val="tx1"/>
              </a:solidFill>
            </a:endParaRPr>
          </a:p>
        </p:txBody>
      </p:sp>
      <p:grpSp>
        <p:nvGrpSpPr>
          <p:cNvPr id="4" name="Gruppe 3"/>
          <p:cNvGrpSpPr/>
          <p:nvPr/>
        </p:nvGrpSpPr>
        <p:grpSpPr>
          <a:xfrm>
            <a:off x="307367" y="1545206"/>
            <a:ext cx="4329202" cy="3395962"/>
            <a:chOff x="307367" y="1606576"/>
            <a:chExt cx="4329202" cy="3395962"/>
          </a:xfrm>
        </p:grpSpPr>
        <p:sp>
          <p:nvSpPr>
            <p:cNvPr id="14" name="Afrundet rektangel 13"/>
            <p:cNvSpPr/>
            <p:nvPr/>
          </p:nvSpPr>
          <p:spPr>
            <a:xfrm>
              <a:off x="307367" y="1610430"/>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 </a:t>
              </a:r>
            </a:p>
            <a:p>
              <a:pPr algn="ctr"/>
              <a:r>
                <a:rPr lang="da-DK" dirty="0"/>
                <a:t>Overblik</a:t>
              </a:r>
            </a:p>
            <a:p>
              <a:pPr algn="ctr"/>
              <a:r>
                <a:rPr lang="da-DK" dirty="0"/>
                <a:t>over aftaler og leverandører</a:t>
              </a:r>
            </a:p>
          </p:txBody>
        </p:sp>
        <p:sp>
          <p:nvSpPr>
            <p:cNvPr id="15" name="Afrundet rektangel 14"/>
            <p:cNvSpPr/>
            <p:nvPr/>
          </p:nvSpPr>
          <p:spPr>
            <a:xfrm>
              <a:off x="2539615" y="1606576"/>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 </a:t>
              </a:r>
            </a:p>
            <a:p>
              <a:pPr algn="ctr"/>
              <a:r>
                <a:rPr lang="da-DK" dirty="0"/>
                <a:t>Styring</a:t>
              </a:r>
            </a:p>
            <a:p>
              <a:pPr algn="ctr"/>
              <a:r>
                <a:rPr lang="da-DK" dirty="0"/>
                <a:t>af aftaler og leverandører</a:t>
              </a:r>
            </a:p>
          </p:txBody>
        </p:sp>
        <p:sp>
          <p:nvSpPr>
            <p:cNvPr id="16" name="Afrundet rektangel 15"/>
            <p:cNvSpPr/>
            <p:nvPr/>
          </p:nvSpPr>
          <p:spPr>
            <a:xfrm>
              <a:off x="307367" y="3418362"/>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 </a:t>
              </a:r>
            </a:p>
            <a:p>
              <a:pPr algn="ctr"/>
              <a:r>
                <a:rPr lang="da-DK" dirty="0" err="1"/>
                <a:t>Compliance</a:t>
              </a:r>
              <a:r>
                <a:rPr lang="da-DK" dirty="0"/>
                <a:t>-</a:t>
              </a:r>
            </a:p>
            <a:p>
              <a:pPr algn="ctr"/>
              <a:r>
                <a:rPr lang="da-DK" dirty="0"/>
                <a:t>styring</a:t>
              </a:r>
            </a:p>
          </p:txBody>
        </p:sp>
        <p:sp>
          <p:nvSpPr>
            <p:cNvPr id="17" name="Afrundet rektangel 16"/>
            <p:cNvSpPr/>
            <p:nvPr/>
          </p:nvSpPr>
          <p:spPr>
            <a:xfrm>
              <a:off x="2548337" y="3418362"/>
              <a:ext cx="2088232" cy="1584176"/>
            </a:xfrm>
            <a:prstGeom prst="roundRect">
              <a:avLst/>
            </a:prstGeom>
            <a:solidFill>
              <a:srgbClr val="009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 Performance-</a:t>
              </a:r>
            </a:p>
            <a:p>
              <a:pPr algn="ctr"/>
              <a:r>
                <a:rPr lang="da-DK" dirty="0"/>
                <a:t>styring</a:t>
              </a:r>
            </a:p>
          </p:txBody>
        </p:sp>
      </p:grpSp>
      <p:sp>
        <p:nvSpPr>
          <p:cNvPr id="18" name="Tekstfelt 17"/>
          <p:cNvSpPr txBox="1"/>
          <p:nvPr/>
        </p:nvSpPr>
        <p:spPr>
          <a:xfrm>
            <a:off x="1146143" y="5570656"/>
            <a:ext cx="6624736" cy="738664"/>
          </a:xfrm>
          <a:prstGeom prst="rect">
            <a:avLst/>
          </a:prstGeom>
          <a:noFill/>
        </p:spPr>
        <p:txBody>
          <a:bodyPr wrap="square" rtlCol="0">
            <a:spAutoFit/>
          </a:bodyPr>
          <a:lstStyle/>
          <a:p>
            <a:r>
              <a:rPr lang="da-DK" sz="2400" b="1" u="sng" dirty="0">
                <a:solidFill>
                  <a:srgbClr val="0097AB"/>
                </a:solidFill>
              </a:rPr>
              <a:t>Disciplin</a:t>
            </a:r>
            <a:r>
              <a:rPr lang="da-DK" sz="2400" b="1" u="sng" dirty="0"/>
              <a:t> - </a:t>
            </a:r>
            <a:r>
              <a:rPr lang="da-DK" sz="2400" b="1" u="sng" dirty="0">
                <a:solidFill>
                  <a:schemeClr val="accent3"/>
                </a:solidFill>
              </a:rPr>
              <a:t>Spørgsmål</a:t>
            </a:r>
            <a:r>
              <a:rPr lang="da-DK" sz="2400" b="1" u="sng" dirty="0"/>
              <a:t> - </a:t>
            </a:r>
            <a:r>
              <a:rPr lang="da-DK" sz="2400" b="1" u="sng" dirty="0">
                <a:solidFill>
                  <a:schemeClr val="accent2"/>
                </a:solidFill>
              </a:rPr>
              <a:t>Aktivitet</a:t>
            </a:r>
            <a:r>
              <a:rPr lang="da-DK" sz="2400" b="1" u="sng" dirty="0"/>
              <a:t> - </a:t>
            </a:r>
            <a:r>
              <a:rPr lang="da-DK" sz="2400" b="1" u="sng" dirty="0">
                <a:solidFill>
                  <a:schemeClr val="accent6"/>
                </a:solidFill>
              </a:rPr>
              <a:t>Gevinst</a:t>
            </a:r>
          </a:p>
          <a:p>
            <a:endParaRPr lang="da-DK" dirty="0"/>
          </a:p>
        </p:txBody>
      </p:sp>
    </p:spTree>
    <p:extLst>
      <p:ext uri="{BB962C8B-B14F-4D97-AF65-F5344CB8AC3E}">
        <p14:creationId xmlns:p14="http://schemas.microsoft.com/office/powerpoint/2010/main" val="2506393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3dY4dGCd7UyxJ7cgRQdr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3dY4dGCd7UyxJ7cgRQdrN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dY4dGCd7UyxJ7cgRQdrN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3dY4dGCd7UyxJ7cgRQdrN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3dY4dGCd7UyxJ7cgRQdrNA"/>
</p:tagLst>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FIRS1">
      <a:majorFont>
        <a:latin typeface="Diavlo Bold"/>
        <a:ea typeface=""/>
        <a:cs typeface=""/>
      </a:majorFont>
      <a:minorFont>
        <a:latin typeface="Museo Sans 500"/>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ed 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I PowerPoint v3.0">
  <a:themeElements>
    <a:clrScheme name="SKI 2016 farver">
      <a:dk1>
        <a:srgbClr val="2A2A2A"/>
      </a:dk1>
      <a:lt1>
        <a:srgbClr val="FFFFFF"/>
      </a:lt1>
      <a:dk2>
        <a:srgbClr val="063A40"/>
      </a:dk2>
      <a:lt2>
        <a:srgbClr val="E6ECE9"/>
      </a:lt2>
      <a:accent1>
        <a:srgbClr val="004A64"/>
      </a:accent1>
      <a:accent2>
        <a:srgbClr val="637575"/>
      </a:accent2>
      <a:accent3>
        <a:srgbClr val="68B1D2"/>
      </a:accent3>
      <a:accent4>
        <a:srgbClr val="6AC3AD"/>
      </a:accent4>
      <a:accent5>
        <a:srgbClr val="DF4777"/>
      </a:accent5>
      <a:accent6>
        <a:srgbClr val="EDBF15"/>
      </a:accent6>
      <a:hlink>
        <a:srgbClr val="0563C1"/>
      </a:hlink>
      <a:folHlink>
        <a:srgbClr val="954F72"/>
      </a:folHlink>
    </a:clrScheme>
    <a:fontScheme name="SKI Font v3.0">
      <a:majorFont>
        <a:latin typeface="Calibri"/>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buClr>
            <a:srgbClr val="073951"/>
          </a:buClr>
          <a:buSzPct val="120000"/>
          <a:defRPr sz="1200" b="1" noProof="1" smtClean="0">
            <a:solidFill>
              <a:schemeClr val="tx2"/>
            </a:solidFill>
            <a:latin typeface="+mn-lt"/>
            <a:cs typeface="Arial"/>
          </a:defRPr>
        </a:defPPr>
      </a:lstStyle>
    </a:txDef>
  </a:objectDefaults>
  <a:extraClrSchemeLst/>
  <a:extLst>
    <a:ext uri="{05A4C25C-085E-4340-85A3-A5531E510DB2}">
      <thm15:themeFamily xmlns:thm15="http://schemas.microsoft.com/office/thememl/2012/main" xmlns="" name="SKI - 16x9 - Grøn.potx" id="{88C9B364-0BAE-4A1D-AC8C-298D92A81FED}" vid="{CD913AD0-97EB-48E0-ADD4-34B7A158FFA9}"/>
    </a:ext>
  </a:extLst>
</a:theme>
</file>

<file path=ppt/theme/theme4.xml><?xml version="1.0" encoding="utf-8"?>
<a:theme xmlns:a="http://schemas.openxmlformats.org/drawingml/2006/main" name="Ledelsesteam seminar marts 2017.docx">
  <a:themeElements>
    <a:clrScheme name="MFVM - Fødevarestyrelsen">
      <a:dk1>
        <a:srgbClr val="000000"/>
      </a:dk1>
      <a:lt1>
        <a:sysClr val="window" lastClr="FFFFFF"/>
      </a:lt1>
      <a:dk2>
        <a:srgbClr val="BFEAE3"/>
      </a:dk2>
      <a:lt2>
        <a:srgbClr val="E5F6F3"/>
      </a:lt2>
      <a:accent1>
        <a:srgbClr val="00AB8E"/>
      </a:accent1>
      <a:accent2>
        <a:srgbClr val="003127"/>
      </a:accent2>
      <a:accent3>
        <a:srgbClr val="33B9C4"/>
      </a:accent3>
      <a:accent4>
        <a:srgbClr val="00874B"/>
      </a:accent4>
      <a:accent5>
        <a:srgbClr val="ABBC38"/>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xmlns="" name="Fødevarestyrelsen PowerPoint Skabelon 16_9" id="{4CC54E54-F9D7-4A38-8BB2-584AA3B05380}" vid="{ADBB20A8-D353-433D-A3ED-C6AA1191DFF2}"/>
    </a:ext>
  </a:ext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Powerpointskabelon</Template>
  <TotalTime>3599</TotalTime>
  <Words>2951</Words>
  <Application>Microsoft Office PowerPoint</Application>
  <PresentationFormat>Skærmshow (4:3)</PresentationFormat>
  <Paragraphs>751</Paragraphs>
  <Slides>58</Slides>
  <Notes>31</Notes>
  <HiddenSlides>0</HiddenSlides>
  <MMClips>0</MMClips>
  <ScaleCrop>false</ScaleCrop>
  <HeadingPairs>
    <vt:vector size="6" baseType="variant">
      <vt:variant>
        <vt:lpstr>Tema</vt:lpstr>
      </vt:variant>
      <vt:variant>
        <vt:i4>4</vt:i4>
      </vt:variant>
      <vt:variant>
        <vt:lpstr>Integrerede OLE-servere</vt:lpstr>
      </vt:variant>
      <vt:variant>
        <vt:i4>1</vt:i4>
      </vt:variant>
      <vt:variant>
        <vt:lpstr>Diastitler</vt:lpstr>
      </vt:variant>
      <vt:variant>
        <vt:i4>58</vt:i4>
      </vt:variant>
    </vt:vector>
  </HeadingPairs>
  <TitlesOfParts>
    <vt:vector size="63" baseType="lpstr">
      <vt:lpstr>Kontortema</vt:lpstr>
      <vt:lpstr>2_Med logo</vt:lpstr>
      <vt:lpstr>SKI PowerPoint v3.0</vt:lpstr>
      <vt:lpstr>Ledelsesteam seminar marts 2017.docx</vt:lpstr>
      <vt:lpstr>Acrobat Document</vt:lpstr>
      <vt:lpstr>Samarbejde om kontraktstyring –syddansk erhvervsskole og ifirs</vt:lpstr>
      <vt:lpstr>Hvad går I hjem med?</vt:lpstr>
      <vt:lpstr>Agenda</vt:lpstr>
      <vt:lpstr>Introduktion</vt:lpstr>
      <vt:lpstr>IFIRS &amp; Kontraktstyring</vt:lpstr>
      <vt:lpstr>Hvem er IFIRS</vt:lpstr>
      <vt:lpstr>Kontraktstyring i IFIRS</vt:lpstr>
      <vt:lpstr>Fra leverandørstyring til kontraktstyring – en rejse</vt:lpstr>
      <vt:lpstr>”God” Kontraktstyring</vt:lpstr>
      <vt:lpstr>PowerPoint-præsentation</vt:lpstr>
      <vt:lpstr>Kontraktstyring Aktiviteter i hele aftalens tid</vt:lpstr>
      <vt:lpstr>Implementering</vt:lpstr>
      <vt:lpstr>Drift</vt:lpstr>
      <vt:lpstr>Optimering</vt:lpstr>
      <vt:lpstr>Aktiviteter Overblik</vt:lpstr>
      <vt:lpstr>Aktiviter Compliance</vt:lpstr>
      <vt:lpstr>Aktiviteter Performance</vt:lpstr>
      <vt:lpstr>Aktiviteter Daglig brug</vt:lpstr>
      <vt:lpstr>Opsummering</vt:lpstr>
      <vt:lpstr>Syddansk erhverVsskole og kontraktstyring</vt:lpstr>
      <vt:lpstr>PowerPoint-præsentation</vt:lpstr>
      <vt:lpstr>Hvem er Syddansk Erhvervsskole?</vt:lpstr>
      <vt:lpstr>Hvorfor nu fokus på indkøb?</vt:lpstr>
      <vt:lpstr>Sammenhængende indkøb ved SDE</vt:lpstr>
      <vt:lpstr>Kontraktstyring ved Syddansk Erhvervsskole</vt:lpstr>
      <vt:lpstr>PowerPoint-præsentation</vt:lpstr>
      <vt:lpstr>Det interne kontaktoverblik</vt:lpstr>
      <vt:lpstr>Det eksterne kontaktoverblik (1)</vt:lpstr>
      <vt:lpstr>Det eksterne kontaktoverblik (2)</vt:lpstr>
      <vt:lpstr>Det eksterne kontaktoverblik (3)</vt:lpstr>
      <vt:lpstr>PowerPoint-præsentation</vt:lpstr>
      <vt:lpstr>Indkøb i tal: </vt:lpstr>
      <vt:lpstr>Udbudsplan 2017:</vt:lpstr>
      <vt:lpstr>PowerPoint-præsentation</vt:lpstr>
      <vt:lpstr>PowerPoint-præsentation</vt:lpstr>
      <vt:lpstr>Indhold:</vt:lpstr>
      <vt:lpstr>Overblik over kontraktudløb:  </vt:lpstr>
      <vt:lpstr>Omsætning og aftaleoverholdelse ved SDE:</vt:lpstr>
      <vt:lpstr>PowerPoint-præsentation</vt:lpstr>
      <vt:lpstr>Indhold:</vt:lpstr>
      <vt:lpstr>Seneste indgående, forlængede og udgående aftaler:</vt:lpstr>
      <vt:lpstr>Indgående aftaler: </vt:lpstr>
      <vt:lpstr>PowerPoint-præsentation</vt:lpstr>
      <vt:lpstr>Indkøbsanalyse 28.09.2017</vt:lpstr>
      <vt:lpstr>Indkøbsanalyse oversigt over aftalekategorier</vt:lpstr>
      <vt:lpstr>PowerPoint-præsentation</vt:lpstr>
      <vt:lpstr>Hvordan bliver vi bedre?</vt:lpstr>
      <vt:lpstr>SAMARBEJDE OM KONTRAKTSTYRING</vt:lpstr>
      <vt:lpstr>Hvorfor?</vt:lpstr>
      <vt:lpstr>Lav synergi</vt:lpstr>
      <vt:lpstr>Rollefordeling - Dialog</vt:lpstr>
      <vt:lpstr>Høj synergi</vt:lpstr>
      <vt:lpstr>Fra bruger til IFIRS</vt:lpstr>
      <vt:lpstr>IFIRS til bruger</vt:lpstr>
      <vt:lpstr>Fordele ved samarbejdet</vt:lpstr>
      <vt:lpstr>Udfordringer</vt:lpstr>
      <vt:lpstr>Dialog og Spørgsmål</vt:lpstr>
      <vt:lpstr>Hvad går I hjem med?</vt:lpstr>
    </vt:vector>
  </TitlesOfParts>
  <Company>HANSENBERG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Thomas Tromborg</dc:creator>
  <cp:lastModifiedBy>Undervisningsministeriet</cp:lastModifiedBy>
  <cp:revision>209</cp:revision>
  <dcterms:created xsi:type="dcterms:W3CDTF">2014-10-23T06:22:37Z</dcterms:created>
  <dcterms:modified xsi:type="dcterms:W3CDTF">2017-10-16T09:11:56Z</dcterms:modified>
</cp:coreProperties>
</file>