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6" r:id="rId3"/>
    <p:sldMasterId id="2147483729" r:id="rId4"/>
  </p:sldMasterIdLst>
  <p:notesMasterIdLst>
    <p:notesMasterId r:id="rId7"/>
  </p:notesMasterIdLst>
  <p:sldIdLst>
    <p:sldId id="486" r:id="rId5"/>
    <p:sldId id="487" r:id="rId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 Egebro Pedersen" initials="IEP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AB"/>
    <a:srgbClr val="00788A"/>
    <a:srgbClr val="CCD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0384" autoAdjust="0"/>
  </p:normalViewPr>
  <p:slideViewPr>
    <p:cSldViewPr>
      <p:cViewPr>
        <p:scale>
          <a:sx n="92" d="100"/>
          <a:sy n="92" d="100"/>
        </p:scale>
        <p:origin x="-142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89" Type="http://schemas.microsoft.com/office/2015/10/relationships/revisionInfo" Target="revisionInfo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DAB29-A502-4B23-ADF2-19B700E2E778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7F176-5391-465A-B720-6B43F668696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125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8.emf"/><Relationship Id="rId7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emf"/><Relationship Id="rId7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jpeg"/><Relationship Id="rId4" Type="http://schemas.openxmlformats.org/officeDocument/2006/relationships/image" Target="../media/image37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jpeg"/><Relationship Id="rId4" Type="http://schemas.openxmlformats.org/officeDocument/2006/relationships/image" Target="../media/image36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5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jpe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5" descr="udbudsforløb_bag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0988"/>
            <a:ext cx="9144000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ttr\Documents\IFIRS_logo_blue_green_staend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34" y="4286256"/>
            <a:ext cx="2071684" cy="2285996"/>
          </a:xfrm>
          <a:prstGeom prst="rect">
            <a:avLst/>
          </a:prstGeom>
          <a:noFill/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5400668" cy="1752600"/>
          </a:xfrm>
        </p:spPr>
        <p:txBody>
          <a:bodyPr/>
          <a:lstStyle>
            <a:lvl1pPr marL="0" indent="0" algn="l">
              <a:buNone/>
              <a:defRPr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827584" y="1196752"/>
            <a:ext cx="3165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IFIRS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69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683568" y="1927373"/>
            <a:ext cx="8229600" cy="4525963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809367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9376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222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600" y="5090245"/>
            <a:ext cx="1422400" cy="1435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2960" y="5090245"/>
            <a:ext cx="1422400" cy="14351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88640" y="5090245"/>
            <a:ext cx="1422400" cy="1435100"/>
          </a:xfrm>
          <a:prstGeom prst="rect">
            <a:avLst/>
          </a:prstGeom>
        </p:spPr>
      </p:pic>
      <p:pic>
        <p:nvPicPr>
          <p:cNvPr id="16" name="Billede 15" descr="Powerpoint_master_logo_bund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463" y="5880680"/>
            <a:ext cx="1574262" cy="977320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44320" y="5090245"/>
            <a:ext cx="1422400" cy="1435100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090245"/>
            <a:ext cx="1422400" cy="1435100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77280" y="5090245"/>
            <a:ext cx="14224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62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600" y="5090245"/>
            <a:ext cx="1422400" cy="14351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7280" y="5090245"/>
            <a:ext cx="1422400" cy="14351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4320" y="5090245"/>
            <a:ext cx="1422400" cy="14351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090245"/>
            <a:ext cx="1422400" cy="1435100"/>
          </a:xfrm>
          <a:prstGeom prst="rect">
            <a:avLst/>
          </a:prstGeom>
        </p:spPr>
      </p:pic>
      <p:pic>
        <p:nvPicPr>
          <p:cNvPr id="16" name="Billede 15" descr="Powerpoint_master_logo_bund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463" y="5880680"/>
            <a:ext cx="1574262" cy="97732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32960" y="5090245"/>
            <a:ext cx="1422400" cy="14351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88640" y="5090245"/>
            <a:ext cx="14224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15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094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.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 userDrawn="1"/>
        </p:nvSpPr>
        <p:spPr>
          <a:xfrm>
            <a:off x="0" y="954000"/>
            <a:ext cx="9144000" cy="4991100"/>
          </a:xfrm>
          <a:prstGeom prst="rect">
            <a:avLst/>
          </a:prstGeom>
          <a:solidFill>
            <a:srgbClr val="06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AA9A7"/>
              </a:solidFill>
            </a:endParaRPr>
          </a:p>
        </p:txBody>
      </p:sp>
      <p:sp>
        <p:nvSpPr>
          <p:cNvPr id="8" name="Rectangle 19"/>
          <p:cNvSpPr/>
          <p:nvPr userDrawn="1"/>
        </p:nvSpPr>
        <p:spPr>
          <a:xfrm>
            <a:off x="378741" y="2667000"/>
            <a:ext cx="5221959" cy="2743200"/>
          </a:xfrm>
          <a:prstGeom prst="rect">
            <a:avLst/>
          </a:prstGeom>
          <a:solidFill>
            <a:sysClr val="window" lastClr="FFFFFF">
              <a:alpha val="86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14"/>
          <p:cNvSpPr/>
          <p:nvPr userDrawn="1"/>
        </p:nvSpPr>
        <p:spPr>
          <a:xfrm>
            <a:off x="0" y="6747929"/>
            <a:ext cx="9144000" cy="114300"/>
          </a:xfrm>
          <a:prstGeom prst="rect">
            <a:avLst/>
          </a:prstGeom>
          <a:solidFill>
            <a:srgbClr val="6375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BDC3C0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35781" y="42760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FB9F74B8-8208-45AB-8677-0E9A1765C8B9}" type="datetime2">
              <a:rPr lang="da-DK" smtClean="0"/>
              <a:pPr/>
              <a:t>16. oktober 2017</a:t>
            </a:fld>
            <a:endParaRPr lang="en-US" dirty="0"/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/>
          </p:nvPr>
        </p:nvSpPr>
        <p:spPr>
          <a:xfrm>
            <a:off x="535781" y="2828926"/>
            <a:ext cx="4929188" cy="1351916"/>
          </a:xfrm>
        </p:spPr>
        <p:txBody>
          <a:bodyPr>
            <a:normAutofit/>
          </a:bodyPr>
          <a:lstStyle>
            <a:lvl1pPr marL="0" indent="0">
              <a:buNone/>
              <a:defRPr sz="255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535780" y="4791077"/>
            <a:ext cx="3693320" cy="228599"/>
          </a:xfrm>
        </p:spPr>
        <p:txBody>
          <a:bodyPr bIns="0">
            <a:normAutofit/>
          </a:bodyPr>
          <a:lstStyle>
            <a:lvl1pPr marL="0" indent="0">
              <a:buNone/>
              <a:defRPr sz="900" b="1" i="0" u="none" baseline="0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a-DK" b="0" dirty="0"/>
              <a:t>Navn</a:t>
            </a:r>
            <a:endParaRPr lang="da-DK" b="1" dirty="0"/>
          </a:p>
        </p:txBody>
      </p:sp>
      <p:sp>
        <p:nvSpPr>
          <p:cNvPr id="19" name="Pladsholder til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535780" y="5022211"/>
            <a:ext cx="3693320" cy="269242"/>
          </a:xfrm>
        </p:spPr>
        <p:txBody>
          <a:bodyPr tIns="0">
            <a:normAutofit/>
          </a:bodyPr>
          <a:lstStyle>
            <a:lvl1pPr marL="0" indent="0"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b="0" dirty="0"/>
              <a:t>Titel, Afdeling</a:t>
            </a:r>
            <a:endParaRPr lang="da-DK" b="1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67" y="150051"/>
            <a:ext cx="124692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8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0"/>
          </p:nvPr>
        </p:nvSpPr>
        <p:spPr>
          <a:xfrm>
            <a:off x="0" y="953999"/>
            <a:ext cx="9144000" cy="500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Rectangle 2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07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4A51"/>
              </a:solidFill>
            </a:endParaRPr>
          </a:p>
        </p:txBody>
      </p:sp>
      <p:sp>
        <p:nvSpPr>
          <p:cNvPr id="11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0" y="2325600"/>
            <a:ext cx="3593700" cy="3085200"/>
          </a:xfrm>
          <a:solidFill>
            <a:srgbClr val="FFFFFF">
              <a:alpha val="86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5863" y="2446180"/>
            <a:ext cx="3387013" cy="180562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7" name="Rectangle 17"/>
          <p:cNvSpPr/>
          <p:nvPr userDrawn="1"/>
        </p:nvSpPr>
        <p:spPr>
          <a:xfrm>
            <a:off x="0" y="6747929"/>
            <a:ext cx="9144000" cy="114300"/>
          </a:xfrm>
          <a:prstGeom prst="rect">
            <a:avLst/>
          </a:prstGeom>
          <a:solidFill>
            <a:srgbClr val="6375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BDC3C0"/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75862" y="43778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8FD34EAC-AF2D-4A0D-88E6-3D7398F82CA6}" type="datetime2">
              <a:rPr lang="da-DK" smtClean="0"/>
              <a:pPr/>
              <a:t>16. oktober 2017</a:t>
            </a:fld>
            <a:endParaRPr lang="en-US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475863" y="4840448"/>
            <a:ext cx="3387012" cy="228599"/>
          </a:xfrm>
        </p:spPr>
        <p:txBody>
          <a:bodyPr bIns="0">
            <a:normAutofit/>
          </a:bodyPr>
          <a:lstStyle>
            <a:lvl1pPr marL="0" indent="0">
              <a:buNone/>
              <a:defRPr sz="900" b="1" i="0" u="none" baseline="0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a-DK" b="0" dirty="0"/>
              <a:t>Navn</a:t>
            </a:r>
            <a:endParaRPr lang="da-DK" b="1" dirty="0"/>
          </a:p>
        </p:txBody>
      </p:sp>
      <p:sp>
        <p:nvSpPr>
          <p:cNvPr id="24" name="Pladsholder til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475862" y="5071582"/>
            <a:ext cx="3387013" cy="269242"/>
          </a:xfrm>
        </p:spPr>
        <p:txBody>
          <a:bodyPr tIns="0">
            <a:normAutofit/>
          </a:bodyPr>
          <a:lstStyle>
            <a:lvl1pPr marL="0" indent="0"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b="0" dirty="0"/>
              <a:t>Titel, Afdeling</a:t>
            </a:r>
            <a:endParaRPr lang="da-DK" b="1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67" y="150051"/>
            <a:ext cx="124692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08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>
          <a:xfrm>
            <a:off x="0" y="954000"/>
            <a:ext cx="9144900" cy="4991100"/>
          </a:xfrm>
          <a:prstGeom prst="rect">
            <a:avLst/>
          </a:prstGeom>
          <a:solidFill>
            <a:srgbClr val="06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AA9A7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1595438"/>
            <a:ext cx="5400000" cy="264314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557708"/>
            <a:ext cx="2707481" cy="252000"/>
          </a:xfrm>
        </p:spPr>
        <p:txBody>
          <a:bodyPr anchor="t">
            <a:normAutofit/>
          </a:bodyPr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4811833"/>
            <a:ext cx="2707481" cy="252000"/>
          </a:xfrm>
        </p:spPr>
        <p:txBody>
          <a:bodyPr anchor="b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9" name="Pladsholder til slidenummer 13"/>
          <p:cNvSpPr>
            <a:spLocks noGrp="1"/>
          </p:cNvSpPr>
          <p:nvPr>
            <p:ph type="sldNum" sz="quarter" idx="4"/>
          </p:nvPr>
        </p:nvSpPr>
        <p:spPr>
          <a:xfrm>
            <a:off x="8166618" y="6356351"/>
            <a:ext cx="348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86" y="4887848"/>
            <a:ext cx="1115665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y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>
          <a:xfrm>
            <a:off x="0" y="954000"/>
            <a:ext cx="9144000" cy="498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AA9A7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1595438"/>
            <a:ext cx="5400000" cy="264314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558533"/>
            <a:ext cx="2707481" cy="252000"/>
          </a:xfrm>
        </p:spPr>
        <p:txBody>
          <a:bodyPr anchor="t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4810125"/>
            <a:ext cx="2707481" cy="252000"/>
          </a:xfrm>
        </p:spPr>
        <p:txBody>
          <a:bodyPr anchor="b">
            <a:no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9" name="Pladsholder til slidenummer 13"/>
          <p:cNvSpPr>
            <a:spLocks noGrp="1"/>
          </p:cNvSpPr>
          <p:nvPr>
            <p:ph type="sldNum" sz="quarter" idx="4"/>
          </p:nvPr>
        </p:nvSpPr>
        <p:spPr>
          <a:xfrm>
            <a:off x="8166618" y="6356351"/>
            <a:ext cx="348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3" name="Gruppe 2"/>
          <p:cNvGrpSpPr/>
          <p:nvPr userDrawn="1"/>
        </p:nvGrpSpPr>
        <p:grpSpPr>
          <a:xfrm>
            <a:off x="6943725" y="4889500"/>
            <a:ext cx="1114425" cy="1485900"/>
            <a:chOff x="9258300" y="4889500"/>
            <a:chExt cx="1485900" cy="1485900"/>
          </a:xfrm>
        </p:grpSpPr>
        <p:sp>
          <p:nvSpPr>
            <p:cNvPr id="5" name="Oval 14"/>
            <p:cNvSpPr/>
            <p:nvPr userDrawn="1"/>
          </p:nvSpPr>
          <p:spPr>
            <a:xfrm>
              <a:off x="9258300" y="4889500"/>
              <a:ext cx="1485900" cy="148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1" name="Picture 11" descr="PIL_blå.ai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471" y="5194300"/>
              <a:ext cx="1284051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725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yp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5"/>
          </p:nvPr>
        </p:nvSpPr>
        <p:spPr>
          <a:xfrm>
            <a:off x="0" y="954000"/>
            <a:ext cx="9144000" cy="49896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1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2325600"/>
            <a:ext cx="3593700" cy="3085200"/>
          </a:xfrm>
          <a:solidFill>
            <a:srgbClr val="FFFFFF">
              <a:alpha val="86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9" name="Pladsholder til slidenummer 13"/>
          <p:cNvSpPr>
            <a:spLocks noGrp="1"/>
          </p:cNvSpPr>
          <p:nvPr>
            <p:ph type="sldNum" sz="quarter" idx="4"/>
          </p:nvPr>
        </p:nvSpPr>
        <p:spPr>
          <a:xfrm>
            <a:off x="8166618" y="6356351"/>
            <a:ext cx="348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75863" y="2446180"/>
            <a:ext cx="3387013" cy="180562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14" name="Pladsholder til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475863" y="4840448"/>
            <a:ext cx="3387012" cy="228599"/>
          </a:xfrm>
        </p:spPr>
        <p:txBody>
          <a:bodyPr bIns="0">
            <a:normAutofit/>
          </a:bodyPr>
          <a:lstStyle>
            <a:lvl1pPr marL="0" indent="0">
              <a:buNone/>
              <a:defRPr sz="900" b="1" i="0" u="none" baseline="0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a-DK" b="0" dirty="0"/>
              <a:t>Navn</a:t>
            </a:r>
            <a:endParaRPr lang="da-DK" b="1" dirty="0"/>
          </a:p>
        </p:txBody>
      </p:sp>
      <p:sp>
        <p:nvSpPr>
          <p:cNvPr id="15" name="Pladsholder til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5862" y="5071582"/>
            <a:ext cx="3387013" cy="269242"/>
          </a:xfrm>
        </p:spPr>
        <p:txBody>
          <a:bodyPr tIns="0">
            <a:normAutofit/>
          </a:bodyPr>
          <a:lstStyle>
            <a:lvl1pPr marL="0" indent="0"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b="0" dirty="0"/>
              <a:t>Titel, Afdeling</a:t>
            </a:r>
            <a:endParaRPr lang="da-DK" b="1" dirty="0"/>
          </a:p>
        </p:txBody>
      </p:sp>
      <p:sp>
        <p:nvSpPr>
          <p:cNvPr id="22" name="Pladsholder til billede 21"/>
          <p:cNvSpPr>
            <a:spLocks noGrp="1"/>
          </p:cNvSpPr>
          <p:nvPr>
            <p:ph type="pic" sz="quarter" idx="16" hasCustomPrompt="1"/>
          </p:nvPr>
        </p:nvSpPr>
        <p:spPr>
          <a:xfrm>
            <a:off x="6944400" y="4888800"/>
            <a:ext cx="1115100" cy="1486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Vælg </a:t>
            </a:r>
            <a:r>
              <a:rPr lang="da-DK" dirty="0" err="1"/>
              <a:t>Pil_grøn_stor</a:t>
            </a:r>
            <a:r>
              <a:rPr lang="da-DK" dirty="0"/>
              <a:t> i </a:t>
            </a:r>
            <a:r>
              <a:rPr lang="da-DK" dirty="0" err="1"/>
              <a:t>SKIs</a:t>
            </a:r>
            <a:r>
              <a:rPr lang="da-DK" dirty="0"/>
              <a:t> billedarkiv</a:t>
            </a:r>
          </a:p>
        </p:txBody>
      </p:sp>
    </p:spTree>
    <p:extLst>
      <p:ext uri="{BB962C8B-B14F-4D97-AF65-F5344CB8AC3E}">
        <p14:creationId xmlns:p14="http://schemas.microsoft.com/office/powerpoint/2010/main" val="3293582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296000"/>
            <a:ext cx="7886700" cy="4615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706240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.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2"/>
          </p:nvPr>
        </p:nvSpPr>
        <p:spPr>
          <a:xfrm>
            <a:off x="5368004" y="0"/>
            <a:ext cx="3780000" cy="67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584830" cy="62392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296000"/>
            <a:ext cx="4584830" cy="4615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684295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628650" y="1296000"/>
            <a:ext cx="7886700" cy="46152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025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m.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2"/>
          </p:nvPr>
        </p:nvSpPr>
        <p:spPr>
          <a:xfrm>
            <a:off x="5368004" y="0"/>
            <a:ext cx="3780000" cy="67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584830" cy="62392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628650" y="1296000"/>
            <a:ext cx="4584600" cy="461520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2629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indhold 8"/>
          <p:cNvSpPr>
            <a:spLocks noGrp="1"/>
          </p:cNvSpPr>
          <p:nvPr>
            <p:ph sz="quarter" idx="11" hasCustomPrompt="1"/>
          </p:nvPr>
        </p:nvSpPr>
        <p:spPr>
          <a:xfrm>
            <a:off x="628650" y="1296000"/>
            <a:ext cx="7886700" cy="4615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Vælg indholdstype</a:t>
            </a:r>
          </a:p>
        </p:txBody>
      </p:sp>
    </p:spTree>
    <p:extLst>
      <p:ext uri="{BB962C8B-B14F-4D97-AF65-F5344CB8AC3E}">
        <p14:creationId xmlns:p14="http://schemas.microsoft.com/office/powerpoint/2010/main" val="487273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1620165" y="4861415"/>
            <a:ext cx="3693320" cy="228599"/>
          </a:xfrm>
        </p:spPr>
        <p:txBody>
          <a:bodyPr bIns="0">
            <a:normAutofit/>
          </a:bodyPr>
          <a:lstStyle>
            <a:lvl1pPr marL="0" indent="0">
              <a:buNone/>
              <a:defRPr sz="900" b="1" i="0" u="none" baseline="0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a-DK" b="0" dirty="0"/>
              <a:t>Navn</a:t>
            </a:r>
            <a:endParaRPr lang="da-DK" b="1" dirty="0"/>
          </a:p>
        </p:txBody>
      </p:sp>
      <p:sp>
        <p:nvSpPr>
          <p:cNvPr id="8" name="Pladsholder til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20164" y="5092549"/>
            <a:ext cx="3693320" cy="269242"/>
          </a:xfrm>
        </p:spPr>
        <p:txBody>
          <a:bodyPr tIns="0">
            <a:normAutofit/>
          </a:bodyPr>
          <a:lstStyle>
            <a:lvl1pPr marL="0" indent="0"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b="0" dirty="0"/>
              <a:t>Titel, Afdeling</a:t>
            </a:r>
            <a:endParaRPr lang="da-DK" b="1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1620164" y="1549400"/>
            <a:ext cx="5677452" cy="32019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Citat</a:t>
            </a:r>
          </a:p>
        </p:txBody>
      </p:sp>
      <p:sp>
        <p:nvSpPr>
          <p:cNvPr id="9" name="Oval 7"/>
          <p:cNvSpPr/>
          <p:nvPr userDrawn="1"/>
        </p:nvSpPr>
        <p:spPr>
          <a:xfrm>
            <a:off x="709386" y="1228468"/>
            <a:ext cx="742950" cy="990600"/>
          </a:xfrm>
          <a:prstGeom prst="ellipse">
            <a:avLst/>
          </a:prstGeom>
          <a:solidFill>
            <a:srgbClr val="D4D7D9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6" descr="Quotatio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1" y="1380868"/>
            <a:ext cx="5715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5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eks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Box 22"/>
          <p:cNvSpPr txBox="1"/>
          <p:nvPr userDrawn="1"/>
        </p:nvSpPr>
        <p:spPr>
          <a:xfrm>
            <a:off x="4953001" y="28575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cxnSp>
        <p:nvCxnSpPr>
          <p:cNvPr id="12" name="Straight Connector 33"/>
          <p:cNvCxnSpPr/>
          <p:nvPr userDrawn="1"/>
        </p:nvCxnSpPr>
        <p:spPr>
          <a:xfrm>
            <a:off x="4572830" y="1464309"/>
            <a:ext cx="0" cy="4542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dsholder til indhold 13"/>
          <p:cNvSpPr>
            <a:spLocks noGrp="1"/>
          </p:cNvSpPr>
          <p:nvPr>
            <p:ph sz="quarter" idx="11"/>
          </p:nvPr>
        </p:nvSpPr>
        <p:spPr>
          <a:xfrm>
            <a:off x="628650" y="1464309"/>
            <a:ext cx="3645000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7" name="Pladsholder til indhold 13"/>
          <p:cNvSpPr>
            <a:spLocks noGrp="1"/>
          </p:cNvSpPr>
          <p:nvPr>
            <p:ph sz="quarter" idx="13"/>
          </p:nvPr>
        </p:nvSpPr>
        <p:spPr>
          <a:xfrm>
            <a:off x="4872468" y="1464309"/>
            <a:ext cx="3645000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Pladsholder til tekst 21"/>
          <p:cNvSpPr>
            <a:spLocks noGrp="1"/>
          </p:cNvSpPr>
          <p:nvPr>
            <p:ph type="body" sz="quarter" idx="14"/>
          </p:nvPr>
        </p:nvSpPr>
        <p:spPr>
          <a:xfrm>
            <a:off x="628649" y="3132138"/>
            <a:ext cx="3645000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4" name="Pladsholder til tekst 23"/>
          <p:cNvSpPr>
            <a:spLocks noGrp="1"/>
          </p:cNvSpPr>
          <p:nvPr>
            <p:ph type="body" sz="quarter" idx="15"/>
          </p:nvPr>
        </p:nvSpPr>
        <p:spPr>
          <a:xfrm>
            <a:off x="628196" y="3487703"/>
            <a:ext cx="3645000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5" name="Pladsholder til tekst 21"/>
          <p:cNvSpPr>
            <a:spLocks noGrp="1"/>
          </p:cNvSpPr>
          <p:nvPr>
            <p:ph type="body" sz="quarter" idx="16"/>
          </p:nvPr>
        </p:nvSpPr>
        <p:spPr>
          <a:xfrm>
            <a:off x="4872467" y="3132139"/>
            <a:ext cx="3645000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6" name="Pladsholder til tekst 23"/>
          <p:cNvSpPr>
            <a:spLocks noGrp="1"/>
          </p:cNvSpPr>
          <p:nvPr>
            <p:ph type="body" sz="quarter" idx="17"/>
          </p:nvPr>
        </p:nvSpPr>
        <p:spPr>
          <a:xfrm>
            <a:off x="4872011" y="3487704"/>
            <a:ext cx="3645000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53904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eks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Box 22"/>
          <p:cNvSpPr txBox="1"/>
          <p:nvPr userDrawn="1"/>
        </p:nvSpPr>
        <p:spPr>
          <a:xfrm>
            <a:off x="4953001" y="28575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cxnSp>
        <p:nvCxnSpPr>
          <p:cNvPr id="9" name="Straight Connector 30"/>
          <p:cNvCxnSpPr/>
          <p:nvPr userDrawn="1"/>
        </p:nvCxnSpPr>
        <p:spPr>
          <a:xfrm>
            <a:off x="5867400" y="1464310"/>
            <a:ext cx="0" cy="4542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3"/>
          <p:cNvCxnSpPr/>
          <p:nvPr userDrawn="1"/>
        </p:nvCxnSpPr>
        <p:spPr>
          <a:xfrm>
            <a:off x="3333750" y="1464310"/>
            <a:ext cx="0" cy="4542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dsholder til indhold 13"/>
          <p:cNvSpPr>
            <a:spLocks noGrp="1"/>
          </p:cNvSpPr>
          <p:nvPr>
            <p:ph sz="quarter" idx="11"/>
          </p:nvPr>
        </p:nvSpPr>
        <p:spPr>
          <a:xfrm>
            <a:off x="958909" y="1464310"/>
            <a:ext cx="2155766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indhold 13"/>
          <p:cNvSpPr>
            <a:spLocks noGrp="1"/>
          </p:cNvSpPr>
          <p:nvPr>
            <p:ph sz="quarter" idx="12"/>
          </p:nvPr>
        </p:nvSpPr>
        <p:spPr>
          <a:xfrm>
            <a:off x="6029770" y="1464308"/>
            <a:ext cx="2155766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7" name="Pladsholder til indhold 13"/>
          <p:cNvSpPr>
            <a:spLocks noGrp="1"/>
          </p:cNvSpPr>
          <p:nvPr>
            <p:ph sz="quarter" idx="13"/>
          </p:nvPr>
        </p:nvSpPr>
        <p:spPr>
          <a:xfrm>
            <a:off x="3511609" y="1464309"/>
            <a:ext cx="2155766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Pladsholder til tekst 21"/>
          <p:cNvSpPr>
            <a:spLocks noGrp="1"/>
          </p:cNvSpPr>
          <p:nvPr>
            <p:ph type="body" sz="quarter" idx="14"/>
          </p:nvPr>
        </p:nvSpPr>
        <p:spPr>
          <a:xfrm>
            <a:off x="958908" y="3132139"/>
            <a:ext cx="2155767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4" name="Pladsholder til tekst 23"/>
          <p:cNvSpPr>
            <a:spLocks noGrp="1"/>
          </p:cNvSpPr>
          <p:nvPr>
            <p:ph type="body" sz="quarter" idx="15"/>
          </p:nvPr>
        </p:nvSpPr>
        <p:spPr>
          <a:xfrm>
            <a:off x="958453" y="3487704"/>
            <a:ext cx="2156222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5" name="Pladsholder til tekst 21"/>
          <p:cNvSpPr>
            <a:spLocks noGrp="1"/>
          </p:cNvSpPr>
          <p:nvPr>
            <p:ph type="body" sz="quarter" idx="16"/>
          </p:nvPr>
        </p:nvSpPr>
        <p:spPr>
          <a:xfrm>
            <a:off x="3511608" y="3132139"/>
            <a:ext cx="2155767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6" name="Pladsholder til tekst 23"/>
          <p:cNvSpPr>
            <a:spLocks noGrp="1"/>
          </p:cNvSpPr>
          <p:nvPr>
            <p:ph type="body" sz="quarter" idx="17"/>
          </p:nvPr>
        </p:nvSpPr>
        <p:spPr>
          <a:xfrm>
            <a:off x="3511153" y="3487704"/>
            <a:ext cx="2156222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7" name="Pladsholder til tekst 21"/>
          <p:cNvSpPr>
            <a:spLocks noGrp="1"/>
          </p:cNvSpPr>
          <p:nvPr>
            <p:ph type="body" sz="quarter" idx="18"/>
          </p:nvPr>
        </p:nvSpPr>
        <p:spPr>
          <a:xfrm>
            <a:off x="6029768" y="3132139"/>
            <a:ext cx="2155767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8" name="Pladsholder til tekst 23"/>
          <p:cNvSpPr>
            <a:spLocks noGrp="1"/>
          </p:cNvSpPr>
          <p:nvPr>
            <p:ph type="body" sz="quarter" idx="19"/>
          </p:nvPr>
        </p:nvSpPr>
        <p:spPr>
          <a:xfrm>
            <a:off x="6029314" y="3487704"/>
            <a:ext cx="2156222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168118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623592" y="1458223"/>
            <a:ext cx="360590" cy="480786"/>
            <a:chOff x="687614" y="1587499"/>
            <a:chExt cx="480786" cy="480786"/>
          </a:xfrm>
        </p:grpSpPr>
        <p:sp>
          <p:nvSpPr>
            <p:cNvPr id="4" name="Oval 19"/>
            <p:cNvSpPr/>
            <p:nvPr userDrawn="1"/>
          </p:nvSpPr>
          <p:spPr>
            <a:xfrm flipV="1">
              <a:off x="687614" y="1587499"/>
              <a:ext cx="480786" cy="48078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20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7521" y="1698638"/>
              <a:ext cx="410348" cy="267866"/>
            </a:xfrm>
            <a:prstGeom prst="rect">
              <a:avLst/>
            </a:prstGeom>
          </p:spPr>
        </p:pic>
      </p:grpSp>
      <p:sp>
        <p:nvSpPr>
          <p:cNvPr id="7" name="Rectangle 2"/>
          <p:cNvSpPr/>
          <p:nvPr userDrawn="1"/>
        </p:nvSpPr>
        <p:spPr>
          <a:xfrm>
            <a:off x="5025118" y="1296000"/>
            <a:ext cx="3490232" cy="4615200"/>
          </a:xfrm>
          <a:prstGeom prst="rect">
            <a:avLst/>
          </a:prstGeom>
          <a:solidFill>
            <a:srgbClr val="06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19170" y="1519935"/>
            <a:ext cx="3610370" cy="37900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/>
              <a:t>Overskift</a:t>
            </a:r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19170" y="1903445"/>
            <a:ext cx="3610370" cy="40077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Brødtekst</a:t>
            </a:r>
          </a:p>
        </p:txBody>
      </p:sp>
      <p:sp>
        <p:nvSpPr>
          <p:cNvPr id="14" name="Pladsholder til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06482" y="1519935"/>
            <a:ext cx="3121090" cy="357362"/>
          </a:xfr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Overskift</a:t>
            </a:r>
          </a:p>
        </p:txBody>
      </p:sp>
      <p:sp>
        <p:nvSpPr>
          <p:cNvPr id="15" name="Pladsholder til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06482" y="1903446"/>
            <a:ext cx="3121090" cy="37788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448440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628651" y="1533975"/>
            <a:ext cx="291761" cy="389015"/>
            <a:chOff x="7214376" y="1860545"/>
            <a:chExt cx="389015" cy="389015"/>
          </a:xfrm>
        </p:grpSpPr>
        <p:sp>
          <p:nvSpPr>
            <p:cNvPr id="11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14" name="Pladsholder til tekst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2640" y="153397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6" name="Pladsholder til tekst 15"/>
          <p:cNvSpPr>
            <a:spLocks noGrp="1"/>
          </p:cNvSpPr>
          <p:nvPr userDrawn="1">
            <p:ph type="body" sz="quarter" idx="12"/>
          </p:nvPr>
        </p:nvSpPr>
        <p:spPr>
          <a:xfrm>
            <a:off x="1012640" y="1815549"/>
            <a:ext cx="3240000" cy="36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28" name="Gruppe 27"/>
          <p:cNvGrpSpPr/>
          <p:nvPr userDrawn="1"/>
        </p:nvGrpSpPr>
        <p:grpSpPr>
          <a:xfrm>
            <a:off x="4891360" y="1528397"/>
            <a:ext cx="291761" cy="389015"/>
            <a:chOff x="7214376" y="1860545"/>
            <a:chExt cx="389015" cy="389015"/>
          </a:xfrm>
        </p:grpSpPr>
        <p:sp>
          <p:nvSpPr>
            <p:cNvPr id="2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1" name="Pladsholder til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275350" y="152840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2" name="Pladsholder til tekst 15"/>
          <p:cNvSpPr>
            <a:spLocks noGrp="1"/>
          </p:cNvSpPr>
          <p:nvPr>
            <p:ph type="body" sz="quarter" idx="18"/>
          </p:nvPr>
        </p:nvSpPr>
        <p:spPr>
          <a:xfrm>
            <a:off x="5275350" y="1809972"/>
            <a:ext cx="3240000" cy="36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249663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628651" y="1533975"/>
            <a:ext cx="291761" cy="389015"/>
            <a:chOff x="7214376" y="1860545"/>
            <a:chExt cx="389015" cy="389015"/>
          </a:xfrm>
        </p:grpSpPr>
        <p:sp>
          <p:nvSpPr>
            <p:cNvPr id="11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14" name="Pladsholder til tekst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2640" y="153397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6" name="Pladsholder til tekst 15"/>
          <p:cNvSpPr>
            <a:spLocks noGrp="1"/>
          </p:cNvSpPr>
          <p:nvPr userDrawn="1">
            <p:ph type="body" sz="quarter" idx="12"/>
          </p:nvPr>
        </p:nvSpPr>
        <p:spPr>
          <a:xfrm>
            <a:off x="1012640" y="1815549"/>
            <a:ext cx="324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18" name="Gruppe 17"/>
          <p:cNvGrpSpPr/>
          <p:nvPr userDrawn="1"/>
        </p:nvGrpSpPr>
        <p:grpSpPr>
          <a:xfrm>
            <a:off x="628651" y="4010573"/>
            <a:ext cx="291761" cy="389015"/>
            <a:chOff x="7214376" y="1860545"/>
            <a:chExt cx="389015" cy="389015"/>
          </a:xfrm>
        </p:grpSpPr>
        <p:sp>
          <p:nvSpPr>
            <p:cNvPr id="1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21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12640" y="4010577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2" name="Pladsholder til tekst 15"/>
          <p:cNvSpPr>
            <a:spLocks noGrp="1"/>
          </p:cNvSpPr>
          <p:nvPr>
            <p:ph type="body" sz="quarter" idx="14"/>
          </p:nvPr>
        </p:nvSpPr>
        <p:spPr>
          <a:xfrm>
            <a:off x="1012640" y="4292147"/>
            <a:ext cx="324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28" name="Gruppe 27"/>
          <p:cNvGrpSpPr/>
          <p:nvPr userDrawn="1"/>
        </p:nvGrpSpPr>
        <p:grpSpPr>
          <a:xfrm>
            <a:off x="4891360" y="1528397"/>
            <a:ext cx="291761" cy="389015"/>
            <a:chOff x="7214376" y="1860545"/>
            <a:chExt cx="389015" cy="389015"/>
          </a:xfrm>
        </p:grpSpPr>
        <p:sp>
          <p:nvSpPr>
            <p:cNvPr id="2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1" name="Pladsholder til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275350" y="152840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2" name="Pladsholder til tekst 15"/>
          <p:cNvSpPr>
            <a:spLocks noGrp="1"/>
          </p:cNvSpPr>
          <p:nvPr>
            <p:ph type="body" sz="quarter" idx="18"/>
          </p:nvPr>
        </p:nvSpPr>
        <p:spPr>
          <a:xfrm>
            <a:off x="5275350" y="1809972"/>
            <a:ext cx="324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33" name="Gruppe 32"/>
          <p:cNvGrpSpPr/>
          <p:nvPr userDrawn="1"/>
        </p:nvGrpSpPr>
        <p:grpSpPr>
          <a:xfrm>
            <a:off x="4891360" y="4004996"/>
            <a:ext cx="291761" cy="389015"/>
            <a:chOff x="7214376" y="1860545"/>
            <a:chExt cx="389015" cy="389015"/>
          </a:xfrm>
        </p:grpSpPr>
        <p:sp>
          <p:nvSpPr>
            <p:cNvPr id="34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5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6" name="Pladsholder til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5275350" y="4005000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7" name="Pladsholder til tekst 15"/>
          <p:cNvSpPr>
            <a:spLocks noGrp="1"/>
          </p:cNvSpPr>
          <p:nvPr>
            <p:ph type="body" sz="quarter" idx="20"/>
          </p:nvPr>
        </p:nvSpPr>
        <p:spPr>
          <a:xfrm>
            <a:off x="5275350" y="4286570"/>
            <a:ext cx="324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783800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628651" y="1533975"/>
            <a:ext cx="291761" cy="389015"/>
            <a:chOff x="7214376" y="1860545"/>
            <a:chExt cx="389015" cy="389015"/>
          </a:xfrm>
        </p:grpSpPr>
        <p:sp>
          <p:nvSpPr>
            <p:cNvPr id="11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14" name="Pladsholder til tekst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2640" y="153397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6" name="Pladsholder til tekst 15"/>
          <p:cNvSpPr>
            <a:spLocks noGrp="1"/>
          </p:cNvSpPr>
          <p:nvPr userDrawn="1">
            <p:ph type="body" sz="quarter" idx="12"/>
          </p:nvPr>
        </p:nvSpPr>
        <p:spPr>
          <a:xfrm>
            <a:off x="1012640" y="1815549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18" name="Gruppe 17"/>
          <p:cNvGrpSpPr/>
          <p:nvPr userDrawn="1"/>
        </p:nvGrpSpPr>
        <p:grpSpPr>
          <a:xfrm>
            <a:off x="628651" y="3021525"/>
            <a:ext cx="291761" cy="389015"/>
            <a:chOff x="7214376" y="1860545"/>
            <a:chExt cx="389015" cy="389015"/>
          </a:xfrm>
        </p:grpSpPr>
        <p:sp>
          <p:nvSpPr>
            <p:cNvPr id="1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21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12640" y="302152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2" name="Pladsholder til tekst 15"/>
          <p:cNvSpPr>
            <a:spLocks noGrp="1"/>
          </p:cNvSpPr>
          <p:nvPr>
            <p:ph type="body" sz="quarter" idx="14"/>
          </p:nvPr>
        </p:nvSpPr>
        <p:spPr>
          <a:xfrm>
            <a:off x="1012640" y="3303099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23" name="Gruppe 22"/>
          <p:cNvGrpSpPr/>
          <p:nvPr userDrawn="1"/>
        </p:nvGrpSpPr>
        <p:grpSpPr>
          <a:xfrm>
            <a:off x="628651" y="4509075"/>
            <a:ext cx="291761" cy="389015"/>
            <a:chOff x="7214376" y="1860545"/>
            <a:chExt cx="389015" cy="389015"/>
          </a:xfrm>
        </p:grpSpPr>
        <p:sp>
          <p:nvSpPr>
            <p:cNvPr id="24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5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26" name="Pladsholder til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012640" y="450907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7" name="Pladsholder til tekst 15"/>
          <p:cNvSpPr>
            <a:spLocks noGrp="1"/>
          </p:cNvSpPr>
          <p:nvPr>
            <p:ph type="body" sz="quarter" idx="16"/>
          </p:nvPr>
        </p:nvSpPr>
        <p:spPr>
          <a:xfrm>
            <a:off x="1012640" y="4790649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28" name="Gruppe 27"/>
          <p:cNvGrpSpPr/>
          <p:nvPr userDrawn="1"/>
        </p:nvGrpSpPr>
        <p:grpSpPr>
          <a:xfrm>
            <a:off x="4891360" y="1528397"/>
            <a:ext cx="291761" cy="389015"/>
            <a:chOff x="7214376" y="1860545"/>
            <a:chExt cx="389015" cy="389015"/>
          </a:xfrm>
        </p:grpSpPr>
        <p:sp>
          <p:nvSpPr>
            <p:cNvPr id="2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1" name="Pladsholder til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275350" y="152840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2" name="Pladsholder til tekst 15"/>
          <p:cNvSpPr>
            <a:spLocks noGrp="1"/>
          </p:cNvSpPr>
          <p:nvPr>
            <p:ph type="body" sz="quarter" idx="18"/>
          </p:nvPr>
        </p:nvSpPr>
        <p:spPr>
          <a:xfrm>
            <a:off x="5275350" y="1809972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33" name="Gruppe 32"/>
          <p:cNvGrpSpPr/>
          <p:nvPr userDrawn="1"/>
        </p:nvGrpSpPr>
        <p:grpSpPr>
          <a:xfrm>
            <a:off x="4891360" y="3015948"/>
            <a:ext cx="291761" cy="389015"/>
            <a:chOff x="7214376" y="1860545"/>
            <a:chExt cx="389015" cy="389015"/>
          </a:xfrm>
        </p:grpSpPr>
        <p:sp>
          <p:nvSpPr>
            <p:cNvPr id="34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5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6" name="Pladsholder til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5275350" y="301595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7" name="Pladsholder til tekst 15"/>
          <p:cNvSpPr>
            <a:spLocks noGrp="1"/>
          </p:cNvSpPr>
          <p:nvPr>
            <p:ph type="body" sz="quarter" idx="20"/>
          </p:nvPr>
        </p:nvSpPr>
        <p:spPr>
          <a:xfrm>
            <a:off x="5275350" y="3297522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38" name="Gruppe 37"/>
          <p:cNvGrpSpPr/>
          <p:nvPr userDrawn="1"/>
        </p:nvGrpSpPr>
        <p:grpSpPr>
          <a:xfrm>
            <a:off x="4891360" y="4503498"/>
            <a:ext cx="291761" cy="389015"/>
            <a:chOff x="7214376" y="1860545"/>
            <a:chExt cx="389015" cy="389015"/>
          </a:xfrm>
        </p:grpSpPr>
        <p:sp>
          <p:nvSpPr>
            <p:cNvPr id="3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41" name="Pladsholder til tekst 13"/>
          <p:cNvSpPr>
            <a:spLocks noGrp="1"/>
          </p:cNvSpPr>
          <p:nvPr>
            <p:ph type="body" sz="quarter" idx="21" hasCustomPrompt="1"/>
          </p:nvPr>
        </p:nvSpPr>
        <p:spPr>
          <a:xfrm>
            <a:off x="5275350" y="450350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2" name="Pladsholder til tekst 15"/>
          <p:cNvSpPr>
            <a:spLocks noGrp="1"/>
          </p:cNvSpPr>
          <p:nvPr>
            <p:ph type="body" sz="quarter" idx="22"/>
          </p:nvPr>
        </p:nvSpPr>
        <p:spPr>
          <a:xfrm>
            <a:off x="5275350" y="4785072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675413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3472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0174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>
          <a:xfrm>
            <a:off x="0" y="954000"/>
            <a:ext cx="9144000" cy="4991100"/>
          </a:xfrm>
          <a:prstGeom prst="rect">
            <a:avLst/>
          </a:prstGeom>
          <a:solidFill>
            <a:srgbClr val="06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AA9A7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1595439"/>
            <a:ext cx="5400000" cy="70922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grpSp>
        <p:nvGrpSpPr>
          <p:cNvPr id="3" name="Gruppe 2"/>
          <p:cNvGrpSpPr/>
          <p:nvPr userDrawn="1"/>
        </p:nvGrpSpPr>
        <p:grpSpPr>
          <a:xfrm>
            <a:off x="6943725" y="4888280"/>
            <a:ext cx="1506991" cy="1487121"/>
            <a:chOff x="9258300" y="4888279"/>
            <a:chExt cx="2009321" cy="1487121"/>
          </a:xfrm>
        </p:grpSpPr>
        <p:sp>
          <p:nvSpPr>
            <p:cNvPr id="5" name="Oval 14"/>
            <p:cNvSpPr/>
            <p:nvPr userDrawn="1"/>
          </p:nvSpPr>
          <p:spPr>
            <a:xfrm>
              <a:off x="9258300" y="4889500"/>
              <a:ext cx="1485900" cy="1485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Picture 24" descr="ikon_powerbook.ai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000" y="4888279"/>
              <a:ext cx="1208286" cy="1169621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 userDrawn="1"/>
          </p:nvSpPr>
          <p:spPr>
            <a:xfrm>
              <a:off x="9407658" y="5822462"/>
              <a:ext cx="1859963" cy="54170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1050" noProof="1">
                  <a:solidFill>
                    <a:schemeClr val="bg1"/>
                  </a:solidFill>
                  <a:latin typeface="Calibri"/>
                  <a:ea typeface="Adobe Fan Heiti Std B" panose="020B0700000000000000" pitchFamily="34" charset="-128"/>
                  <a:cs typeface="Calibri"/>
                </a:rPr>
                <a:t>Besøg ski.dk</a:t>
              </a:r>
            </a:p>
          </p:txBody>
        </p:sp>
      </p:grpSp>
      <p:sp>
        <p:nvSpPr>
          <p:cNvPr id="19" name="Pladsholder til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552950"/>
            <a:ext cx="2295000" cy="252000"/>
          </a:xfrm>
        </p:spPr>
        <p:txBody>
          <a:bodyPr lIns="0" anchor="t">
            <a:noAutofit/>
          </a:bodyPr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20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4810125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21" name="Pladsholder til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5034132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Email</a:t>
            </a:r>
            <a:endParaRPr lang="da-DK" dirty="0"/>
          </a:p>
        </p:txBody>
      </p:sp>
      <p:sp>
        <p:nvSpPr>
          <p:cNvPr id="22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5267470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Telefon</a:t>
            </a:r>
          </a:p>
        </p:txBody>
      </p:sp>
      <p:sp>
        <p:nvSpPr>
          <p:cNvPr id="27" name="Pladsholder til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3028425" y="4562720"/>
            <a:ext cx="2295000" cy="252000"/>
          </a:xfrm>
        </p:spPr>
        <p:txBody>
          <a:bodyPr lIns="0" anchor="t">
            <a:noAutofit/>
          </a:bodyPr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3028425" y="4819895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29" name="Pladsholder til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028425" y="5043902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Email</a:t>
            </a:r>
            <a:endParaRPr lang="da-DK" dirty="0"/>
          </a:p>
        </p:txBody>
      </p:sp>
      <p:sp>
        <p:nvSpPr>
          <p:cNvPr id="30" name="Pladsholder til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3028425" y="5277240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Telefon</a:t>
            </a:r>
          </a:p>
        </p:txBody>
      </p:sp>
      <p:sp>
        <p:nvSpPr>
          <p:cNvPr id="31" name="Pladsholder til billede 6"/>
          <p:cNvSpPr>
            <a:spLocks noGrp="1"/>
          </p:cNvSpPr>
          <p:nvPr>
            <p:ph type="pic" sz="quarter" idx="19"/>
          </p:nvPr>
        </p:nvSpPr>
        <p:spPr>
          <a:xfrm>
            <a:off x="628650" y="2946100"/>
            <a:ext cx="2295000" cy="1486201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2" name="Pladsholder til billede 6"/>
          <p:cNvSpPr>
            <a:spLocks noGrp="1"/>
          </p:cNvSpPr>
          <p:nvPr>
            <p:ph type="pic" sz="quarter" idx="20"/>
          </p:nvPr>
        </p:nvSpPr>
        <p:spPr>
          <a:xfrm>
            <a:off x="3028425" y="2946100"/>
            <a:ext cx="2295000" cy="1486201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332737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117701"/>
            <a:ext cx="7886700" cy="989038"/>
          </a:xfrm>
        </p:spPr>
        <p:txBody>
          <a:bodyPr anchor="b">
            <a:noAutofit/>
          </a:bodyPr>
          <a:lstStyle>
            <a:lvl1pPr>
              <a:defRPr sz="3300" b="1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565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B6AC-9186-4F0F-A749-758105E82CD2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E185-5629-4F4E-99F7-D90A035B73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2531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1430" y="5798728"/>
            <a:ext cx="1160548" cy="1059272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3254D52E-2C1D-461F-9C33-4662A3ED6E7E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16. oktober 2017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pic>
        <p:nvPicPr>
          <p:cNvPr id="19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62" y="345600"/>
            <a:ext cx="2187566" cy="473142"/>
          </a:xfrm>
          <a:prstGeom prst="rect">
            <a:avLst/>
          </a:prstGeom>
        </p:spPr>
      </p:pic>
      <p:sp>
        <p:nvSpPr>
          <p:cNvPr id="21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675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6" name="Rectangle 6"/>
          <p:cNvSpPr/>
          <p:nvPr userDrawn="1"/>
        </p:nvSpPr>
        <p:spPr>
          <a:xfrm>
            <a:off x="-1041204" y="6013824"/>
            <a:ext cx="92544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/>
          </a:p>
        </p:txBody>
      </p:sp>
      <p:sp>
        <p:nvSpPr>
          <p:cNvPr id="2" name="Tekstfelt 1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7" y="0"/>
            <a:ext cx="13772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387A6051-36E3-42A2-BC4D-FCCAC56F3CD9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16. oktober 2017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675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1430" y="5798728"/>
            <a:ext cx="1160548" cy="1059272"/>
          </a:xfrm>
          <a:prstGeom prst="rect">
            <a:avLst/>
          </a:prstGeom>
        </p:spPr>
      </p:pic>
      <p:pic>
        <p:nvPicPr>
          <p:cNvPr id="13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62" y="345601"/>
            <a:ext cx="2187566" cy="473141"/>
          </a:xfrm>
          <a:prstGeom prst="rect">
            <a:avLst/>
          </a:prstGeom>
        </p:spPr>
      </p:pic>
      <p:sp>
        <p:nvSpPr>
          <p:cNvPr id="14" name="Rectangle 6"/>
          <p:cNvSpPr/>
          <p:nvPr userDrawn="1"/>
        </p:nvSpPr>
        <p:spPr>
          <a:xfrm>
            <a:off x="-1041204" y="6013824"/>
            <a:ext cx="92544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4169398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1430" y="5798728"/>
            <a:ext cx="1160548" cy="1059272"/>
          </a:xfrm>
          <a:prstGeom prst="rect">
            <a:avLst/>
          </a:prstGeom>
        </p:spPr>
      </p:pic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370E6118-F05E-4D7C-B964-905AEC4D2BFE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16. oktober 2017</a:t>
            </a:fld>
            <a:endParaRPr lang="da-DK" dirty="0"/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6685660" y="346834"/>
            <a:ext cx="2187570" cy="47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82606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675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40" name="Rectangle 6"/>
          <p:cNvSpPr/>
          <p:nvPr userDrawn="1"/>
        </p:nvSpPr>
        <p:spPr>
          <a:xfrm>
            <a:off x="-1041204" y="6013824"/>
            <a:ext cx="35461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/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9144000" y="1941320"/>
            <a:ext cx="1524397" cy="2389116"/>
            <a:chOff x="9150825" y="2171823"/>
            <a:chExt cx="2032000" cy="2389116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3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</p:spTree>
    <p:extLst>
      <p:ext uri="{BB962C8B-B14F-4D97-AF65-F5344CB8AC3E}">
        <p14:creationId xmlns:p14="http://schemas.microsoft.com/office/powerpoint/2010/main" val="2989273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7" y="2348880"/>
            <a:ext cx="6535702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1475"/>
            <a:ext cx="1387370" cy="1040990"/>
          </a:xfrm>
          <a:prstGeom prst="rect">
            <a:avLst/>
          </a:prstGeom>
        </p:spPr>
      </p:pic>
      <p:sp>
        <p:nvSpPr>
          <p:cNvPr id="22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6685660" y="346834"/>
            <a:ext cx="2187570" cy="47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67E4BF20-C14A-4EDC-A7AB-7F01A0B6F4F0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16. oktober 2017</a:t>
            </a:fld>
            <a:endParaRPr lang="da-DK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675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9144000" y="1941320"/>
            <a:ext cx="1524397" cy="2389116"/>
            <a:chOff x="9150825" y="2171823"/>
            <a:chExt cx="2032000" cy="2389116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3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71430" y="5798728"/>
            <a:ext cx="1160548" cy="1059272"/>
          </a:xfrm>
          <a:prstGeom prst="rect">
            <a:avLst/>
          </a:prstGeom>
        </p:spPr>
      </p:pic>
      <p:sp>
        <p:nvSpPr>
          <p:cNvPr id="29" name="Rectangle 6"/>
          <p:cNvSpPr/>
          <p:nvPr userDrawn="1"/>
        </p:nvSpPr>
        <p:spPr>
          <a:xfrm>
            <a:off x="-1041204" y="6013824"/>
            <a:ext cx="35461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953290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86571" y="5026816"/>
            <a:ext cx="1687940" cy="576000"/>
          </a:xfrm>
        </p:spPr>
        <p:txBody>
          <a:bodyPr/>
          <a:lstStyle>
            <a:lvl1pPr>
              <a:defRPr lang="da-DK" sz="1275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BCF54E-1FFE-4EA5-AA32-D2BEC543CC2A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9150825" y="1941320"/>
            <a:ext cx="2032000" cy="2285241"/>
            <a:chOff x="9150825" y="2171823"/>
            <a:chExt cx="2032000" cy="2285241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285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7" y="2"/>
            <a:ext cx="1380917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949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86571" y="5026816"/>
            <a:ext cx="1687940" cy="576000"/>
          </a:xfrm>
        </p:spPr>
        <p:txBody>
          <a:bodyPr/>
          <a:lstStyle>
            <a:lvl1pPr>
              <a:defRPr lang="da-DK" sz="1275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BE23B2-B2F3-42A8-8265-041E2DB8DF36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251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C750166A-06F8-42F7-BBB5-C1FB54FF498F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1858159" y="4006734"/>
            <a:ext cx="1858160" cy="2876313"/>
            <a:chOff x="-2476901" y="4006733"/>
            <a:chExt cx="2476901" cy="2876313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4006733"/>
              <a:ext cx="2476901" cy="115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45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alt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alt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675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350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3343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765" y="1196755"/>
            <a:ext cx="8166950" cy="4886325"/>
          </a:xfrm>
        </p:spPr>
        <p:txBody>
          <a:bodyPr numCol="2" spcCol="18000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1BC0A7AF-9B72-4060-814E-A16A9FECA416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45089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488766" y="1196424"/>
            <a:ext cx="4010935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4644008" y="1196424"/>
            <a:ext cx="4011708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D6B46E09-0351-4EFE-B3ED-75F050B6F711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52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7093" y="332656"/>
            <a:ext cx="8168624" cy="862732"/>
          </a:xfrm>
        </p:spPr>
        <p:txBody>
          <a:bodyPr/>
          <a:lstStyle>
            <a:lvl1pPr>
              <a:lnSpc>
                <a:spcPct val="88000"/>
              </a:lnSpc>
              <a:defRPr sz="2401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7093" y="1628777"/>
            <a:ext cx="8168624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2401"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6332758-305B-4FFB-8052-8269FC6DC61D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12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4071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827" y="311972"/>
            <a:ext cx="5237286" cy="468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828" y="1195390"/>
            <a:ext cx="5237035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018985" y="0"/>
            <a:ext cx="3125015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7EF3692-2D91-41CC-A5B8-09EDB1E36FC3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356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828" y="311972"/>
            <a:ext cx="4014448" cy="8127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827" y="1195390"/>
            <a:ext cx="4014196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773093" y="0"/>
            <a:ext cx="437090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CD80921-ECE2-4465-9570-7AAA569942FE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46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3042000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04" y="0"/>
            <a:ext cx="3060000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3042000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6097504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2033B33-D956-458C-97F2-8153A7037724}" type="datetime2">
              <a:rPr lang="da-DK" smtClean="0"/>
              <a:t>16. oktober 2017</a:t>
            </a:fld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05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BF014D9-0624-484F-A906-FD83F1237A65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42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937802-7B2C-40E8-9064-6B48E6CCE37B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sp>
        <p:nvSpPr>
          <p:cNvPr id="25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3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3042000" y="0"/>
            <a:ext cx="610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488827" y="311151"/>
            <a:ext cx="2356715" cy="5770562"/>
          </a:xfrm>
        </p:spPr>
        <p:txBody>
          <a:bodyPr/>
          <a:lstStyle>
            <a:lvl1pPr>
              <a:lnSpc>
                <a:spcPct val="92000"/>
              </a:lnSpc>
              <a:defRPr sz="1350" baseline="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350"/>
            </a:lvl2pPr>
            <a:lvl3pPr marL="162043" indent="-162043">
              <a:buFont typeface="Arial" panose="020B0604020202020204" pitchFamily="34" charset="0"/>
              <a:buChar char="•"/>
              <a:defRPr/>
            </a:lvl3pPr>
            <a:lvl4pPr marL="324086">
              <a:defRPr/>
            </a:lvl4pPr>
            <a:lvl5pPr marL="486130">
              <a:defRPr/>
            </a:lvl5pPr>
            <a:lvl6pPr marL="486130">
              <a:defRPr/>
            </a:lvl6pPr>
            <a:lvl7pPr marL="486130">
              <a:defRPr/>
            </a:lvl7pPr>
            <a:lvl8pPr marL="486130">
              <a:defRPr/>
            </a:lvl8pPr>
            <a:lvl9pPr marL="48613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092" y="1195390"/>
            <a:ext cx="512662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/>
            </a:lvl1pPr>
            <a:lvl2pPr>
              <a:lnSpc>
                <a:spcPct val="92000"/>
              </a:lnSpc>
              <a:defRPr sz="135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59585AB-0B8E-4FB3-917C-FB3711EC1B88}" type="datetime2">
              <a:rPr lang="da-DK" smtClean="0"/>
              <a:t>16. oktober 2017</a:t>
            </a:fld>
            <a:endParaRPr lang="da-DK" dirty="0"/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00" y="954"/>
            <a:ext cx="1440180" cy="1080135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5824566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01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488827" y="311151"/>
            <a:ext cx="2352926" cy="5770562"/>
          </a:xfrm>
        </p:spPr>
        <p:txBody>
          <a:bodyPr/>
          <a:lstStyle>
            <a:lvl1pPr>
              <a:lnSpc>
                <a:spcPct val="92000"/>
              </a:lnSpc>
              <a:defRPr sz="135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350"/>
            </a:lvl2pPr>
            <a:lvl3pPr marL="216058" indent="-162043">
              <a:buFont typeface="Arial" panose="020B0604020202020204" pitchFamily="34" charset="0"/>
              <a:buChar char="•"/>
              <a:defRPr/>
            </a:lvl3pPr>
            <a:lvl4pPr marL="324086">
              <a:defRPr/>
            </a:lvl4pPr>
            <a:lvl5pPr marL="486130">
              <a:defRPr/>
            </a:lvl5pPr>
            <a:lvl6pPr marL="486130">
              <a:defRPr/>
            </a:lvl6pPr>
            <a:lvl7pPr marL="486130">
              <a:defRPr/>
            </a:lvl7pPr>
            <a:lvl8pPr marL="486130">
              <a:defRPr/>
            </a:lvl8pPr>
            <a:lvl9pPr marL="48613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819" y="1195390"/>
            <a:ext cx="512593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/>
            </a:lvl1pPr>
            <a:lvl2pPr>
              <a:lnSpc>
                <a:spcPct val="92000"/>
              </a:lnSpc>
              <a:defRPr sz="135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B8CDAFE-E569-434F-988E-608E5967015F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2" y="6380524"/>
            <a:ext cx="168636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5824567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83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488827" y="311151"/>
            <a:ext cx="2356715" cy="5770562"/>
          </a:xfrm>
        </p:spPr>
        <p:txBody>
          <a:bodyPr/>
          <a:lstStyle>
            <a:lvl1pPr>
              <a:lnSpc>
                <a:spcPct val="92000"/>
              </a:lnSpc>
              <a:defRPr sz="1350">
                <a:solidFill>
                  <a:schemeClr val="bg1"/>
                </a:solidFill>
              </a:defRPr>
            </a:lvl1pPr>
            <a:lvl2pPr marL="162043" indent="-162043">
              <a:lnSpc>
                <a:spcPct val="92000"/>
              </a:lnSpc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</a:defRPr>
            </a:lvl2pPr>
            <a:lvl3pPr marL="162043" indent="-16204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324086">
              <a:defRPr>
                <a:solidFill>
                  <a:schemeClr val="bg1"/>
                </a:solidFill>
              </a:defRPr>
            </a:lvl4pPr>
            <a:lvl5pPr marL="486130">
              <a:defRPr>
                <a:solidFill>
                  <a:schemeClr val="bg1"/>
                </a:solidFill>
              </a:defRPr>
            </a:lvl5pPr>
            <a:lvl6pPr marL="486130">
              <a:defRPr>
                <a:solidFill>
                  <a:schemeClr val="bg1"/>
                </a:solidFill>
              </a:defRPr>
            </a:lvl6pPr>
            <a:lvl7pPr marL="486130">
              <a:defRPr>
                <a:solidFill>
                  <a:schemeClr val="bg1"/>
                </a:solidFill>
              </a:defRPr>
            </a:lvl7pPr>
            <a:lvl8pPr marL="486130">
              <a:defRPr>
                <a:solidFill>
                  <a:schemeClr val="bg1"/>
                </a:solidFill>
              </a:defRPr>
            </a:lvl8pPr>
            <a:lvl9pPr marL="48613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819" y="1195390"/>
            <a:ext cx="512593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B238DF-0CBA-4EC2-B8E5-53A21FBDAC68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5824567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17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487093" y="311151"/>
            <a:ext cx="3220811" cy="5770562"/>
          </a:xfrm>
        </p:spPr>
        <p:txBody>
          <a:bodyPr/>
          <a:lstStyle>
            <a:lvl1pPr>
              <a:lnSpc>
                <a:spcPct val="88000"/>
              </a:lnSpc>
              <a:defRPr sz="2401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125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356143" y="311152"/>
            <a:ext cx="4299573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5261180-FE45-4EE2-AAE6-A30B1745C820}" type="datetime2">
              <a:rPr lang="da-DK" smtClean="0"/>
              <a:t>16. oktober 2017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8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12E2D88F-CA5E-4A53-9880-94161A691073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1047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B3C2E1A8-13E3-4A1B-93F6-B9091B260A63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139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26.emf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5" descr="udbudsforløb_bag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80988"/>
            <a:ext cx="9144000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ttr\Desktop\IFIRS_logo_blue_green_laengende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29454" y="6143644"/>
            <a:ext cx="1857356" cy="44973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93912" y="6018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83568" y="192737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8" name="Billede 7" descr="Powerpoint_master_Top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"/>
            <a:ext cx="9144000" cy="216409"/>
          </a:xfrm>
          <a:prstGeom prst="rect">
            <a:avLst/>
          </a:prstGeom>
        </p:spPr>
      </p:pic>
      <p:pic>
        <p:nvPicPr>
          <p:cNvPr id="11" name="Billede 10" descr="Powerpoint_master_petrol_bjælke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55085"/>
            <a:ext cx="9144000" cy="210312"/>
          </a:xfrm>
          <a:prstGeom prst="rect">
            <a:avLst/>
          </a:prstGeom>
        </p:spPr>
      </p:pic>
      <p:pic>
        <p:nvPicPr>
          <p:cNvPr id="9" name="Billede 8" descr="Powerpoint_master_logo_bund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463" y="5880680"/>
            <a:ext cx="1574262" cy="9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0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00788A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2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»"/>
        <a:defRPr sz="12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3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96000"/>
            <a:ext cx="7886700" cy="461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7" name="Rectangle 13"/>
          <p:cNvSpPr/>
          <p:nvPr/>
        </p:nvSpPr>
        <p:spPr>
          <a:xfrm>
            <a:off x="0" y="6747929"/>
            <a:ext cx="9144000" cy="114300"/>
          </a:xfrm>
          <a:prstGeom prst="rect">
            <a:avLst/>
          </a:prstGeom>
          <a:solidFill>
            <a:srgbClr val="6381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BDC3C0"/>
              </a:solidFill>
            </a:endParaRPr>
          </a:p>
        </p:txBody>
      </p:sp>
      <p:sp>
        <p:nvSpPr>
          <p:cNvPr id="9" name="Rectangle 13"/>
          <p:cNvSpPr/>
          <p:nvPr userDrawn="1"/>
        </p:nvSpPr>
        <p:spPr>
          <a:xfrm>
            <a:off x="0" y="6747929"/>
            <a:ext cx="9144000" cy="114300"/>
          </a:xfrm>
          <a:prstGeom prst="rect">
            <a:avLst/>
          </a:prstGeom>
          <a:solidFill>
            <a:srgbClr val="6375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BDC3C0"/>
              </a:solidFill>
            </a:endParaRPr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4"/>
          </p:nvPr>
        </p:nvSpPr>
        <p:spPr>
          <a:xfrm>
            <a:off x="8166618" y="6356351"/>
            <a:ext cx="348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9" y="6110302"/>
            <a:ext cx="996284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9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88765" y="311972"/>
            <a:ext cx="816695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88764" y="1196753"/>
            <a:ext cx="8166952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61524" y="6398801"/>
            <a:ext cx="4240104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>
                <a:solidFill>
                  <a:srgbClr val="003127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13060" y="6398801"/>
            <a:ext cx="224158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6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6300192" y="7600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6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A46CAB3-5704-4540-9998-7785B66378AB}" type="datetime2">
              <a:rPr lang="da-DK" smtClean="0"/>
              <a:t>16. oktober 2017</a:t>
            </a:fld>
            <a:endParaRPr lang="da-DK" dirty="0"/>
          </a:p>
        </p:txBody>
      </p:sp>
      <p:pic>
        <p:nvPicPr>
          <p:cNvPr id="13" name="Billede logo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2" y="6380524"/>
            <a:ext cx="168636" cy="1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</p:sldLayoutIdLst>
  <p:hf hdr="0" dt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1725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2043" indent="-162043" algn="l" defTabSz="685983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4086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486130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753">
          <p15:clr>
            <a:srgbClr val="F26B43"/>
          </p15:clr>
        </p15:guide>
        <p15:guide id="4" orient="horz" pos="3831">
          <p15:clr>
            <a:srgbClr val="F26B43"/>
          </p15:clr>
        </p15:guide>
        <p15:guide id="5" orient="horz" pos="195">
          <p15:clr>
            <a:srgbClr val="F26B43"/>
          </p15:clr>
        </p15:guide>
        <p15:guide id="6" orient="horz" pos="491">
          <p15:clr>
            <a:srgbClr val="F26B43"/>
          </p15:clr>
        </p15:guide>
        <p15:guide id="7" pos="409">
          <p15:clr>
            <a:srgbClr val="F26B43"/>
          </p15:clr>
        </p15:guide>
        <p15:guide id="8" pos="72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C6FFA026-C63B-46F1-A8E8-57A5DA4B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081B1F73-2308-4827-A533-64E1B61ACC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/>
            <a:fld id="{7FBC932F-F4CF-4098-97AF-13CD3D9A4492}" type="slidenum">
              <a:rPr lang="da-DK">
                <a:solidFill>
                  <a:srgbClr val="063A40"/>
                </a:solidFill>
                <a:latin typeface="Arial"/>
              </a:rPr>
              <a:pPr defTabSz="685800"/>
              <a:t>1</a:t>
            </a:fld>
            <a:endParaRPr lang="da-DK" dirty="0">
              <a:solidFill>
                <a:srgbClr val="063A40"/>
              </a:solidFill>
              <a:latin typeface="Arial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DF3A8F95-E4C7-468F-BB7E-51A7ADD40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25" y="881776"/>
            <a:ext cx="4071158" cy="4525184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0DF67AE3-8E5E-4F85-96E9-62BA6ED77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2" name="Pladsholder til billede 11">
            <a:extLst>
              <a:ext uri="{FF2B5EF4-FFF2-40B4-BE49-F238E27FC236}">
                <a16:creationId xmlns="" xmlns:a16="http://schemas.microsoft.com/office/drawing/2014/main" id="{FE2945B1-6FB0-4F53-8380-437C08ECA4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" b="38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302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>
            <a:extLst>
              <a:ext uri="{FF2B5EF4-FFF2-40B4-BE49-F238E27FC236}">
                <a16:creationId xmlns="" xmlns:a16="http://schemas.microsoft.com/office/drawing/2014/main" id="{E95E8F64-DC01-485D-874A-981E10F4CD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90A14CE5-A6EB-4C5A-863B-DA41F14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848BB11F-7457-4E31-9118-491930F91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/>
            <a:fld id="{7FBC932F-F4CF-4098-97AF-13CD3D9A4492}" type="slidenum">
              <a:rPr lang="da-DK">
                <a:solidFill>
                  <a:srgbClr val="063A40"/>
                </a:solidFill>
                <a:latin typeface="Arial"/>
              </a:rPr>
              <a:pPr defTabSz="685800"/>
              <a:t>2</a:t>
            </a:fld>
            <a:endParaRPr lang="da-DK" dirty="0">
              <a:solidFill>
                <a:srgbClr val="063A40"/>
              </a:solidFill>
              <a:latin typeface="Arial"/>
            </a:endParaRPr>
          </a:p>
        </p:txBody>
      </p:sp>
      <p:graphicFrame>
        <p:nvGraphicFramePr>
          <p:cNvPr id="10" name="Tabel 9">
            <a:extLst>
              <a:ext uri="{FF2B5EF4-FFF2-40B4-BE49-F238E27FC236}">
                <a16:creationId xmlns="" xmlns:a16="http://schemas.microsoft.com/office/drawing/2014/main" id="{D8C3F1E9-E276-40D1-BF4B-54B56BAA7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263524"/>
              </p:ext>
            </p:extLst>
          </p:nvPr>
        </p:nvGraphicFramePr>
        <p:xfrm>
          <a:off x="718150" y="908720"/>
          <a:ext cx="4069874" cy="51125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34420">
                  <a:extLst>
                    <a:ext uri="{9D8B030D-6E8A-4147-A177-3AD203B41FA5}">
                      <a16:colId xmlns="" xmlns:a16="http://schemas.microsoft.com/office/drawing/2014/main" val="161042753"/>
                    </a:ext>
                  </a:extLst>
                </a:gridCol>
                <a:gridCol w="3535454">
                  <a:extLst>
                    <a:ext uri="{9D8B030D-6E8A-4147-A177-3AD203B41FA5}">
                      <a16:colId xmlns="" xmlns:a16="http://schemas.microsoft.com/office/drawing/2014/main" val="2890127809"/>
                    </a:ext>
                  </a:extLst>
                </a:gridCol>
              </a:tblGrid>
              <a:tr h="135502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500" b="1">
                          <a:solidFill>
                            <a:srgbClr val="58595B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Tidspunkt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1D9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500" b="1">
                          <a:solidFill>
                            <a:srgbClr val="58595B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Indlæg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1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9100929"/>
                  </a:ext>
                </a:extLst>
              </a:tr>
              <a:tr h="263088">
                <a:tc>
                  <a:txBody>
                    <a:bodyPr/>
                    <a:lstStyle/>
                    <a:p>
                      <a:pPr marL="7620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09.00 - 09.30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Morgenmad og registrering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5107583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09.30 - 09.40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1015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Velkomst og introduktion </a:t>
                      </a:r>
                      <a:r>
                        <a:rPr lang="da-DK" sz="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v/ SKI, UVM og Rådgivningsgruppen</a:t>
                      </a:r>
                      <a:endParaRPr lang="da-DK" sz="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7126061"/>
                  </a:ext>
                </a:extLst>
              </a:tr>
              <a:tr h="593693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09.40 - 10.30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spcBef>
                          <a:spcPts val="40"/>
                        </a:spcBef>
                        <a:spcAft>
                          <a:spcPts val="600"/>
                        </a:spcAft>
                      </a:pPr>
                      <a:r>
                        <a:rPr lang="da-DK" sz="5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Introduktion til hvordan kontraktstyring kan etableres i praksis. Case fra Fødevarestyrelsen med fokus på organisatorisk forankring samt implementering af basal kontraktstyring med få ressourcer og fokus på gevinstrealisering</a:t>
                      </a:r>
                      <a:endParaRPr lang="da-DK" sz="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4450">
                        <a:spcBef>
                          <a:spcPts val="40"/>
                        </a:spcBef>
                        <a:spcAft>
                          <a:spcPts val="600"/>
                        </a:spcAft>
                      </a:pPr>
                      <a:r>
                        <a:rPr lang="da-DK" sz="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v/kontorchef Kim Hastrup, Fødevarestyrelsen</a:t>
                      </a:r>
                      <a:endParaRPr lang="da-DK" sz="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3966360"/>
                  </a:ext>
                </a:extLst>
              </a:tr>
              <a:tr h="264486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10.30 – 10.45</a:t>
                      </a:r>
                      <a:endParaRPr lang="da-DK" sz="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1015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Pause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3434887"/>
                  </a:ext>
                </a:extLst>
              </a:tr>
              <a:tr h="761424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10.45 – 11.45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1015"/>
                        </a:lnSpc>
                        <a:spcBef>
                          <a:spcPts val="160"/>
                        </a:spcBef>
                        <a:spcAft>
                          <a:spcPts val="60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Hvordan kan institutioner og indkøbsfællesskaber samarbejde omkring kontraktstyring i praksis, så man med færrest mulige ressourcer sikrer mest mulig værdi af kontraktstyringsindsatsen?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4450">
                        <a:lnSpc>
                          <a:spcPts val="1015"/>
                        </a:lnSpc>
                        <a:spcBef>
                          <a:spcPts val="160"/>
                        </a:spcBef>
                        <a:spcAft>
                          <a:spcPts val="600"/>
                        </a:spcAft>
                      </a:pPr>
                      <a:r>
                        <a:rPr lang="da-DK" sz="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v/strategisk indkøber Michael Stougaard Hansen, Syddansk Erhvervsskole og contract manager Thomas Tromborg, Indkøbsfællesskabet IFIRS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4671466"/>
                  </a:ext>
                </a:extLst>
              </a:tr>
              <a:tr h="394865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11.45 – 12.45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spcBef>
                          <a:spcPts val="160"/>
                        </a:spcBef>
                        <a:spcAft>
                          <a:spcPts val="60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Frokost, netværk og ”dialog-øer”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Mulighed for dialog med SKI om relevante rammeaftaler samt kontraktstyring i SKI 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9021106"/>
                  </a:ext>
                </a:extLst>
              </a:tr>
              <a:tr h="653294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12.45 - 13.45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Hvordan udfører SKI kontraktstyring på rammeaftaler, og hvordan kan SKI og institutionerne samarbejde omkring kontraktstyring, herunder juridiske aspekter af kontraktstyringen og rollefordelingen mellem institutionerne og SKI?</a:t>
                      </a:r>
                      <a:endParaRPr lang="da-DK" sz="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a-DK" sz="5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v/chef for kontraktstyring Gudrun Klint, SKI og aftalejurist Jacob Lolch Pedersen, SKI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7618221"/>
                  </a:ext>
                </a:extLst>
              </a:tr>
              <a:tr h="273798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13.45 – 14.00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Pause, ”dialog-øer” samt kaffe og kage</a:t>
                      </a:r>
                      <a:endParaRPr lang="da-DK" sz="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2373626"/>
                  </a:ext>
                </a:extLst>
              </a:tr>
              <a:tr h="653294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14.00 - 14.45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Dialog og videndeling – Hvordan arbejder I som selvejende institutioner med kontraktstyring? </a:t>
                      </a:r>
                      <a:endParaRPr lang="da-DK" sz="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2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da-DK" sz="500">
                          <a:solidFill>
                            <a:srgbClr val="2A2A2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 flere og flere fælles og centralt koordinerede indkøbsaftaler – er tiden så inde til, at man i højere grad bruger sine ressourcer på kontraktstyring, og hvor ligger gevinsterne?</a:t>
                      </a:r>
                      <a:endParaRPr lang="da-DK" sz="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a-DK" sz="5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v/Fælles dialog med afsæt i institutionserfaringer og -cases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4061950"/>
                  </a:ext>
                </a:extLst>
              </a:tr>
              <a:tr h="578048"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14.30 – 15.00 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da-DK" sz="5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Overvejelser og erfaringer med systemunderstøttelse af kontraktstyring</a:t>
                      </a:r>
                      <a:endParaRPr lang="da-DK" sz="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3180">
                        <a:lnSpc>
                          <a:spcPts val="1015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sz="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v/indkøbs- og regnskabschef Ib Thyge Christensen, UCC </a:t>
                      </a:r>
                      <a:endParaRPr lang="da-DK" sz="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2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da-DK" sz="5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9188206"/>
                  </a:ext>
                </a:extLst>
              </a:tr>
              <a:tr h="280781">
                <a:tc>
                  <a:txBody>
                    <a:bodyPr/>
                    <a:lstStyle/>
                    <a:p>
                      <a:pPr marL="44450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da-DK" sz="50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15.00 </a:t>
                      </a:r>
                      <a:endParaRPr lang="da-DK" sz="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da-DK" sz="5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Afrunding og tak for i dag</a:t>
                      </a:r>
                      <a:endParaRPr lang="da-DK" sz="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83953407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46FCD3E3-4914-45FA-B05A-22F87DE982A1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-1120455" y="3408472"/>
            <a:ext cx="601029" cy="45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3561" tIns="38088" rIns="6858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da-DK" sz="975">
                <a:solidFill>
                  <a:srgbClr val="004B6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Program</a:t>
            </a:r>
            <a:endParaRPr lang="en-US" altLang="da-DK" sz="975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da-DK" sz="675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da-DK" altLang="da-DK" sz="60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da-DK" altLang="da-DK" sz="105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da-DK" altLang="da-DK" sz="135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73751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FIRS1">
      <a:majorFont>
        <a:latin typeface="Diavlo Bold"/>
        <a:ea typeface=""/>
        <a:cs typeface=""/>
      </a:majorFont>
      <a:minorFont>
        <a:latin typeface="Museo Sans 500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ed logo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KI PowerPoint v3.0">
  <a:themeElements>
    <a:clrScheme name="SKI 2016 farver">
      <a:dk1>
        <a:srgbClr val="2A2A2A"/>
      </a:dk1>
      <a:lt1>
        <a:srgbClr val="FFFFFF"/>
      </a:lt1>
      <a:dk2>
        <a:srgbClr val="063A40"/>
      </a:dk2>
      <a:lt2>
        <a:srgbClr val="E6ECE9"/>
      </a:lt2>
      <a:accent1>
        <a:srgbClr val="004A64"/>
      </a:accent1>
      <a:accent2>
        <a:srgbClr val="637575"/>
      </a:accent2>
      <a:accent3>
        <a:srgbClr val="68B1D2"/>
      </a:accent3>
      <a:accent4>
        <a:srgbClr val="6AC3AD"/>
      </a:accent4>
      <a:accent5>
        <a:srgbClr val="DF4777"/>
      </a:accent5>
      <a:accent6>
        <a:srgbClr val="EDBF15"/>
      </a:accent6>
      <a:hlink>
        <a:srgbClr val="0563C1"/>
      </a:hlink>
      <a:folHlink>
        <a:srgbClr val="954F72"/>
      </a:folHlink>
    </a:clrScheme>
    <a:fontScheme name="SKI Font v3.0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buClr>
            <a:srgbClr val="073951"/>
          </a:buClr>
          <a:buSzPct val="120000"/>
          <a:defRPr sz="1200" b="1" noProof="1" smtClean="0">
            <a:solidFill>
              <a:schemeClr val="tx2"/>
            </a:solidFill>
            <a:latin typeface="+mn-lt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KI - 16x9 - Grøn.potx" id="{88C9B364-0BAE-4A1D-AC8C-298D92A81FED}" vid="{CD913AD0-97EB-48E0-ADD4-34B7A158FFA9}"/>
    </a:ext>
  </a:extLst>
</a:theme>
</file>

<file path=ppt/theme/theme4.xml><?xml version="1.0" encoding="utf-8"?>
<a:theme xmlns:a="http://schemas.openxmlformats.org/drawingml/2006/main" name="Ledelsesteam seminar marts 2017.docx">
  <a:themeElements>
    <a:clrScheme name="MFVM - Fødevarestyrelsen">
      <a:dk1>
        <a:srgbClr val="000000"/>
      </a:dk1>
      <a:lt1>
        <a:sysClr val="window" lastClr="FFFFFF"/>
      </a:lt1>
      <a:dk2>
        <a:srgbClr val="BFEAE3"/>
      </a:dk2>
      <a:lt2>
        <a:srgbClr val="E5F6F3"/>
      </a:lt2>
      <a:accent1>
        <a:srgbClr val="00AB8E"/>
      </a:accent1>
      <a:accent2>
        <a:srgbClr val="003127"/>
      </a:accent2>
      <a:accent3>
        <a:srgbClr val="33B9C4"/>
      </a:accent3>
      <a:accent4>
        <a:srgbClr val="00874B"/>
      </a:accent4>
      <a:accent5>
        <a:srgbClr val="ABBC38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Fødevarestyrelsen PowerPoint Skabelon 16_9" id="{4CC54E54-F9D7-4A38-8BB2-584AA3B05380}" vid="{ADBB20A8-D353-433D-A3ED-C6AA1191DFF2}"/>
    </a:ext>
  </a:extLst>
</a:theme>
</file>

<file path=ppt/theme/theme5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Powerpointskabelon</Template>
  <TotalTime>3599</TotalTime>
  <Words>271</Words>
  <Application>Microsoft Office PowerPoint</Application>
  <PresentationFormat>Skærmshow (4:3)</PresentationFormat>
  <Paragraphs>38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Diastitler</vt:lpstr>
      </vt:variant>
      <vt:variant>
        <vt:i4>2</vt:i4>
      </vt:variant>
    </vt:vector>
  </HeadingPairs>
  <TitlesOfParts>
    <vt:vector size="6" baseType="lpstr">
      <vt:lpstr>Kontortema</vt:lpstr>
      <vt:lpstr>2_Med logo</vt:lpstr>
      <vt:lpstr>SKI PowerPoint v3.0</vt:lpstr>
      <vt:lpstr>Ledelsesteam seminar marts 2017.docx</vt:lpstr>
      <vt:lpstr>PowerPoint-præsentation</vt:lpstr>
      <vt:lpstr>Program</vt:lpstr>
    </vt:vector>
  </TitlesOfParts>
  <Company>HANSENBERG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Thomas Tromborg</dc:creator>
  <cp:lastModifiedBy>Undervisningsministeriet</cp:lastModifiedBy>
  <cp:revision>209</cp:revision>
  <dcterms:created xsi:type="dcterms:W3CDTF">2014-10-23T06:22:37Z</dcterms:created>
  <dcterms:modified xsi:type="dcterms:W3CDTF">2017-10-16T10:27:05Z</dcterms:modified>
</cp:coreProperties>
</file>