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6939" autoAdjust="0"/>
  </p:normalViewPr>
  <p:slideViewPr>
    <p:cSldViewPr snapToGrid="0" showGuides="1">
      <p:cViewPr varScale="1">
        <p:scale>
          <a:sx n="101" d="100"/>
          <a:sy n="101" d="100"/>
        </p:scale>
        <p:origin x="81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08/02/2024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099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976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da-DK" sz="1200" b="1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Uddannelsesparathedsvurderingen forventes afskaffet pr. 1. august 2024</a:t>
            </a:r>
          </a:p>
          <a:p>
            <a:pPr fontAlgn="base"/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Det er planlagt, at Folketinget i november 2023 skal behandle et lovforslag, der handler om at afskaffe uddannelsesparathedsvurderingen fra skoleåret 2024/25. Hvis forslaget vedtages i den nuværende form, betyder det, at elever ikke skal uddannelsesparathedsvurderes fra skoleåret 2024/25 og frem. Det betyder desuden, at 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studievalgsportfolioen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bliver afskaffet fra skoleåret 2024/25. </a:t>
            </a:r>
          </a:p>
          <a:p>
            <a:pPr fontAlgn="base"/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Elever i 8.-10. klasse skal fortsat uddannelsesparathedsvurderes i skoleåret 2023/24, og </a:t>
            </a:r>
            <a:r>
              <a:rPr lang="da-DK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studievalgsportfolioen</a:t>
            </a: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skal fortsat vedhæftes ansøgningen 1. marts 2024.</a:t>
            </a:r>
          </a:p>
          <a:p>
            <a:pPr fontAlgn="base"/>
            <a:endParaRPr lang="da-DK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fontAlgn="base"/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Du kan læse mere om, hvad afskaffelsen af uddannelsesparathedsvurderingen betyder her:</a:t>
            </a:r>
          </a:p>
          <a:p>
            <a:pPr fontAlgn="base"/>
            <a:r>
              <a:rPr lang="da-DK" sz="1200" b="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Politisk aftale fra april 2023 om uddannelsesparathedsvurderingen (pdf):</a:t>
            </a:r>
            <a:r>
              <a:rPr lang="da-DK" sz="1200" b="0" i="1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da-DK" sz="1200" b="0" i="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https://www.uvm.dk/-/media/filer/uvm/aktuelt/pdf23/april/230421-aftaletekst-upv.pdf</a:t>
            </a:r>
          </a:p>
          <a:p>
            <a:pPr fontAlgn="base"/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/>
            </a:r>
            <a:br>
              <a:rPr lang="da-DK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da-DK" sz="1200" b="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Lovforslag</a:t>
            </a:r>
            <a:r>
              <a:rPr lang="da-DK" sz="1200" b="0" i="1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om afskaffelse af uddannelsesparathedsvurderingen (uvm.dk): </a:t>
            </a:r>
            <a:r>
              <a:rPr lang="da-DK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https://www.uvm.dk/aktuelt/nyheder/uvm/2023/aug/230901-lovforslag-om-afskaffelse-af-uddannelsesparathedsvurdering-er-sendt-i-offentlig-hoering</a:t>
            </a:r>
            <a:endParaRPr lang="da-DK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da-DK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32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29999" y="3808800"/>
            <a:ext cx="7369639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71BC88-05E3-4DFA-898B-86BAC91629F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3200" cy="3430800"/>
          </a:xfrm>
          <a:solidFill>
            <a:schemeClr val="bg1"/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2B30F0-001B-429B-BBCD-ED21173DC455}"/>
              </a:ext>
            </a:extLst>
          </p:cNvPr>
          <p:cNvSpPr/>
          <p:nvPr userDrawn="1"/>
        </p:nvSpPr>
        <p:spPr>
          <a:xfrm>
            <a:off x="-2" y="3841285"/>
            <a:ext cx="1838229" cy="2508669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chemeClr val="accent2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11" name="Text Placeholder streg">
            <a:extLst>
              <a:ext uri="{FF2B5EF4-FFF2-40B4-BE49-F238E27FC236}">
                <a16:creationId xmlns:a16="http://schemas.microsoft.com/office/drawing/2014/main" id="{AF016A7E-D7F0-494C-B0B9-483F664C16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C022134B-2EA5-4CBB-9450-AECB2308381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FB4A9B8-3638-4FC0-9D5B-37E83506B102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517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m.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751" y="539750"/>
            <a:ext cx="9259888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6D9F665-2730-4BFB-B1A6-7D7244711B8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9750" y="1800000"/>
            <a:ext cx="11110913" cy="451666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0007-D416-4F36-BE74-F08BF34530F5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59873C9-BF5D-4A9A-BB31-45BBB7BABAF7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1384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751" y="539750"/>
            <a:ext cx="9259888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48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59873C9-BF5D-4A9A-BB31-45BBB7BABA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26424C-796D-4BE4-BAE8-6ACAB3C4FEA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85863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23A8CE66-7830-4B1C-B068-74528FAA52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8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7C2635E-BF5D-473B-8DC0-E2D60A65A6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5863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1154529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B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85865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DCE-0413-490C-B6BA-2924273B1BC2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2C7CCD-C2D2-447B-B713-284F50A316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9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56B4D01-058D-4267-8553-2994D80A30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5865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3333517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dhold 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69AF2D-18F3-4203-A6D2-9EF2AB19D598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0184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32261" y="1800000"/>
            <a:ext cx="50184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7E0C-6304-41C9-8D5F-9F9F317C11E4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A282BC1E-B2C5-4086-B686-2BE20ECB7D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9" y="6145213"/>
            <a:ext cx="5014913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182598E-74C8-4D96-9CD9-F3C9379E410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32261" y="6145213"/>
            <a:ext cx="50184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pic>
        <p:nvPicPr>
          <p:cNvPr id="14" name="STUK logo">
            <a:extLst>
              <a:ext uri="{FF2B5EF4-FFF2-40B4-BE49-F238E27FC236}">
                <a16:creationId xmlns:a16="http://schemas.microsoft.com/office/drawing/2014/main" id="{17888E79-4E09-4DA0-A549-329DBE1988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45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billede 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5463073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9401BF-E778-41B0-9410-436DA438822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4800" y="0"/>
            <a:ext cx="6094800" cy="6858000"/>
          </a:xfrm>
          <a:solidFill>
            <a:schemeClr val="bg1"/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17E5-3C79-4894-AB6D-9E2345EDA1D0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AC76E05D-5A6A-4172-8C30-6223E21B98A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5464799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3" name="Text Placeholder logo">
            <a:extLst>
              <a:ext uri="{FF2B5EF4-FFF2-40B4-BE49-F238E27FC236}">
                <a16:creationId xmlns:a16="http://schemas.microsoft.com/office/drawing/2014/main" id="{3FFC6734-A955-43DC-9FC6-2367C37134AA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5042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billede B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5463073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9401BF-E778-41B0-9410-436DA438822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4800" y="0"/>
            <a:ext cx="6094800" cy="68580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6D80-BD06-4D9D-AC51-893A11D339D2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016A64-4F20-4120-9691-9D826C000C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5464799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3" name="Text Placeholder logo">
            <a:extLst>
              <a:ext uri="{FF2B5EF4-FFF2-40B4-BE49-F238E27FC236}">
                <a16:creationId xmlns:a16="http://schemas.microsoft.com/office/drawing/2014/main" id="{43D4E250-F331-4747-B82B-D6C470F0D0D3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3970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35820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294798" y="1800000"/>
            <a:ext cx="35892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071200" y="1800000"/>
            <a:ext cx="35820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599B1-1D12-4101-8FD5-9AC0825BFB01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D4E03E0D-DF6C-4C5C-A56D-B2BC9D602A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3AF337E-03BF-45AC-A37F-33398F8828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94798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7FF67DA1-367B-4B33-AD92-3DCAC8A350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71200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440035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86000" y="18000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40000" y="41544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6BFBE4-59D8-4673-BAB9-6754F795AF5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84800" y="41544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0C9D-C594-4A2C-A1BE-61C0D14FF095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82553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302000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071200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6BFBE4-59D8-4673-BAB9-6754F795AF5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40000" y="40608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71E862-106B-49B6-B389-64D98822F71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312800" y="40608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37A6365-6411-4D48-AECD-2B8A64CB948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082000" y="40572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C00D-5354-483C-9AB6-CFF2E20F2479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71005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2A78-D539-461A-B021-0F0A3DC9711E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91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billede (hvidt logo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"/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D4272E0-9002-4BC8-A42F-99370B78AA76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29999" y="3808800"/>
            <a:ext cx="7369639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71BC88-05E3-4DFA-898B-86BAC91629F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3200" cy="34308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2B30F0-001B-429B-BBCD-ED21173DC455}"/>
              </a:ext>
            </a:extLst>
          </p:cNvPr>
          <p:cNvSpPr/>
          <p:nvPr userDrawn="1"/>
        </p:nvSpPr>
        <p:spPr>
          <a:xfrm>
            <a:off x="-2" y="3841285"/>
            <a:ext cx="1838229" cy="2508669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chemeClr val="accent2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11" name="Text Placeholder streg">
            <a:extLst>
              <a:ext uri="{FF2B5EF4-FFF2-40B4-BE49-F238E27FC236}">
                <a16:creationId xmlns:a16="http://schemas.microsoft.com/office/drawing/2014/main" id="{AF016A7E-D7F0-494C-B0B9-483F664C16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18B6E356-6F3D-479D-B8C1-DDE81CF6A90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0090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27B877-DDC7-4F54-88E7-163902EE5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F35A-493B-4EC3-90E0-DDF30FCA52F4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FF884-92B4-414E-A750-8F70B35DB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6BC3B-8169-42D6-8E81-C7C31310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57613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49" y="539750"/>
            <a:ext cx="9743734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600" b="0" noProof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Brugerguide - slet dette slide før du holder din præsentation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D37303-372E-46CC-BFDB-C4D0D7AE0CDA}"/>
              </a:ext>
            </a:extLst>
          </p:cNvPr>
          <p:cNvSpPr/>
          <p:nvPr userDrawn="1"/>
        </p:nvSpPr>
        <p:spPr>
          <a:xfrm>
            <a:off x="539750" y="1582939"/>
            <a:ext cx="2581331" cy="35548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nyt slide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Startside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pilen ved menupunktet </a:t>
            </a:r>
            <a:r>
              <a:rPr lang="da-DK" altLang="da-DK" sz="1000" b="1" noProof="1">
                <a:cs typeface="Arial" panose="020B0604020202020204" pitchFamily="34" charset="0"/>
              </a:rPr>
              <a:t>Nyt dias </a:t>
            </a:r>
            <a:r>
              <a:rPr lang="da-DK" altLang="da-DK" sz="1000" noProof="1">
                <a:cs typeface="Arial" panose="020B0604020202020204" pitchFamily="34" charset="0"/>
              </a:rPr>
              <a:t>for at indsætte et nyt slide.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Her får du et overblik over de </a:t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godkendte BUVM-layouts. </a:t>
            </a:r>
            <a:endParaRPr lang="da-DK" sz="1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Ændre layouts</a:t>
            </a:r>
            <a:r>
              <a:rPr lang="da-DK" sz="1000" b="1" noProof="1">
                <a:cs typeface="Arial" panose="020B0604020202020204" pitchFamily="34" charset="0"/>
              </a:rPr>
              <a:t/>
            </a:r>
            <a:br>
              <a:rPr 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pilen ved siden af </a:t>
            </a:r>
            <a:r>
              <a:rPr lang="da-DK" altLang="da-DK" sz="1000" b="1" noProof="1">
                <a:cs typeface="Arial" panose="020B0604020202020204" pitchFamily="34" charset="0"/>
              </a:rPr>
              <a:t>Layout</a:t>
            </a:r>
            <a:r>
              <a:rPr lang="da-DK" altLang="da-DK" sz="1000" noProof="1">
                <a:cs typeface="Arial" panose="020B0604020202020204" pitchFamily="34" charset="0"/>
              </a:rPr>
              <a:t>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for at få vist en dropdown-menu af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mulige slide</a:t>
            </a:r>
            <a:r>
              <a:rPr lang="da-DK" altLang="da-DK" sz="1000" b="1" noProof="1">
                <a:cs typeface="Arial" panose="020B0604020202020204" pitchFamily="34" charset="0"/>
              </a:rPr>
              <a:t>-</a:t>
            </a:r>
            <a:r>
              <a:rPr lang="da-DK" altLang="da-DK" sz="1000" noProof="1">
                <a:cs typeface="Arial" panose="020B0604020202020204" pitchFamily="34" charset="0"/>
              </a:rPr>
              <a:t>layouts.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</a:t>
            </a:r>
            <a:r>
              <a:rPr lang="da-DK" altLang="da-DK" sz="1000" b="1" noProof="1">
                <a:cs typeface="Arial" panose="020B0604020202020204" pitchFamily="34" charset="0"/>
              </a:rPr>
              <a:t>Layout</a:t>
            </a:r>
            <a:r>
              <a:rPr lang="da-DK" altLang="da-DK" sz="1000" noProof="1">
                <a:cs typeface="Arial" panose="020B0604020202020204" pitchFamily="34" charset="0"/>
              </a:rPr>
              <a:t> for at ændre dit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nuværende layout til et andet.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sz="1000" dirty="0"/>
              <a:t>Du kan hente færdige slides, der er tilpasset ministeriets design. Klik på </a:t>
            </a:r>
            <a:r>
              <a:rPr lang="da-DK" sz="1000" b="1" dirty="0"/>
              <a:t>Slidebibliotektet</a:t>
            </a:r>
            <a:r>
              <a:rPr lang="da-DK" sz="1000" dirty="0"/>
              <a:t> (til højre på skærmen eller klik på Templafy-knappen under Startside). Find for eksempel tidslinje, med mere.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07C2D6D-C0F0-4727-B718-C1A0A509F695}"/>
              </a:ext>
            </a:extLst>
          </p:cNvPr>
          <p:cNvSpPr/>
          <p:nvPr userDrawn="1"/>
        </p:nvSpPr>
        <p:spPr>
          <a:xfrm>
            <a:off x="4255796" y="1582939"/>
            <a:ext cx="2778125" cy="44858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billede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den boks på slidet, hvor du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ønsker at sætte et billede ind.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>Indsæt </a:t>
            </a:r>
            <a:r>
              <a:rPr lang="da-DK" altLang="da-DK" sz="1000" noProof="1">
                <a:cs typeface="Arial" panose="020B0604020202020204" pitchFamily="34" charset="0"/>
              </a:rPr>
              <a:t>billede via </a:t>
            </a:r>
            <a:r>
              <a:rPr lang="da-DK" altLang="da-DK" sz="1000" b="1" noProof="1">
                <a:cs typeface="Arial" panose="020B0604020202020204" pitchFamily="34" charset="0"/>
              </a:rPr>
              <a:t>Billedbiblioteket </a:t>
            </a:r>
            <a:r>
              <a:rPr lang="da-DK" altLang="da-DK" sz="1000" noProof="1">
                <a:cs typeface="Arial" panose="020B0604020202020204" pitchFamily="34" charset="0"/>
              </a:rPr>
              <a:t>i højre side af skærmen. Billedet tilpasser sig den boks, som du har valgt. Det er muligt at skalere og redigere billedet.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altLang="da-DK" sz="1000" noProof="1">
                <a:cs typeface="Arial" panose="020B0604020202020204" pitchFamily="34" charset="0"/>
              </a:rPr>
              <a:t>Hvis du klikker på</a:t>
            </a:r>
            <a:r>
              <a:rPr lang="da-DK" altLang="da-DK" sz="1000" b="1" noProof="1">
                <a:cs typeface="Arial" panose="020B0604020202020204" pitchFamily="34" charset="0"/>
              </a:rPr>
              <a:t> </a:t>
            </a:r>
            <a:r>
              <a:rPr lang="da-DK" altLang="da-DK" sz="1000" noProof="1">
                <a:cs typeface="Arial" panose="020B0604020202020204" pitchFamily="34" charset="0"/>
              </a:rPr>
              <a:t>billedsymbolet i boksen på et slide, indsættes et billede fra din computer.</a:t>
            </a: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>Tip: </a:t>
            </a:r>
            <a:r>
              <a:rPr lang="da-DK" altLang="da-DK" sz="1000" noProof="1">
                <a:cs typeface="Arial" panose="020B0604020202020204" pitchFamily="34" charset="0"/>
              </a:rPr>
              <a:t>Hvis du sletter billedet og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sig foran tekst eller grafik. Højreklik da på billedet og vælg </a:t>
            </a:r>
            <a:r>
              <a:rPr lang="da-DK" altLang="da-DK" sz="1000" b="1" noProof="1">
                <a:cs typeface="Arial" panose="020B0604020202020204" pitchFamily="34" charset="0"/>
              </a:rPr>
              <a:t>Placer bagest </a:t>
            </a:r>
            <a:r>
              <a:rPr lang="da-DK" altLang="da-DK" sz="1000" noProof="1">
                <a:cs typeface="Arial" panose="020B0604020202020204" pitchFamily="34" charset="0"/>
              </a:rPr>
              <a:t>eller </a:t>
            </a:r>
            <a:r>
              <a:rPr lang="da-DK" altLang="da-DK" sz="1000" b="1" noProof="1">
                <a:cs typeface="Arial" panose="020B0604020202020204" pitchFamily="34" charset="0"/>
              </a:rPr>
              <a:t>Placer forrest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Tabeller og grafer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b="0" noProof="1">
                <a:cs typeface="Arial" panose="020B0604020202020204" pitchFamily="34" charset="0"/>
              </a:rPr>
              <a:t>Indsæt eller tilpas design på din graf og tabel fra fanebladet BUVM.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altLang="da-DK" sz="1050" b="1" noProof="1">
                <a:cs typeface="Arial" panose="020B0604020202020204" pitchFamily="34" charset="0"/>
              </a:rPr>
              <a:t>Kopiering fra gammel præsentation</a:t>
            </a:r>
            <a:br>
              <a:rPr lang="da-DK" altLang="da-DK" sz="1050" b="1" noProof="1">
                <a:cs typeface="Arial" panose="020B0604020202020204" pitchFamily="34" charset="0"/>
              </a:rPr>
            </a:br>
            <a:r>
              <a:rPr lang="da-DK" altLang="da-DK" sz="1000" b="0" noProof="1">
                <a:cs typeface="Arial" panose="020B0604020202020204" pitchFamily="34" charset="0"/>
              </a:rPr>
              <a:t>Når du kopierer indhold fra en gamle præsentationer, skal det formateres rigtigt. Højreklik i den nye præsentation og vælg </a:t>
            </a:r>
            <a:r>
              <a:rPr lang="da-DK" altLang="da-DK" sz="1000" b="1" noProof="1">
                <a:cs typeface="Arial" panose="020B0604020202020204" pitchFamily="34" charset="0"/>
              </a:rPr>
              <a:t>Brug destinationstema (D)</a:t>
            </a:r>
            <a:r>
              <a:rPr lang="da-DK" altLang="da-DK" sz="1000" b="0" noProof="1"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ECB945-4DBE-4C28-A3A2-1B98350A125C}"/>
              </a:ext>
            </a:extLst>
          </p:cNvPr>
          <p:cNvSpPr/>
          <p:nvPr userDrawn="1"/>
        </p:nvSpPr>
        <p:spPr>
          <a:xfrm>
            <a:off x="8872538" y="1582938"/>
            <a:ext cx="2778125" cy="420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ikoner eller illustrationer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sz="1050" b="0" noProof="1">
                <a:cs typeface="Arial" panose="020B0604020202020204" pitchFamily="34" charset="0"/>
              </a:rPr>
              <a:t>Vælg den boks på slidet, hvor du ønsker at sætte et element ind. </a:t>
            </a:r>
            <a:r>
              <a:rPr lang="da-DK" sz="1000" noProof="1">
                <a:cs typeface="Arial" panose="020B0604020202020204" pitchFamily="34" charset="0"/>
              </a:rPr>
              <a:t>Klik på </a:t>
            </a:r>
            <a:r>
              <a:rPr lang="da-DK" sz="1000" b="1" noProof="1">
                <a:cs typeface="Arial" panose="020B0604020202020204" pitchFamily="34" charset="0"/>
              </a:rPr>
              <a:t>Slideelementer </a:t>
            </a:r>
            <a:r>
              <a:rPr lang="da-DK" sz="1000" noProof="1">
                <a:cs typeface="Arial" panose="020B0604020202020204" pitchFamily="34" charset="0"/>
              </a:rPr>
              <a:t>i højre side af skærmen og vælg det element, som du ønsker at indsætte.</a:t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/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Det er muligt at skalere og flytte rundt på ikoner og illustrationer, så det passer til din præsentation.</a:t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/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50" b="1" noProof="1">
                <a:cs typeface="Arial" panose="020B0604020202020204" pitchFamily="34" charset="0"/>
              </a:rPr>
              <a:t>Juster sidenummerering, 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sz="1050" b="1" noProof="1">
                <a:cs typeface="Arial" panose="020B0604020202020204" pitchFamily="34" charset="0"/>
              </a:rPr>
              <a:t>dato og sidefod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Indsæt. </a:t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/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</a:t>
            </a:r>
            <a:r>
              <a:rPr lang="da-DK" altLang="da-DK" sz="1000" b="1" noProof="1">
                <a:cs typeface="Arial" panose="020B0604020202020204" pitchFamily="34" charset="0"/>
              </a:rPr>
              <a:t>Sidehoved og Sidefod.</a:t>
            </a: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/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</a:t>
            </a:r>
            <a:r>
              <a:rPr lang="da-DK" altLang="da-DK" sz="1000" b="1" noProof="1">
                <a:cs typeface="Arial" panose="020B0604020202020204" pitchFamily="34" charset="0"/>
              </a:rPr>
              <a:t>Anvend på alle </a:t>
            </a:r>
            <a:r>
              <a:rPr lang="da-DK" altLang="da-DK" sz="1000" noProof="1">
                <a:cs typeface="Arial" panose="020B0604020202020204" pitchFamily="34" charset="0"/>
              </a:rPr>
              <a:t>eller </a:t>
            </a:r>
            <a:r>
              <a:rPr lang="da-DK" altLang="da-DK" sz="1000" b="1" noProof="1">
                <a:cs typeface="Arial" panose="020B0604020202020204" pitchFamily="34" charset="0"/>
              </a:rPr>
              <a:t>Anvend,</a:t>
            </a:r>
            <a:r>
              <a:rPr lang="da-DK" altLang="da-DK" sz="1000" noProof="1">
                <a:cs typeface="Arial" panose="020B0604020202020204" pitchFamily="34" charset="0"/>
              </a:rPr>
              <a:t> hvis det kun skal være på et enkelt slide.</a:t>
            </a:r>
            <a:endParaRPr lang="da-DK" sz="1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Hjælpelinjer</a:t>
            </a:r>
            <a:r>
              <a:rPr lang="da-DK" sz="1000" b="1" noProof="1">
                <a:cs typeface="Arial" panose="020B0604020202020204" pitchFamily="34" charset="0"/>
              </a:rPr>
              <a:t/>
            </a:r>
            <a:br>
              <a:rPr 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Vis </a:t>
            </a:r>
            <a:r>
              <a:rPr lang="da-DK" altLang="da-DK" sz="1000" noProof="1">
                <a:cs typeface="Arial" panose="020B0604020202020204" pitchFamily="34" charset="0"/>
              </a:rPr>
              <a:t>og sæt hak ved </a:t>
            </a:r>
            <a:r>
              <a:rPr lang="da-DK" altLang="da-DK" sz="1000" b="1" noProof="1">
                <a:cs typeface="Arial" panose="020B0604020202020204" pitchFamily="34" charset="0"/>
              </a:rPr>
              <a:t>Hjælpelinjer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00" b="1" noProof="1">
                <a:cs typeface="Arial" panose="020B0604020202020204" pitchFamily="34" charset="0"/>
              </a:rPr>
              <a:t>Se vejledningen ‘PowerPoint i Børne- og Undervisningsministeriet’ kanalen.uvm.dk/skabeloner</a:t>
            </a:r>
            <a:r>
              <a:rPr lang="da-DK" sz="1000" b="1" noProof="1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endParaRPr lang="da-DK" sz="10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7E8449-FC02-4222-8378-11EAD7E4CD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8007" y="4214375"/>
            <a:ext cx="542998" cy="576935"/>
          </a:xfrm>
          <a:prstGeom prst="rect">
            <a:avLst/>
          </a:prstGeom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7C53AFF-1BD1-4C2D-ADA0-6C60B747BD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513" y="1691853"/>
            <a:ext cx="1216503" cy="5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040626F0-7354-4867-B1A6-6A7D5EF317A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20888" y="2643625"/>
            <a:ext cx="977236" cy="732927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CF55D637-5398-4D33-89FD-0319C8D4C11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186633" y="2883291"/>
            <a:ext cx="895714" cy="607806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D096EECF-1100-4471-9709-5BC9DD73954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176189" y="5242988"/>
            <a:ext cx="1089602" cy="65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8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helsidet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D1B4BD3-2F32-49AA-8F73-F88BDF3BB8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0" name="Text Placeholder streg">
            <a:extLst>
              <a:ext uri="{FF2B5EF4-FFF2-40B4-BE49-F238E27FC236}">
                <a16:creationId xmlns:a16="http://schemas.microsoft.com/office/drawing/2014/main" id="{B0F0BD12-4718-49BD-B561-6F1076AEAF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Date">
            <a:extLst>
              <a:ext uri="{FF2B5EF4-FFF2-40B4-BE49-F238E27FC236}">
                <a16:creationId xmlns:a16="http://schemas.microsoft.com/office/drawing/2014/main" id="{59CB0CE6-DDF5-4768-8082-608D58FD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C7EECBBE-9EF9-4F4A-AF45-2BF8DE6A7404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95523102-F04E-4A89-9748-1E003E43CA7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810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helsidet billede (hvidt logo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D1B4BD3-2F32-49AA-8F73-F88BDF3BB8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0" name="Text Placeholder streg">
            <a:extLst>
              <a:ext uri="{FF2B5EF4-FFF2-40B4-BE49-F238E27FC236}">
                <a16:creationId xmlns:a16="http://schemas.microsoft.com/office/drawing/2014/main" id="{B0F0BD12-4718-49BD-B561-6F1076AEAF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Date">
            <a:extLst>
              <a:ext uri="{FF2B5EF4-FFF2-40B4-BE49-F238E27FC236}">
                <a16:creationId xmlns:a16="http://schemas.microsoft.com/office/drawing/2014/main" id="{59CB0CE6-DDF5-4768-8082-608D58FD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0D6C6DB3-A8B6-4BE2-B238-96B43D9CA09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54C49EF4-EA58-4047-81A3-3DFD04CA32A2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401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2F4D76-B70D-46F5-9EF3-B5B4F0DBD8AA}"/>
              </a:ext>
            </a:extLst>
          </p:cNvPr>
          <p:cNvSpPr/>
          <p:nvPr userDrawn="1"/>
        </p:nvSpPr>
        <p:spPr>
          <a:xfrm>
            <a:off x="0" y="520619"/>
            <a:ext cx="4233836" cy="5778004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rgbClr val="CCE4EA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FB3418-DE63-4E57-97F5-08DB0EAAB189}"/>
              </a:ext>
            </a:extLst>
          </p:cNvPr>
          <p:cNvSpPr/>
          <p:nvPr userDrawn="1"/>
        </p:nvSpPr>
        <p:spPr>
          <a:xfrm>
            <a:off x="2421999" y="5541226"/>
            <a:ext cx="489012" cy="729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Date">
            <a:extLst>
              <a:ext uri="{FF2B5EF4-FFF2-40B4-BE49-F238E27FC236}">
                <a16:creationId xmlns:a16="http://schemas.microsoft.com/office/drawing/2014/main" id="{7EEA76A7-3512-4E80-BE48-6DBAA473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0404BF66-0C6A-4FE0-989D-E85701C8F143}" type="datetime2">
              <a:rPr lang="da-DK" smtClean="0"/>
              <a:t>8. februar 2024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242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indho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69AF2D-18F3-4203-A6D2-9EF2AB19D598}"/>
              </a:ext>
            </a:extLst>
          </p:cNvPr>
          <p:cNvSpPr/>
          <p:nvPr userDrawn="1"/>
        </p:nvSpPr>
        <p:spPr>
          <a:xfrm>
            <a:off x="9144000" y="0"/>
            <a:ext cx="3049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5" y="539750"/>
            <a:ext cx="8331026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8" y="1800000"/>
            <a:ext cx="8332789" cy="45180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637200" y="1800000"/>
            <a:ext cx="2066400" cy="4518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84EFBB-277F-42C8-A80B-D262922E91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48" y="6145213"/>
            <a:ext cx="833278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pic>
        <p:nvPicPr>
          <p:cNvPr id="14" name="STUK logo">
            <a:extLst>
              <a:ext uri="{FF2B5EF4-FFF2-40B4-BE49-F238E27FC236}">
                <a16:creationId xmlns:a16="http://schemas.microsoft.com/office/drawing/2014/main" id="{792B0D9F-FC95-442A-AF8D-83B973E551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08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E324CD6-8F99-4FE4-8760-34B10310669C}"/>
              </a:ext>
            </a:extLst>
          </p:cNvPr>
          <p:cNvSpPr/>
          <p:nvPr userDrawn="1"/>
        </p:nvSpPr>
        <p:spPr>
          <a:xfrm flipH="1">
            <a:off x="7945466" y="520619"/>
            <a:ext cx="4246534" cy="5778004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rgbClr val="CCE4EA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8D9D2CE-2762-4DD9-AD36-097487B5D853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184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m. helsidet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144DEC6-E871-41A7-8883-40915FBCBF9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A0524A6-9501-446D-AC2A-A1AF341E873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logo">
            <a:extLst>
              <a:ext uri="{FF2B5EF4-FFF2-40B4-BE49-F238E27FC236}">
                <a16:creationId xmlns:a16="http://schemas.microsoft.com/office/drawing/2014/main" id="{01C38012-A822-4C7D-8455-B874D6530FF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727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m. helsidet billede (hvidt logo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144DEC6-E871-41A7-8883-40915FBCBF9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3F63C744-ACC2-4FEE-8DC3-7BA547760EC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logo">
            <a:extLst>
              <a:ext uri="{FF2B5EF4-FFF2-40B4-BE49-F238E27FC236}">
                <a16:creationId xmlns:a16="http://schemas.microsoft.com/office/drawing/2014/main" id="{42622F9F-DE31-4261-B7B8-0D4F99E57044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840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1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3.xml"/><Relationship Id="rId33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7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32" Type="http://schemas.openxmlformats.org/officeDocument/2006/relationships/tags" Target="../tags/tag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1.xml"/><Relationship Id="rId28" Type="http://schemas.openxmlformats.org/officeDocument/2006/relationships/tags" Target="../tags/tag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Relationship Id="rId27" Type="http://schemas.openxmlformats.org/officeDocument/2006/relationships/tags" Target="../tags/tag5.xml"/><Relationship Id="rId30" Type="http://schemas.openxmlformats.org/officeDocument/2006/relationships/tags" Target="../tags/tag8.xml"/><Relationship Id="rId35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0" y="539750"/>
            <a:ext cx="9259888" cy="9348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48" y="1800000"/>
            <a:ext cx="11113200" cy="451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Click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text</a:t>
            </a:r>
            <a:r>
              <a:rPr lang="da-DK" noProof="0" dirty="0"/>
              <a:t> styles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2"/>
          </p:nvPr>
        </p:nvSpPr>
        <p:spPr>
          <a:xfrm>
            <a:off x="1465263" y="6451200"/>
            <a:ext cx="12708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B6072E60-7747-4DE1-BA7C-7DB988E35CEF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3317875" y="6451200"/>
            <a:ext cx="4356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51200"/>
            <a:ext cx="2772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algn="l"/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pic>
        <p:nvPicPr>
          <p:cNvPr id="11" name="STUK logo">
            <a:extLst>
              <a:ext uri="{FF2B5EF4-FFF2-40B4-BE49-F238E27FC236}">
                <a16:creationId xmlns:a16="http://schemas.microsoft.com/office/drawing/2014/main" id="{465FD92E-75C0-4EDA-B82D-D46CB58081A5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  <p:sp>
        <p:nvSpPr>
          <p:cNvPr id="48" name="[WorkArea]" descr="&lt;?xml version=&quot;1.0&quot; encoding=&quot;utf-16&quot;?&gt;&#10;&lt;GridTheme xmlns:xsd=&quot;http://www.w3.org/2001/XMLSchema&quot; xmlns:xsi=&quot;http://www.w3.org/2001/XMLSchema-instance&quot;&gt;&#10;  &lt;GuideLines /&gt;&#10;  &lt;SubGrids&gt;&#10;    &lt;SubGrid&gt;&#10;      &lt;Left&gt;42.5196838&lt;/Left&gt;&#10;      &lt;Top&gt;42.5196838&lt;/Top&gt;&#10;      &lt;Width&gt;72.91338&lt;/Width&gt;&#10;      &lt;Height&gt;454.960632&lt;/Height&gt;&#10;    &lt;/SubGrid&gt;&#10;    &lt;SubGrid&gt;&#10;      &lt;Left&gt;844.566956&lt;/Left&gt;&#10;      &lt;Top&gt;42.5196838&lt;/Top&gt;&#10;      &lt;Width&gt;72.91338&lt;/Width&gt;&#10;      &lt;Height&gt;454.960632&lt;/Height&gt;&#10;    &lt;/SubGrid&gt;&#10;    &lt;SubGrid&gt;&#10;      &lt;Left&gt;115.433067&lt;/Left&gt;&#10;      &lt;Top&gt;42.5196838&lt;/Top&gt;&#10;      &lt;Width&gt;72.91338&lt;/Width&gt;&#10;      &lt;Height&gt;454.960632&lt;/Height&gt;&#10;    &lt;/SubGrid&gt;&#10;    &lt;SubGrid&gt;&#10;      &lt;Left&gt;188.346451&lt;/Left&gt;&#10;      &lt;Top&gt;42.5196838&lt;/Top&gt;&#10;      &lt;Width&gt;72.91338&lt;/Width&gt;&#10;      &lt;Height&gt;454.960632&lt;/Height&gt;&#10;    &lt;/SubGrid&gt;&#10;    &lt;SubGrid&gt;&#10;      &lt;Left&gt;261.259857&lt;/Left&gt;&#10;      &lt;Top&gt;42.5196838&lt;/Top&gt;&#10;      &lt;Width&gt;72.91338&lt;/Width&gt;&#10;      &lt;Height&gt;454.960632&lt;/Height&gt;&#10;    &lt;/SubGrid&gt;&#10;    &lt;SubGrid&gt;&#10;      &lt;Left&gt;334.173218&lt;/Left&gt;&#10;      &lt;Top&gt;42.5196838&lt;/Top&gt;&#10;      &lt;Width&gt;72.91338&lt;/Width&gt;&#10;      &lt;Height&gt;454.960632&lt;/Height&gt;&#10;    &lt;/SubGrid&gt;&#10;    &lt;SubGrid&gt;&#10;      &lt;Left&gt;407.0866&lt;/Left&gt;&#10;      &lt;Top&gt;42.5196838&lt;/Top&gt;&#10;      &lt;Width&gt;72.91338&lt;/Width&gt;&#10;      &lt;Height&gt;454.960632&lt;/Height&gt;&#10;    &lt;/SubGrid&gt;&#10;    &lt;SubGrid&gt;&#10;      &lt;Left&gt;480&lt;/Left&gt;&#10;      &lt;Top&gt;42.5196838&lt;/Top&gt;&#10;      &lt;Width&gt;72.91338&lt;/Width&gt;&#10;      &lt;Height&gt;454.960632&lt;/Height&gt;&#10;    &lt;/SubGrid&gt;&#10;    &lt;SubGrid&gt;&#10;      &lt;Left&gt;552.9134&lt;/Left&gt;&#10;      &lt;Top&gt;42.5196838&lt;/Top&gt;&#10;      &lt;Width&gt;72.91338&lt;/Width&gt;&#10;      &lt;Height&gt;454.960632&lt;/Height&gt;&#10;    &lt;/SubGrid&gt;&#10;    &lt;SubGrid&gt;&#10;      &lt;Left&gt;625.8268&lt;/Left&gt;&#10;      &lt;Top&gt;42.5196838&lt;/Top&gt;&#10;      &lt;Width&gt;72.91338&lt;/Width&gt;&#10;      &lt;Height&gt;454.960632&lt;/Height&gt;&#10;    &lt;/SubGrid&gt;&#10;    &lt;SubGrid&gt;&#10;      &lt;Left&gt;698.7402&lt;/Left&gt;&#10;      &lt;Top&gt;42.5196838&lt;/Top&gt;&#10;      &lt;Width&gt;72.91338&lt;/Width&gt;&#10;      &lt;Height&gt;454.960632&lt;/Height&gt;&#10;    &lt;/SubGrid&gt;&#10;    &lt;SubGrid&gt;&#10;      &lt;Left&gt;771.653564&lt;/Left&gt;&#10;      &lt;Top&gt;42.5196838&lt;/Top&gt;&#10;      &lt;Width&gt;72.91338&lt;/Width&gt;&#10;      &lt;Height&gt;454.960632&lt;/Height&gt;&#10;    &lt;/SubGrid&gt;&#10;  &lt;/SubGrids&gt;&#10;  &lt;WorkArea&gt;&#10;    &lt;Top&gt;42.5196838&lt;/Top&gt;&#10;    &lt;Left&gt;42.5196838&lt;/Left&gt;&#10;    &lt;Width&gt;874.960632&lt;/Width&gt;&#10;    &lt;Height&gt;454.960632&lt;/Height&gt;&#10;  &lt;/WorkArea&gt;&#10;  &lt;AspectW&gt;16&lt;/AspectW&gt;&#10;  &lt;AspectH&gt;9&lt;/AspectH&gt;&#10;  &lt;Width&gt;960&lt;/Width&gt;&#10;  &lt;Height&gt;540&lt;/Height&gt;&#10;  &lt;HGap&gt;10&lt;/HGap&gt;&#10;  &lt;VGap&gt;10&lt;/VGap&gt;&#10;  &lt;OfficeVersion&gt;16&lt;/OfficeVersion&gt;&#10;&lt;/GridTheme&gt;" hidden="1">
            <a:extLst>
              <a:ext uri="{FF2B5EF4-FFF2-40B4-BE49-F238E27FC236}">
                <a16:creationId xmlns:a16="http://schemas.microsoft.com/office/drawing/2014/main" id="{A76B31BA-D75C-4E7F-8C0C-E7571815A4E6}"/>
              </a:ext>
            </a:extLst>
          </p:cNvPr>
          <p:cNvSpPr/>
          <p:nvPr userDrawn="1"/>
        </p:nvSpPr>
        <p:spPr>
          <a:xfrm>
            <a:off x="540000" y="540000"/>
            <a:ext cx="11112000" cy="57780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9" name="Rectangle 48" hidden="1">
            <a:extLst>
              <a:ext uri="{FF2B5EF4-FFF2-40B4-BE49-F238E27FC236}">
                <a16:creationId xmlns:a16="http://schemas.microsoft.com/office/drawing/2014/main" id="{F9C0A994-14E1-4B65-BF2E-8D31F94A8C9A}"/>
              </a:ext>
            </a:extLst>
          </p:cNvPr>
          <p:cNvSpPr/>
          <p:nvPr userDrawn="1">
            <p:custDataLst>
              <p:tags r:id="rId23"/>
            </p:custDataLst>
          </p:nvPr>
        </p:nvSpPr>
        <p:spPr>
          <a:xfrm>
            <a:off x="54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0A3D5CF3-4482-45C0-8C71-0B45B46988E1}"/>
              </a:ext>
            </a:extLst>
          </p:cNvPr>
          <p:cNvSpPr/>
          <p:nvPr userDrawn="1">
            <p:custDataLst>
              <p:tags r:id="rId24"/>
            </p:custDataLst>
          </p:nvPr>
        </p:nvSpPr>
        <p:spPr>
          <a:xfrm>
            <a:off x="1072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1" name="Rectangle 50" hidden="1">
            <a:extLst>
              <a:ext uri="{FF2B5EF4-FFF2-40B4-BE49-F238E27FC236}">
                <a16:creationId xmlns:a16="http://schemas.microsoft.com/office/drawing/2014/main" id="{91A6C0AD-2321-4FAC-98D6-47B635CD631B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146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2" name="Rectangle 51" hidden="1">
            <a:extLst>
              <a:ext uri="{FF2B5EF4-FFF2-40B4-BE49-F238E27FC236}">
                <a16:creationId xmlns:a16="http://schemas.microsoft.com/office/drawing/2014/main" id="{9997466F-BE42-4D2B-A88B-8A59B0D18CC6}"/>
              </a:ext>
            </a:extLst>
          </p:cNvPr>
          <p:cNvSpPr/>
          <p:nvPr userDrawn="1">
            <p:custDataLst>
              <p:tags r:id="rId26"/>
            </p:custDataLst>
          </p:nvPr>
        </p:nvSpPr>
        <p:spPr>
          <a:xfrm>
            <a:off x="2392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3" name="Rectangle 52" hidden="1">
            <a:extLst>
              <a:ext uri="{FF2B5EF4-FFF2-40B4-BE49-F238E27FC236}">
                <a16:creationId xmlns:a16="http://schemas.microsoft.com/office/drawing/2014/main" id="{765A479C-2EBC-4B0C-B887-9C571D0D519A}"/>
              </a:ext>
            </a:extLst>
          </p:cNvPr>
          <p:cNvSpPr/>
          <p:nvPr userDrawn="1">
            <p:custDataLst>
              <p:tags r:id="rId27"/>
            </p:custDataLst>
          </p:nvPr>
        </p:nvSpPr>
        <p:spPr>
          <a:xfrm>
            <a:off x="3318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4" name="Rectangle 53" hidden="1">
            <a:extLst>
              <a:ext uri="{FF2B5EF4-FFF2-40B4-BE49-F238E27FC236}">
                <a16:creationId xmlns:a16="http://schemas.microsoft.com/office/drawing/2014/main" id="{2051B843-22F2-46D7-A0BD-EC58E0BFFE2D}"/>
              </a:ext>
            </a:extLst>
          </p:cNvPr>
          <p:cNvSpPr/>
          <p:nvPr userDrawn="1">
            <p:custDataLst>
              <p:tags r:id="rId28"/>
            </p:custDataLst>
          </p:nvPr>
        </p:nvSpPr>
        <p:spPr>
          <a:xfrm>
            <a:off x="4244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5" name="Rectangle 54" hidden="1">
            <a:extLst>
              <a:ext uri="{FF2B5EF4-FFF2-40B4-BE49-F238E27FC236}">
                <a16:creationId xmlns:a16="http://schemas.microsoft.com/office/drawing/2014/main" id="{C83AE160-C72F-4AE8-933A-E591ED1F5631}"/>
              </a:ext>
            </a:extLst>
          </p:cNvPr>
          <p:cNvSpPr/>
          <p:nvPr userDrawn="1">
            <p:custDataLst>
              <p:tags r:id="rId29"/>
            </p:custDataLst>
          </p:nvPr>
        </p:nvSpPr>
        <p:spPr>
          <a:xfrm>
            <a:off x="517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6" name="Rectangle 55" hidden="1">
            <a:extLst>
              <a:ext uri="{FF2B5EF4-FFF2-40B4-BE49-F238E27FC236}">
                <a16:creationId xmlns:a16="http://schemas.microsoft.com/office/drawing/2014/main" id="{594F49F7-0972-4D67-87A1-DFE4CBB61EB3}"/>
              </a:ext>
            </a:extLst>
          </p:cNvPr>
          <p:cNvSpPr/>
          <p:nvPr userDrawn="1">
            <p:custDataLst>
              <p:tags r:id="rId30"/>
            </p:custDataLst>
          </p:nvPr>
        </p:nvSpPr>
        <p:spPr>
          <a:xfrm>
            <a:off x="609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7" name="Rectangle 56" hidden="1">
            <a:extLst>
              <a:ext uri="{FF2B5EF4-FFF2-40B4-BE49-F238E27FC236}">
                <a16:creationId xmlns:a16="http://schemas.microsoft.com/office/drawing/2014/main" id="{F217BAF2-A665-41EF-9B43-8AB8D46187BC}"/>
              </a:ext>
            </a:extLst>
          </p:cNvPr>
          <p:cNvSpPr/>
          <p:nvPr userDrawn="1">
            <p:custDataLst>
              <p:tags r:id="rId31"/>
            </p:custDataLst>
          </p:nvPr>
        </p:nvSpPr>
        <p:spPr>
          <a:xfrm>
            <a:off x="7022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8" name="Rectangle 57" hidden="1">
            <a:extLst>
              <a:ext uri="{FF2B5EF4-FFF2-40B4-BE49-F238E27FC236}">
                <a16:creationId xmlns:a16="http://schemas.microsoft.com/office/drawing/2014/main" id="{1A52CB47-659A-4D1B-9DB5-6E70ADC7A6D9}"/>
              </a:ext>
            </a:extLst>
          </p:cNvPr>
          <p:cNvSpPr/>
          <p:nvPr userDrawn="1">
            <p:custDataLst>
              <p:tags r:id="rId32"/>
            </p:custDataLst>
          </p:nvPr>
        </p:nvSpPr>
        <p:spPr>
          <a:xfrm>
            <a:off x="7948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9" name="Rectangle 58" hidden="1">
            <a:extLst>
              <a:ext uri="{FF2B5EF4-FFF2-40B4-BE49-F238E27FC236}">
                <a16:creationId xmlns:a16="http://schemas.microsoft.com/office/drawing/2014/main" id="{56726B8B-8012-4B0A-9AFD-9D2C92153168}"/>
              </a:ext>
            </a:extLst>
          </p:cNvPr>
          <p:cNvSpPr/>
          <p:nvPr userDrawn="1">
            <p:custDataLst>
              <p:tags r:id="rId33"/>
            </p:custDataLst>
          </p:nvPr>
        </p:nvSpPr>
        <p:spPr>
          <a:xfrm>
            <a:off x="8874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60" name="Rectangle 59" hidden="1">
            <a:extLst>
              <a:ext uri="{FF2B5EF4-FFF2-40B4-BE49-F238E27FC236}">
                <a16:creationId xmlns:a16="http://schemas.microsoft.com/office/drawing/2014/main" id="{A3D8B656-0133-4298-A12F-22A206B2F9E8}"/>
              </a:ext>
            </a:extLst>
          </p:cNvPr>
          <p:cNvSpPr/>
          <p:nvPr userDrawn="1">
            <p:custDataLst>
              <p:tags r:id="rId34"/>
            </p:custDataLst>
          </p:nvPr>
        </p:nvSpPr>
        <p:spPr>
          <a:xfrm>
            <a:off x="980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45" r:id="rId2"/>
    <p:sldLayoutId id="2147483730" r:id="rId3"/>
    <p:sldLayoutId id="2147483743" r:id="rId4"/>
    <p:sldLayoutId id="2147483649" r:id="rId5"/>
    <p:sldLayoutId id="2147483735" r:id="rId6"/>
    <p:sldLayoutId id="2147483732" r:id="rId7"/>
    <p:sldLayoutId id="2147483658" r:id="rId8"/>
    <p:sldLayoutId id="2147483744" r:id="rId9"/>
    <p:sldLayoutId id="2147483740" r:id="rId10"/>
    <p:sldLayoutId id="2147483721" r:id="rId11"/>
    <p:sldLayoutId id="2147483652" r:id="rId12"/>
    <p:sldLayoutId id="2147483734" r:id="rId13"/>
    <p:sldLayoutId id="2147483733" r:id="rId14"/>
    <p:sldLayoutId id="2147483742" r:id="rId15"/>
    <p:sldLayoutId id="2147483737" r:id="rId16"/>
    <p:sldLayoutId id="2147483736" r:id="rId17"/>
    <p:sldLayoutId id="2147483738" r:id="rId18"/>
    <p:sldLayoutId id="2147483654" r:id="rId19"/>
    <p:sldLayoutId id="2147483655" r:id="rId20"/>
    <p:sldLayoutId id="2147483746" r:id="rId21"/>
  </p:sldLayoutIdLst>
  <p:hf hdr="0" ft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​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+mj-lt"/>
        <a:buAutoNum type="arabicParenR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228600" indent="-228600" algn="l" defTabSz="914400" rtl="0" eaLnBrk="1" latinLnBrk="0" hangingPunct="1">
        <a:lnSpc>
          <a:spcPct val="100000"/>
        </a:lnSpc>
        <a:spcBef>
          <a:spcPts val="600"/>
        </a:spcBef>
        <a:buFont typeface="+mj-lt"/>
        <a:buAutoNum type="alphaLcParenR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7200" kern="1200" baseline="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 userDrawn="1">
          <p15:clr>
            <a:srgbClr val="F26B43"/>
          </p15:clr>
        </p15:guide>
        <p15:guide id="2" pos="7339" userDrawn="1">
          <p15:clr>
            <a:srgbClr val="F26B43"/>
          </p15:clr>
        </p15:guide>
        <p15:guide id="3" orient="horz" pos="340" userDrawn="1">
          <p15:clr>
            <a:srgbClr val="F26B43"/>
          </p15:clr>
        </p15:guide>
        <p15:guide id="4" orient="horz" pos="3979" userDrawn="1">
          <p15:clr>
            <a:srgbClr val="F26B43"/>
          </p15:clr>
        </p15:guide>
        <p15:guide id="5" pos="923" userDrawn="1">
          <p15:clr>
            <a:srgbClr val="F26B43"/>
          </p15:clr>
        </p15:guide>
        <p15:guide id="6" pos="6756" userDrawn="1">
          <p15:clr>
            <a:srgbClr val="F26B43"/>
          </p15:clr>
        </p15:guide>
        <p15:guide id="7" pos="1506" userDrawn="1">
          <p15:clr>
            <a:srgbClr val="F26B43"/>
          </p15:clr>
        </p15:guide>
        <p15:guide id="8" pos="2090" userDrawn="1">
          <p15:clr>
            <a:srgbClr val="F26B43"/>
          </p15:clr>
        </p15:guide>
        <p15:guide id="9" pos="2673" userDrawn="1">
          <p15:clr>
            <a:srgbClr val="F26B43"/>
          </p15:clr>
        </p15:guide>
        <p15:guide id="10" pos="3256" userDrawn="1">
          <p15:clr>
            <a:srgbClr val="F26B43"/>
          </p15:clr>
        </p15:guide>
        <p15:guide id="11" pos="3840" userDrawn="1">
          <p15:clr>
            <a:srgbClr val="F26B43"/>
          </p15:clr>
        </p15:guide>
        <p15:guide id="12" pos="4423" userDrawn="1">
          <p15:clr>
            <a:srgbClr val="F26B43"/>
          </p15:clr>
        </p15:guide>
        <p15:guide id="13" pos="5006" userDrawn="1">
          <p15:clr>
            <a:srgbClr val="F26B43"/>
          </p15:clr>
        </p15:guide>
        <p15:guide id="14" pos="5589" userDrawn="1">
          <p15:clr>
            <a:srgbClr val="F26B43"/>
          </p15:clr>
        </p15:guide>
        <p15:guide id="15" pos="617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786B506-04CA-4463-8543-A6D525A1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0000" y="4135582"/>
            <a:ext cx="9223200" cy="1052018"/>
          </a:xfrm>
        </p:spPr>
        <p:txBody>
          <a:bodyPr/>
          <a:lstStyle/>
          <a:p>
            <a:r>
              <a:rPr lang="da-DK" sz="4000" dirty="0"/>
              <a:t>Optagelsesprocedure og optagelseskrav for elever i 9. klasse, som søger 2-årig hf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8F218-03AC-4515-BD5E-7F4BA7F1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6E3E-758D-4291-9C96-D81705B1535D}" type="datetime2">
              <a:rPr lang="da-DK" smtClean="0"/>
              <a:t>8. februar 2024</a:t>
            </a:fld>
            <a:endParaRPr lang="da-DK" dirty="0"/>
          </a:p>
        </p:txBody>
      </p:sp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59C4849-C7A3-4B0D-80F7-AEACFA18B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</a:t>
            </a:fld>
            <a:endParaRPr lang="da-D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7921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44D7354-50E1-45E7-BE22-D6E7CC805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Optagelsesprocedure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1CD8E94-4428-4049-A865-705DF1A53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Søg om optagelse før 1. marts på optagelse.dk. </a:t>
            </a:r>
          </a:p>
          <a:p>
            <a:r>
              <a:rPr lang="da-DK" dirty="0"/>
              <a:t>Husk, at dine forældre skal underskrive din ansøgning.</a:t>
            </a:r>
          </a:p>
          <a:p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38EBB-DDC7-48BA-8239-A2992E3D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D303-A5AB-48B8-8080-F5460797266C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98229-FD76-40FD-90FD-D80517205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7856A6C-370F-48C7-BAF8-5308F9BAB6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079CB1C-69FE-4B9A-A6CC-192750A6F3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10" name="Pladsholder til indhold 9">
            <a:extLst>
              <a:ext uri="{FF2B5EF4-FFF2-40B4-BE49-F238E27FC236}">
                <a16:creationId xmlns:a16="http://schemas.microsoft.com/office/drawing/2014/main" id="{C3DFF0C3-43A8-4689-BBEB-24A56FEBEEE0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4"/>
          <a:stretch>
            <a:fillRect/>
          </a:stretch>
        </p:blipFill>
        <p:spPr>
          <a:xfrm>
            <a:off x="6669106" y="1800000"/>
            <a:ext cx="4498311" cy="360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172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Optagelsesprocedure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Du får </a:t>
            </a:r>
            <a:r>
              <a:rPr lang="da-DK" smtClean="0"/>
              <a:t>senest den 8</a:t>
            </a:r>
            <a:r>
              <a:rPr lang="da-DK" dirty="0" smtClean="0"/>
              <a:t>. </a:t>
            </a:r>
            <a:r>
              <a:rPr lang="da-DK" dirty="0"/>
              <a:t>maj besked om, hvor der er reserveret en plads til dig.</a:t>
            </a:r>
          </a:p>
          <a:p>
            <a:r>
              <a:rPr lang="da-DK" dirty="0"/>
              <a:t>Din plads er reserveret, indtil institutionen kan vurdere, om du kan optages på uddannelsen. </a:t>
            </a:r>
          </a:p>
          <a:p>
            <a:r>
              <a:rPr lang="da-DK" dirty="0"/>
              <a:t>Dette sker efter at du har været til de afsluttende prøver i folkeskolen.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570C11DD-5F71-45A6-A050-D69CF5FD5E54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99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 efter 9. klasse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Uddannelsesparat*:</a:t>
            </a:r>
            <a:endParaRPr lang="da-DK" dirty="0"/>
          </a:p>
          <a:p>
            <a:r>
              <a:rPr lang="da-DK" dirty="0"/>
              <a:t>F</a:t>
            </a:r>
            <a:r>
              <a:rPr lang="da-DK" dirty="0" smtClean="0"/>
              <a:t>aglige</a:t>
            </a:r>
            <a:r>
              <a:rPr lang="da-DK" dirty="0"/>
              <a:t>, personlige og sociale forudsætninger. </a:t>
            </a:r>
          </a:p>
          <a:p>
            <a:r>
              <a:rPr lang="da-DK" dirty="0"/>
              <a:t>Faglige forudsætninger: 9. klasses afsluttende standpunktskarakterer: mindst 4 i gennemsnit, hvis du søger hf.</a:t>
            </a:r>
          </a:p>
          <a:p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1600" dirty="0"/>
              <a:t>*Forventes afskaffet pr. 1. august 2024.</a:t>
            </a:r>
          </a:p>
          <a:p>
            <a:endParaRPr lang="da-DK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DA6482B8-51E7-471C-AEED-18FBA65CF8C3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3"/>
          <a:stretch>
            <a:fillRect/>
          </a:stretch>
        </p:blipFill>
        <p:spPr>
          <a:xfrm>
            <a:off x="6669106" y="1800000"/>
            <a:ext cx="4498311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241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Har modtaget tysk eller fransk i 5. – 9. klasse.</a:t>
            </a:r>
          </a:p>
          <a:p>
            <a:r>
              <a:rPr lang="da-DK" dirty="0"/>
              <a:t>Aflægge folkeskolens obligatoriske 9.-klasseprøver.</a:t>
            </a:r>
          </a:p>
          <a:p>
            <a:r>
              <a:rPr lang="da-DK" dirty="0"/>
              <a:t>Bestå folkeskolens afgangseksamen.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19AB7A08-046A-4098-9113-C0B18093D649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884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Få mindst 4,0 i gennemsnit i de lovbundne prøver ved folkeskolens afgangseksamen.</a:t>
            </a:r>
          </a:p>
          <a:p>
            <a:r>
              <a:rPr lang="da-DK" dirty="0"/>
              <a:t>De bundne prøvefag i folkeskolen er: dansk, matematik, engelsk, og fælles prøven fysik/kemi/biologi/geografi. 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17">
            <a:extLst>
              <a:ext uri="{FF2B5EF4-FFF2-40B4-BE49-F238E27FC236}">
                <a16:creationId xmlns:a16="http://schemas.microsoft.com/office/drawing/2014/main" id="{CD6B1453-86C8-4C4E-8062-933373D4757B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</p:spPr>
      </p:pic>
    </p:spTree>
    <p:extLst>
      <p:ext uri="{BB962C8B-B14F-4D97-AF65-F5344CB8AC3E}">
        <p14:creationId xmlns:p14="http://schemas.microsoft.com/office/powerpoint/2010/main" val="2217442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Forlænget retskrav efter 9</a:t>
            </a:r>
            <a:r>
              <a:rPr lang="da-DK" dirty="0" smtClean="0"/>
              <a:t>. klasse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Hvis du søger om optagelse senest 2 år efter, at du er gået ud af 9. klasse, kan du stadig have retskrav på  optagelse.</a:t>
            </a:r>
          </a:p>
          <a:p>
            <a:r>
              <a:rPr lang="da-DK" dirty="0" smtClean="0"/>
              <a:t>Retskravet </a:t>
            </a:r>
            <a:r>
              <a:rPr lang="da-DK" dirty="0"/>
              <a:t>kræver at du har opfyldt alle adgangskrav i 9. klasse.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8">
            <a:extLst>
              <a:ext uri="{FF2B5EF4-FFF2-40B4-BE49-F238E27FC236}">
                <a16:creationId xmlns:a16="http://schemas.microsoft.com/office/drawing/2014/main" id="{8F291422-FE50-4379-A7D4-9468554DE400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262" y="1800000"/>
            <a:ext cx="45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74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Læs mere om </a:t>
            </a:r>
            <a:r>
              <a:rPr lang="da-DK" dirty="0" smtClean="0"/>
              <a:t>adgangskravene.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8. februar 2024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9" name="Pladsholder til indhold 10">
            <a:extLst>
              <a:ext uri="{FF2B5EF4-FFF2-40B4-BE49-F238E27FC236}">
                <a16:creationId xmlns:a16="http://schemas.microsoft.com/office/drawing/2014/main" id="{5A6FC2A8-8963-4880-89E6-67E93922E343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6669106" y="1800000"/>
            <a:ext cx="4498311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2284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6198691997477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619869199747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heme/theme1.xml><?xml version="1.0" encoding="utf-8"?>
<a:theme xmlns:a="http://schemas.openxmlformats.org/drawingml/2006/main" name="UVM">
  <a:themeElements>
    <a:clrScheme name="Undervisningsministeriet">
      <a:dk1>
        <a:srgbClr val="161616"/>
      </a:dk1>
      <a:lt1>
        <a:srgbClr val="FFFFFF"/>
      </a:lt1>
      <a:dk2>
        <a:srgbClr val="404042"/>
      </a:dk2>
      <a:lt2>
        <a:srgbClr val="E5F1F4"/>
      </a:lt2>
      <a:accent1>
        <a:srgbClr val="007A98"/>
      </a:accent1>
      <a:accent2>
        <a:srgbClr val="99CAD6"/>
      </a:accent2>
      <a:accent3>
        <a:srgbClr val="33786D"/>
      </a:accent3>
      <a:accent4>
        <a:srgbClr val="C31F59"/>
      </a:accent4>
      <a:accent5>
        <a:srgbClr val="69226A"/>
      </a:accent5>
      <a:accent6>
        <a:srgbClr val="EA8145"/>
      </a:accent6>
      <a:hlink>
        <a:srgbClr val="007A98"/>
      </a:hlink>
      <a:folHlink>
        <a:srgbClr val="99CAD6"/>
      </a:folHlink>
    </a:clrScheme>
    <a:fontScheme name="UVM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Blank.potx" id="{7B5B84D5-A520-4060-84DC-056D7B13DB11}" vid="{D567C7F5-CE46-4E14-8AB4-EFFA31538308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391</Words>
  <Application>Microsoft Office PowerPoint</Application>
  <PresentationFormat>Widescreen</PresentationFormat>
  <Paragraphs>53</Paragraphs>
  <Slides>8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Georgia</vt:lpstr>
      <vt:lpstr>Verdana</vt:lpstr>
      <vt:lpstr>UVM</vt:lpstr>
      <vt:lpstr>Optagelsesprocedure og optagelseskrav for elever i 9. klasse, som søger 2-årig hf</vt:lpstr>
      <vt:lpstr>Optagelsesprocedure</vt:lpstr>
      <vt:lpstr>Optagelsesprocedure</vt:lpstr>
      <vt:lpstr>Adgangskrav efter 9. klasse</vt:lpstr>
      <vt:lpstr>Adgangskrav</vt:lpstr>
      <vt:lpstr>Adgangskrav</vt:lpstr>
      <vt:lpstr>Forlænget retskrav efter 9. klasse</vt:lpstr>
      <vt:lpstr>Adgangskrav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2019-04-11T11:14:19Z</dcterms:created>
  <dcterms:modified xsi:type="dcterms:W3CDTF">2024-02-08T10:24:20Z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DocumentInfoFinished">
    <vt:lpwstr>True</vt:lpwstr>
  </property>
  <property fmtid="{D5CDD505-2E9C-101B-9397-08002B2CF9AE}" pid="4" name="CustomerId">
    <vt:lpwstr>uvm</vt:lpwstr>
  </property>
  <property fmtid="{D5CDD505-2E9C-101B-9397-08002B2CF9AE}" pid="5" name="TemplateId">
    <vt:lpwstr>637030260375803988</vt:lpwstr>
  </property>
  <property fmtid="{D5CDD505-2E9C-101B-9397-08002B2CF9AE}" pid="6" name="UserProfileId">
    <vt:lpwstr>638272549393070818</vt:lpwstr>
  </property>
</Properties>
</file>