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ppt/tags/tag14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5204" autoAdjust="0"/>
  </p:normalViewPr>
  <p:slideViewPr>
    <p:cSldViewPr snapToGrid="0" showGuides="1">
      <p:cViewPr varScale="1">
        <p:scale>
          <a:sx n="112" d="100"/>
          <a:sy n="112" d="100"/>
        </p:scale>
        <p:origin x="37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8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382C0-1D05-4229-918E-CDD7B7E48B4A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6AEEE-E778-402E-8B8F-9A98AED26EB8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/>
            </a:lvl1pPr>
          </a:lstStyle>
          <a:p>
            <a:fld id="{1386E511-D742-4EFE-90B5-C9FC42762E0F}" type="datetimeFigureOut">
              <a:rPr lang="en-GB" smtClean="0"/>
              <a:pPr/>
              <a:t>08/02/2024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/>
            </a:lvl1pPr>
          </a:lstStyle>
          <a:p>
            <a:fld id="{A16CFAD1-D197-4A88-B173-A6412E995EE5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endParaRPr lang="en-GB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099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976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da-DK" sz="1200" b="1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Uddannelsesparathedsvurderingen forventes afskaffet pr. 1. august 2024</a:t>
            </a:r>
          </a:p>
          <a:p>
            <a:pPr fontAlgn="base"/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Det er planlagt, at Folketinget i november 2023 skal behandle et lovforslag, der handler om at afskaffe uddannelsesparathedsvurderingen fra skoleåret 2024/25. Hvis forslaget vedtages i den nuværende form, betyder det, at elever ikke skal uddannelsesparathedsvurderes fra skoleåret 2024/25 og frem. Det betyder desuden, at </a:t>
            </a:r>
            <a:r>
              <a:rPr lang="da-DK" sz="1200" b="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studievalgsportfolioen</a:t>
            </a:r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bliver afskaffet fra skoleåret 2024/25. </a:t>
            </a:r>
          </a:p>
          <a:p>
            <a:pPr fontAlgn="base"/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Elever i 8.-10. klasse skal fortsat uddannelsesparathedsvurderes i skoleåret 2023/24, og </a:t>
            </a:r>
            <a:r>
              <a:rPr lang="da-DK" sz="1200" b="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studievalgsportfolioen</a:t>
            </a:r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skal fortsat vedhæftes ansøgningen 1. marts 2024.</a:t>
            </a:r>
          </a:p>
          <a:p>
            <a:pPr fontAlgn="base"/>
            <a:endParaRPr lang="da-DK" sz="1200" b="0" i="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fontAlgn="base"/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Du kan læse mere om, hvad afskaffelsen af uddannelsesparathedsvurderingen betyder her: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da-DK" sz="1200" b="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Politisk aftale fra april 2023 om uddannelsesparathedsvurderingen (pdf):</a:t>
            </a:r>
            <a:r>
              <a:rPr lang="da-DK" sz="1200" b="0" i="1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da-DK" sz="1200" b="0" i="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https://www.uvm.dk/-/media/filer/uvm/aktuelt/pdf23/april/230421-aftaletekst-upv.pdf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da-DK" sz="1200" b="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Lovforslag</a:t>
            </a:r>
            <a:r>
              <a:rPr lang="da-DK" sz="1200" b="0" i="1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om afskaffelse af uddannelsesparathedsvurderingen (uvm.dk): </a:t>
            </a:r>
            <a:r>
              <a:rPr lang="da-DK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https://www.uvm.dk/aktuelt/nyheder/uvm/2023/aug/230901-lovforslag-om-afskaffelse-af-uddannelsesparathedsvurdering-er-sendt-i-offentlig-hoering</a:t>
            </a:r>
            <a:endParaRPr lang="da-DK" sz="1200" b="0" i="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da-DK" dirty="0" smtClean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518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. bille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29999" y="3808800"/>
            <a:ext cx="7369639" cy="1378800"/>
          </a:xfrm>
        </p:spPr>
        <p:txBody>
          <a:bodyPr anchor="t" anchorCtr="0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071BC88-05E3-4DFA-898B-86BAC91629F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3200" cy="3430800"/>
          </a:xfrm>
          <a:solidFill>
            <a:schemeClr val="bg1"/>
          </a:solidFill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72B30F0-001B-429B-BBCD-ED21173DC455}"/>
              </a:ext>
            </a:extLst>
          </p:cNvPr>
          <p:cNvSpPr/>
          <p:nvPr userDrawn="1"/>
        </p:nvSpPr>
        <p:spPr>
          <a:xfrm>
            <a:off x="-2" y="3841285"/>
            <a:ext cx="1838229" cy="2508669"/>
          </a:xfrm>
          <a:custGeom>
            <a:avLst/>
            <a:gdLst>
              <a:gd name="connsiteX0" fmla="*/ 1101611 w 4233836"/>
              <a:gd name="connsiteY0" fmla="*/ 5236163 h 5778004"/>
              <a:gd name="connsiteX1" fmla="*/ 3197072 w 4233836"/>
              <a:gd name="connsiteY1" fmla="*/ 5457238 h 5778004"/>
              <a:gd name="connsiteX2" fmla="*/ 3176906 w 4233836"/>
              <a:gd name="connsiteY2" fmla="*/ 5778004 h 5778004"/>
              <a:gd name="connsiteX3" fmla="*/ 1101611 w 4233836"/>
              <a:gd name="connsiteY3" fmla="*/ 5556929 h 5778004"/>
              <a:gd name="connsiteX4" fmla="*/ 141195 w 4233836"/>
              <a:gd name="connsiteY4" fmla="*/ 5591472 h 5778004"/>
              <a:gd name="connsiteX5" fmla="*/ 0 w 4233836"/>
              <a:gd name="connsiteY5" fmla="*/ 5603816 h 5778004"/>
              <a:gd name="connsiteX6" fmla="*/ 0 w 4233836"/>
              <a:gd name="connsiteY6" fmla="*/ 5282138 h 5778004"/>
              <a:gd name="connsiteX7" fmla="*/ 131995 w 4233836"/>
              <a:gd name="connsiteY7" fmla="*/ 5270706 h 5778004"/>
              <a:gd name="connsiteX8" fmla="*/ 1101611 w 4233836"/>
              <a:gd name="connsiteY8" fmla="*/ 5236163 h 5778004"/>
              <a:gd name="connsiteX9" fmla="*/ 3438739 w 4233836"/>
              <a:gd name="connsiteY9" fmla="*/ 2877474 h 5778004"/>
              <a:gd name="connsiteX10" fmla="*/ 3307797 w 4233836"/>
              <a:gd name="connsiteY10" fmla="*/ 2891475 h 5778004"/>
              <a:gd name="connsiteX11" fmla="*/ 2784981 w 4233836"/>
              <a:gd name="connsiteY11" fmla="*/ 4614031 h 5778004"/>
              <a:gd name="connsiteX12" fmla="*/ 2816183 w 4233836"/>
              <a:gd name="connsiteY12" fmla="*/ 4618979 h 5778004"/>
              <a:gd name="connsiteX13" fmla="*/ 3031548 w 4233836"/>
              <a:gd name="connsiteY13" fmla="*/ 4658551 h 5778004"/>
              <a:gd name="connsiteX14" fmla="*/ 3056283 w 4233836"/>
              <a:gd name="connsiteY14" fmla="*/ 4663877 h 5778004"/>
              <a:gd name="connsiteX15" fmla="*/ 3869425 w 4233836"/>
              <a:gd name="connsiteY15" fmla="*/ 2933714 h 5778004"/>
              <a:gd name="connsiteX16" fmla="*/ 3592752 w 4233836"/>
              <a:gd name="connsiteY16" fmla="*/ 2879062 h 5778004"/>
              <a:gd name="connsiteX17" fmla="*/ 3438739 w 4233836"/>
              <a:gd name="connsiteY17" fmla="*/ 2877474 h 5778004"/>
              <a:gd name="connsiteX18" fmla="*/ 2642826 w 4233836"/>
              <a:gd name="connsiteY18" fmla="*/ 2292382 h 5778004"/>
              <a:gd name="connsiteX19" fmla="*/ 1248489 w 4233836"/>
              <a:gd name="connsiteY19" fmla="*/ 2678394 h 5778004"/>
              <a:gd name="connsiteX20" fmla="*/ 1248489 w 4233836"/>
              <a:gd name="connsiteY20" fmla="*/ 4498358 h 5778004"/>
              <a:gd name="connsiteX21" fmla="*/ 1351229 w 4233836"/>
              <a:gd name="connsiteY21" fmla="*/ 4498358 h 5778004"/>
              <a:gd name="connsiteX22" fmla="*/ 2394580 w 4233836"/>
              <a:gd name="connsiteY22" fmla="*/ 4559999 h 5778004"/>
              <a:gd name="connsiteX23" fmla="*/ 2511013 w 4233836"/>
              <a:gd name="connsiteY23" fmla="*/ 4573318 h 5778004"/>
              <a:gd name="connsiteX24" fmla="*/ 2533087 w 4233836"/>
              <a:gd name="connsiteY24" fmla="*/ 4497976 h 5778004"/>
              <a:gd name="connsiteX25" fmla="*/ 3092813 w 4233836"/>
              <a:gd name="connsiteY25" fmla="*/ 2335178 h 5778004"/>
              <a:gd name="connsiteX26" fmla="*/ 2642826 w 4233836"/>
              <a:gd name="connsiteY26" fmla="*/ 2292382 h 5778004"/>
              <a:gd name="connsiteX27" fmla="*/ 2706216 w 4233836"/>
              <a:gd name="connsiteY27" fmla="*/ 1986631 h 5778004"/>
              <a:gd name="connsiteX28" fmla="*/ 3169295 w 4233836"/>
              <a:gd name="connsiteY28" fmla="*/ 2032670 h 5778004"/>
              <a:gd name="connsiteX29" fmla="*/ 3459244 w 4233836"/>
              <a:gd name="connsiteY29" fmla="*/ 2287231 h 5778004"/>
              <a:gd name="connsiteX30" fmla="*/ 3397978 w 4233836"/>
              <a:gd name="connsiteY30" fmla="*/ 2609523 h 5778004"/>
              <a:gd name="connsiteX31" fmla="*/ 3459617 w 4233836"/>
              <a:gd name="connsiteY31" fmla="*/ 2605717 h 5778004"/>
              <a:gd name="connsiteX32" fmla="*/ 3616773 w 4233836"/>
              <a:gd name="connsiteY32" fmla="*/ 2600391 h 5778004"/>
              <a:gd name="connsiteX33" fmla="*/ 4054736 w 4233836"/>
              <a:gd name="connsiteY33" fmla="*/ 2666975 h 5778004"/>
              <a:gd name="connsiteX34" fmla="*/ 4171934 w 4233836"/>
              <a:gd name="connsiteY34" fmla="*/ 3100757 h 5778004"/>
              <a:gd name="connsiteX35" fmla="*/ 3194790 w 4233836"/>
              <a:gd name="connsiteY35" fmla="*/ 4979697 h 5778004"/>
              <a:gd name="connsiteX36" fmla="*/ 3164346 w 4233836"/>
              <a:gd name="connsiteY36" fmla="*/ 4970948 h 5778004"/>
              <a:gd name="connsiteX37" fmla="*/ 1158693 w 4233836"/>
              <a:gd name="connsiteY37" fmla="*/ 4775368 h 5778004"/>
              <a:gd name="connsiteX38" fmla="*/ 1084114 w 4233836"/>
              <a:gd name="connsiteY38" fmla="*/ 4775368 h 5778004"/>
              <a:gd name="connsiteX39" fmla="*/ 1009533 w 4233836"/>
              <a:gd name="connsiteY39" fmla="*/ 4775368 h 5778004"/>
              <a:gd name="connsiteX40" fmla="*/ 19975 w 4233836"/>
              <a:gd name="connsiteY40" fmla="*/ 4815226 h 5778004"/>
              <a:gd name="connsiteX41" fmla="*/ 0 w 4233836"/>
              <a:gd name="connsiteY41" fmla="*/ 4817183 h 5778004"/>
              <a:gd name="connsiteX42" fmla="*/ 0 w 4233836"/>
              <a:gd name="connsiteY42" fmla="*/ 4536654 h 5778004"/>
              <a:gd name="connsiteX43" fmla="*/ 4637 w 4233836"/>
              <a:gd name="connsiteY43" fmla="*/ 4536182 h 5778004"/>
              <a:gd name="connsiteX44" fmla="*/ 817756 w 4233836"/>
              <a:gd name="connsiteY44" fmla="*/ 4497976 h 5778004"/>
              <a:gd name="connsiteX45" fmla="*/ 920492 w 4233836"/>
              <a:gd name="connsiteY45" fmla="*/ 4497976 h 5778004"/>
              <a:gd name="connsiteX46" fmla="*/ 920492 w 4233836"/>
              <a:gd name="connsiteY46" fmla="*/ 2678011 h 5778004"/>
              <a:gd name="connsiteX47" fmla="*/ 67724 w 4233836"/>
              <a:gd name="connsiteY47" fmla="*/ 2346280 h 5778004"/>
              <a:gd name="connsiteX48" fmla="*/ 0 w 4233836"/>
              <a:gd name="connsiteY48" fmla="*/ 2335047 h 5778004"/>
              <a:gd name="connsiteX49" fmla="*/ 0 w 4233836"/>
              <a:gd name="connsiteY49" fmla="*/ 2032971 h 5778004"/>
              <a:gd name="connsiteX50" fmla="*/ 70838 w 4233836"/>
              <a:gd name="connsiteY50" fmla="*/ 2044300 h 5778004"/>
              <a:gd name="connsiteX51" fmla="*/ 1084493 w 4233836"/>
              <a:gd name="connsiteY51" fmla="*/ 2442857 h 5778004"/>
              <a:gd name="connsiteX52" fmla="*/ 2706216 w 4233836"/>
              <a:gd name="connsiteY52" fmla="*/ 1986631 h 5778004"/>
              <a:gd name="connsiteX53" fmla="*/ 1079544 w 4233836"/>
              <a:gd name="connsiteY53" fmla="*/ 1176910 h 5778004"/>
              <a:gd name="connsiteX54" fmla="*/ 756491 w 4233836"/>
              <a:gd name="connsiteY54" fmla="*/ 1411303 h 5778004"/>
              <a:gd name="connsiteX55" fmla="*/ 1079544 w 4233836"/>
              <a:gd name="connsiteY55" fmla="*/ 1638465 h 5778004"/>
              <a:gd name="connsiteX56" fmla="*/ 1399930 w 4233836"/>
              <a:gd name="connsiteY56" fmla="*/ 1411303 h 5778004"/>
              <a:gd name="connsiteX57" fmla="*/ 1079544 w 4233836"/>
              <a:gd name="connsiteY57" fmla="*/ 1176910 h 5778004"/>
              <a:gd name="connsiteX58" fmla="*/ 946365 w 4233836"/>
              <a:gd name="connsiteY58" fmla="*/ 0 h 5778004"/>
              <a:gd name="connsiteX59" fmla="*/ 1222610 w 4233836"/>
              <a:gd name="connsiteY59" fmla="*/ 0 h 5778004"/>
              <a:gd name="connsiteX60" fmla="*/ 1222610 w 4233836"/>
              <a:gd name="connsiteY60" fmla="*/ 356156 h 5778004"/>
              <a:gd name="connsiteX61" fmla="*/ 1578390 w 4233836"/>
              <a:gd name="connsiteY61" fmla="*/ 356156 h 5778004"/>
              <a:gd name="connsiteX62" fmla="*/ 1578390 w 4233836"/>
              <a:gd name="connsiteY62" fmla="*/ 632024 h 5778004"/>
              <a:gd name="connsiteX63" fmla="*/ 1222610 w 4233836"/>
              <a:gd name="connsiteY63" fmla="*/ 632024 h 5778004"/>
              <a:gd name="connsiteX64" fmla="*/ 1222610 w 4233836"/>
              <a:gd name="connsiteY64" fmla="*/ 971817 h 5778004"/>
              <a:gd name="connsiteX65" fmla="*/ 1661718 w 4233836"/>
              <a:gd name="connsiteY65" fmla="*/ 1411683 h 5778004"/>
              <a:gd name="connsiteX66" fmla="*/ 1079544 w 4233836"/>
              <a:gd name="connsiteY66" fmla="*/ 1874000 h 5778004"/>
              <a:gd name="connsiteX67" fmla="*/ 507262 w 4233836"/>
              <a:gd name="connsiteY67" fmla="*/ 1411683 h 5778004"/>
              <a:gd name="connsiteX68" fmla="*/ 946365 w 4233836"/>
              <a:gd name="connsiteY68" fmla="*/ 971817 h 5778004"/>
              <a:gd name="connsiteX69" fmla="*/ 946365 w 4233836"/>
              <a:gd name="connsiteY69" fmla="*/ 632024 h 5778004"/>
              <a:gd name="connsiteX70" fmla="*/ 590591 w 4233836"/>
              <a:gd name="connsiteY70" fmla="*/ 632024 h 5778004"/>
              <a:gd name="connsiteX71" fmla="*/ 590591 w 4233836"/>
              <a:gd name="connsiteY71" fmla="*/ 356156 h 5778004"/>
              <a:gd name="connsiteX72" fmla="*/ 946365 w 4233836"/>
              <a:gd name="connsiteY72" fmla="*/ 356156 h 577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233836" h="5778004">
                <a:moveTo>
                  <a:pt x="1101611" y="5236163"/>
                </a:moveTo>
                <a:cubicBezTo>
                  <a:pt x="2611471" y="5236163"/>
                  <a:pt x="3197072" y="5457238"/>
                  <a:pt x="3197072" y="5457238"/>
                </a:cubicBezTo>
                <a:lnTo>
                  <a:pt x="3176906" y="5778004"/>
                </a:lnTo>
                <a:cubicBezTo>
                  <a:pt x="3176906" y="5778004"/>
                  <a:pt x="2597009" y="5556929"/>
                  <a:pt x="1101611" y="5556929"/>
                </a:cubicBezTo>
                <a:cubicBezTo>
                  <a:pt x="727764" y="5556929"/>
                  <a:pt x="409018" y="5570746"/>
                  <a:pt x="141195" y="5591472"/>
                </a:cubicBezTo>
                <a:lnTo>
                  <a:pt x="0" y="5603816"/>
                </a:lnTo>
                <a:lnTo>
                  <a:pt x="0" y="5282138"/>
                </a:lnTo>
                <a:lnTo>
                  <a:pt x="131995" y="5270706"/>
                </a:lnTo>
                <a:cubicBezTo>
                  <a:pt x="402358" y="5249980"/>
                  <a:pt x="724148" y="5236163"/>
                  <a:pt x="1101611" y="5236163"/>
                </a:cubicBezTo>
                <a:close/>
                <a:moveTo>
                  <a:pt x="3438739" y="2877474"/>
                </a:moveTo>
                <a:cubicBezTo>
                  <a:pt x="3389846" y="2879609"/>
                  <a:pt x="3344803" y="2884340"/>
                  <a:pt x="3307797" y="2891475"/>
                </a:cubicBezTo>
                <a:lnTo>
                  <a:pt x="2784981" y="4614031"/>
                </a:lnTo>
                <a:lnTo>
                  <a:pt x="2816183" y="4618979"/>
                </a:lnTo>
                <a:cubicBezTo>
                  <a:pt x="2863366" y="4625450"/>
                  <a:pt x="2987411" y="4648280"/>
                  <a:pt x="3031548" y="4658551"/>
                </a:cubicBezTo>
                <a:lnTo>
                  <a:pt x="3056283" y="4663877"/>
                </a:lnTo>
                <a:lnTo>
                  <a:pt x="3869425" y="2933714"/>
                </a:lnTo>
                <a:cubicBezTo>
                  <a:pt x="3800934" y="2903271"/>
                  <a:pt x="3697531" y="2885577"/>
                  <a:pt x="3592752" y="2879062"/>
                </a:cubicBezTo>
                <a:cubicBezTo>
                  <a:pt x="3540361" y="2875803"/>
                  <a:pt x="3487627" y="2875340"/>
                  <a:pt x="3438739" y="2877474"/>
                </a:cubicBezTo>
                <a:close/>
                <a:moveTo>
                  <a:pt x="2642826" y="2292382"/>
                </a:moveTo>
                <a:cubicBezTo>
                  <a:pt x="2171412" y="2292418"/>
                  <a:pt x="1653444" y="2420981"/>
                  <a:pt x="1248489" y="2678394"/>
                </a:cubicBezTo>
                <a:lnTo>
                  <a:pt x="1248489" y="4498358"/>
                </a:lnTo>
                <a:lnTo>
                  <a:pt x="1351229" y="4498358"/>
                </a:lnTo>
                <a:cubicBezTo>
                  <a:pt x="1778537" y="4505208"/>
                  <a:pt x="2092841" y="4524614"/>
                  <a:pt x="2394580" y="4559999"/>
                </a:cubicBezTo>
                <a:lnTo>
                  <a:pt x="2511013" y="4573318"/>
                </a:lnTo>
                <a:lnTo>
                  <a:pt x="2533087" y="4497976"/>
                </a:lnTo>
                <a:lnTo>
                  <a:pt x="3092813" y="2335178"/>
                </a:lnTo>
                <a:cubicBezTo>
                  <a:pt x="2951933" y="2306640"/>
                  <a:pt x="2799965" y="2292370"/>
                  <a:pt x="2642826" y="2292382"/>
                </a:cubicBezTo>
                <a:close/>
                <a:moveTo>
                  <a:pt x="2706216" y="1986631"/>
                </a:moveTo>
                <a:cubicBezTo>
                  <a:pt x="2923483" y="1986631"/>
                  <a:pt x="3077211" y="2018594"/>
                  <a:pt x="3169295" y="2032670"/>
                </a:cubicBezTo>
                <a:cubicBezTo>
                  <a:pt x="3371346" y="2063874"/>
                  <a:pt x="3459244" y="2128179"/>
                  <a:pt x="3459244" y="2287231"/>
                </a:cubicBezTo>
                <a:cubicBezTo>
                  <a:pt x="3459244" y="2354580"/>
                  <a:pt x="3439838" y="2439431"/>
                  <a:pt x="3397978" y="2609523"/>
                </a:cubicBezTo>
                <a:lnTo>
                  <a:pt x="3459617" y="2605717"/>
                </a:lnTo>
                <a:cubicBezTo>
                  <a:pt x="3509087" y="2602291"/>
                  <a:pt x="3545993" y="2600391"/>
                  <a:pt x="3616773" y="2600391"/>
                </a:cubicBezTo>
                <a:cubicBezTo>
                  <a:pt x="3730166" y="2600391"/>
                  <a:pt x="3928790" y="2622079"/>
                  <a:pt x="4054736" y="2666975"/>
                </a:cubicBezTo>
                <a:cubicBezTo>
                  <a:pt x="4219496" y="2725577"/>
                  <a:pt x="4297117" y="2860273"/>
                  <a:pt x="4171934" y="3100757"/>
                </a:cubicBezTo>
                <a:cubicBezTo>
                  <a:pt x="4009835" y="3413532"/>
                  <a:pt x="3194790" y="4979697"/>
                  <a:pt x="3194790" y="4979697"/>
                </a:cubicBezTo>
                <a:lnTo>
                  <a:pt x="3164346" y="4970948"/>
                </a:lnTo>
                <a:cubicBezTo>
                  <a:pt x="2604620" y="4821029"/>
                  <a:pt x="1683411" y="4770421"/>
                  <a:pt x="1158693" y="4775368"/>
                </a:cubicBezTo>
                <a:lnTo>
                  <a:pt x="1084114" y="4775368"/>
                </a:lnTo>
                <a:lnTo>
                  <a:pt x="1009533" y="4775368"/>
                </a:lnTo>
                <a:cubicBezTo>
                  <a:pt x="747364" y="4772895"/>
                  <a:pt x="385881" y="4784405"/>
                  <a:pt x="19975" y="4815226"/>
                </a:cubicBezTo>
                <a:lnTo>
                  <a:pt x="0" y="4817183"/>
                </a:lnTo>
                <a:lnTo>
                  <a:pt x="0" y="4536654"/>
                </a:lnTo>
                <a:lnTo>
                  <a:pt x="4637" y="4536182"/>
                </a:lnTo>
                <a:cubicBezTo>
                  <a:pt x="240361" y="4515529"/>
                  <a:pt x="497272" y="4503115"/>
                  <a:pt x="817756" y="4497976"/>
                </a:cubicBezTo>
                <a:lnTo>
                  <a:pt x="920492" y="4497976"/>
                </a:lnTo>
                <a:lnTo>
                  <a:pt x="920492" y="2678011"/>
                </a:lnTo>
                <a:cubicBezTo>
                  <a:pt x="667395" y="2517129"/>
                  <a:pt x="370154" y="2406577"/>
                  <a:pt x="67724" y="2346280"/>
                </a:cubicBezTo>
                <a:lnTo>
                  <a:pt x="0" y="2335047"/>
                </a:lnTo>
                <a:lnTo>
                  <a:pt x="0" y="2032971"/>
                </a:lnTo>
                <a:lnTo>
                  <a:pt x="70838" y="2044300"/>
                </a:lnTo>
                <a:cubicBezTo>
                  <a:pt x="411262" y="2110539"/>
                  <a:pt x="753451" y="2237385"/>
                  <a:pt x="1084493" y="2442857"/>
                </a:cubicBezTo>
                <a:cubicBezTo>
                  <a:pt x="1613775" y="2113721"/>
                  <a:pt x="2172363" y="1986631"/>
                  <a:pt x="2706216" y="1986631"/>
                </a:cubicBezTo>
                <a:close/>
                <a:moveTo>
                  <a:pt x="1079544" y="1176910"/>
                </a:moveTo>
                <a:cubicBezTo>
                  <a:pt x="902228" y="1176910"/>
                  <a:pt x="756491" y="1283451"/>
                  <a:pt x="756491" y="1411303"/>
                </a:cubicBezTo>
                <a:cubicBezTo>
                  <a:pt x="756491" y="1538771"/>
                  <a:pt x="902228" y="1638465"/>
                  <a:pt x="1079544" y="1638465"/>
                </a:cubicBezTo>
                <a:cubicBezTo>
                  <a:pt x="1257618" y="1638465"/>
                  <a:pt x="1399930" y="1539151"/>
                  <a:pt x="1399930" y="1411303"/>
                </a:cubicBezTo>
                <a:cubicBezTo>
                  <a:pt x="1399930" y="1283451"/>
                  <a:pt x="1257618" y="1176910"/>
                  <a:pt x="1079544" y="1176910"/>
                </a:cubicBezTo>
                <a:close/>
                <a:moveTo>
                  <a:pt x="946365" y="0"/>
                </a:moveTo>
                <a:lnTo>
                  <a:pt x="1222610" y="0"/>
                </a:lnTo>
                <a:lnTo>
                  <a:pt x="1222610" y="356156"/>
                </a:lnTo>
                <a:lnTo>
                  <a:pt x="1578390" y="356156"/>
                </a:lnTo>
                <a:lnTo>
                  <a:pt x="1578390" y="632024"/>
                </a:lnTo>
                <a:lnTo>
                  <a:pt x="1222610" y="632024"/>
                </a:lnTo>
                <a:lnTo>
                  <a:pt x="1222610" y="971817"/>
                </a:lnTo>
                <a:cubicBezTo>
                  <a:pt x="1473750" y="1021281"/>
                  <a:pt x="1661718" y="1196697"/>
                  <a:pt x="1661718" y="1411683"/>
                </a:cubicBezTo>
                <a:cubicBezTo>
                  <a:pt x="1661718" y="1664341"/>
                  <a:pt x="1398412" y="1874000"/>
                  <a:pt x="1079544" y="1874000"/>
                </a:cubicBezTo>
                <a:cubicBezTo>
                  <a:pt x="760680" y="1874000"/>
                  <a:pt x="507262" y="1664341"/>
                  <a:pt x="507262" y="1411683"/>
                </a:cubicBezTo>
                <a:cubicBezTo>
                  <a:pt x="507262" y="1196317"/>
                  <a:pt x="694470" y="1020899"/>
                  <a:pt x="946365" y="971817"/>
                </a:cubicBezTo>
                <a:lnTo>
                  <a:pt x="946365" y="632024"/>
                </a:lnTo>
                <a:lnTo>
                  <a:pt x="590591" y="632024"/>
                </a:lnTo>
                <a:lnTo>
                  <a:pt x="590591" y="356156"/>
                </a:lnTo>
                <a:lnTo>
                  <a:pt x="946365" y="356156"/>
                </a:lnTo>
                <a:close/>
              </a:path>
            </a:pathLst>
          </a:custGeom>
          <a:solidFill>
            <a:schemeClr val="accent2"/>
          </a:solidFill>
          <a:ln w="968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da-DK" dirty="0"/>
          </a:p>
        </p:txBody>
      </p:sp>
      <p:sp>
        <p:nvSpPr>
          <p:cNvPr id="11" name="Text Placeholder streg">
            <a:extLst>
              <a:ext uri="{FF2B5EF4-FFF2-40B4-BE49-F238E27FC236}">
                <a16:creationId xmlns:a16="http://schemas.microsoft.com/office/drawing/2014/main" id="{AF016A7E-D7F0-494C-B0B9-483F664C16A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21999" y="5542144"/>
            <a:ext cx="489012" cy="720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C022134B-2EA5-4CBB-9450-AECB23083815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9FB4A9B8-3638-4FC0-9D5B-37E83506B102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85172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m.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751" y="539750"/>
            <a:ext cx="9259888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Klik for at tilføje titel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6D9F665-2730-4BFB-B1A6-7D7244711B8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39750" y="1800000"/>
            <a:ext cx="11110913" cy="451666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0007-D416-4F36-BE74-F08BF34530F5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859873C9-BF5D-4A9A-BB31-45BBB7BABAF7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13846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751" y="539750"/>
            <a:ext cx="9259888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748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859873C9-BF5D-4A9A-BB31-45BBB7BABAF7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526424C-796D-4BE4-BAE8-6ACAB3C4FEA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185863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23A8CE66-7830-4B1C-B068-74528FAA522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748" y="6145213"/>
            <a:ext cx="5464798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D7C2635E-BF5D-473B-8DC0-E2D60A65A6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5863" y="6145213"/>
            <a:ext cx="5464798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</p:spTree>
    <p:extLst>
      <p:ext uri="{BB962C8B-B14F-4D97-AF65-F5344CB8AC3E}">
        <p14:creationId xmlns:p14="http://schemas.microsoft.com/office/powerpoint/2010/main" val="1154529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 B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9258162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85865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DCE-0413-490C-B6BA-2924273B1BC2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2B2C7CCD-C2D2-447B-B713-284F50A316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749" y="6145213"/>
            <a:ext cx="5464798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E56B4D01-058D-4267-8553-2994D80A30E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5865" y="6145213"/>
            <a:ext cx="5464798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</p:spTree>
    <p:extLst>
      <p:ext uri="{BB962C8B-B14F-4D97-AF65-F5344CB8AC3E}">
        <p14:creationId xmlns:p14="http://schemas.microsoft.com/office/powerpoint/2010/main" val="3333517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indhold C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169AF2D-18F3-4203-A6D2-9EF2AB19D598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9258162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50184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32261" y="1800000"/>
            <a:ext cx="50184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7E0C-6304-41C9-8D5F-9F9F317C11E4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A282BC1E-B2C5-4086-B686-2BE20ECB7D6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749" y="6145213"/>
            <a:ext cx="5014913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182598E-74C8-4D96-9CD9-F3C9379E410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32261" y="6145213"/>
            <a:ext cx="5018401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pic>
        <p:nvPicPr>
          <p:cNvPr id="14" name="STUK logo">
            <a:extLst>
              <a:ext uri="{FF2B5EF4-FFF2-40B4-BE49-F238E27FC236}">
                <a16:creationId xmlns:a16="http://schemas.microsoft.com/office/drawing/2014/main" id="{17888E79-4E09-4DA0-A549-329DBE1988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639" y="543048"/>
            <a:ext cx="1854230" cy="72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845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og billede 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5463073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89401BF-E778-41B0-9410-436DA438822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4800" y="0"/>
            <a:ext cx="6094800" cy="6858000"/>
          </a:xfrm>
          <a:solidFill>
            <a:schemeClr val="bg1"/>
          </a:solidFill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C17E5-3C79-4894-AB6D-9E2345EDA1D0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AC76E05D-5A6A-4172-8C30-6223E21B98A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749" y="6145213"/>
            <a:ext cx="5464799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3" name="Text Placeholder logo">
            <a:extLst>
              <a:ext uri="{FF2B5EF4-FFF2-40B4-BE49-F238E27FC236}">
                <a16:creationId xmlns:a16="http://schemas.microsoft.com/office/drawing/2014/main" id="{3FFC6734-A955-43DC-9FC6-2367C37134AA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5042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og billede B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5463073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89401BF-E778-41B0-9410-436DA438822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4800" y="0"/>
            <a:ext cx="6094800" cy="6858000"/>
          </a:xfrm>
          <a:solidFill>
            <a:schemeClr val="bg1">
              <a:lumMod val="95000"/>
            </a:schemeClr>
          </a:solidFill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6D80-BD06-4D9D-AC51-893A11D339D2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9016A64-4F20-4120-9691-9D826C000CE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749" y="6145213"/>
            <a:ext cx="5464799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3" name="Text Placeholder logo">
            <a:extLst>
              <a:ext uri="{FF2B5EF4-FFF2-40B4-BE49-F238E27FC236}">
                <a16:creationId xmlns:a16="http://schemas.microsoft.com/office/drawing/2014/main" id="{43D4E250-F331-4747-B82B-D6C470F0D0D3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3970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9258162" cy="934890"/>
          </a:xfrm>
        </p:spPr>
        <p:txBody>
          <a:bodyPr/>
          <a:lstStyle>
            <a:lvl1pPr>
              <a:defRPr sz="2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35820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294798" y="1800000"/>
            <a:ext cx="35892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CC2678-6DE3-4008-AFED-DC27F9B7EBF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071200" y="1800000"/>
            <a:ext cx="35820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599B1-1D12-4101-8FD5-9AC0825BFB01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D4E03E0D-DF6C-4C5C-A56D-B2BC9D602AE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749" y="6145213"/>
            <a:ext cx="3589201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3AF337E-03BF-45AC-A37F-33398F8828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94798" y="6145213"/>
            <a:ext cx="3589201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7FF67DA1-367B-4B33-AD92-3DCAC8A350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71200" y="6145213"/>
            <a:ext cx="3589201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</p:spTree>
    <p:extLst>
      <p:ext uri="{BB962C8B-B14F-4D97-AF65-F5344CB8AC3E}">
        <p14:creationId xmlns:p14="http://schemas.microsoft.com/office/powerpoint/2010/main" val="440035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9258162" cy="934890"/>
          </a:xfrm>
        </p:spPr>
        <p:txBody>
          <a:bodyPr/>
          <a:lstStyle>
            <a:lvl1pPr>
              <a:defRPr sz="2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5464800" cy="216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86000" y="1800000"/>
            <a:ext cx="5464800" cy="216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CC2678-6DE3-4008-AFED-DC27F9B7EBF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40000" y="4154400"/>
            <a:ext cx="5464800" cy="216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A6BFBE4-59D8-4673-BAB9-6754F795AF5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84800" y="4154400"/>
            <a:ext cx="5464800" cy="216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0C9D-C594-4A2C-A1BE-61C0D14FF095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82553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s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9258162" cy="934890"/>
          </a:xfrm>
        </p:spPr>
        <p:txBody>
          <a:bodyPr/>
          <a:lstStyle>
            <a:lvl1pPr>
              <a:defRPr sz="2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302000" y="18000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CC2678-6DE3-4008-AFED-DC27F9B7EBF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071200" y="18000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A6BFBE4-59D8-4673-BAB9-6754F795AF5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40000" y="40608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71E862-106B-49B6-B389-64D98822F71F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312800" y="40608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37A6365-6411-4D48-AECD-2B8A64CB948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082000" y="40572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C00D-5354-483C-9AB6-CFF2E20F2479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71005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2A78-D539-461A-B021-0F0A3DC9711E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491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. billede (hvidt logo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"/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4D4272E0-9002-4BC8-A42F-99370B78AA76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29999" y="3808800"/>
            <a:ext cx="7369639" cy="1378800"/>
          </a:xfrm>
        </p:spPr>
        <p:txBody>
          <a:bodyPr anchor="t" anchorCtr="0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071BC88-05E3-4DFA-898B-86BAC91629F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3200" cy="3430800"/>
          </a:xfrm>
          <a:solidFill>
            <a:schemeClr val="bg1">
              <a:lumMod val="95000"/>
            </a:schemeClr>
          </a:solidFill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72B30F0-001B-429B-BBCD-ED21173DC455}"/>
              </a:ext>
            </a:extLst>
          </p:cNvPr>
          <p:cNvSpPr/>
          <p:nvPr userDrawn="1"/>
        </p:nvSpPr>
        <p:spPr>
          <a:xfrm>
            <a:off x="-2" y="3841285"/>
            <a:ext cx="1838229" cy="2508669"/>
          </a:xfrm>
          <a:custGeom>
            <a:avLst/>
            <a:gdLst>
              <a:gd name="connsiteX0" fmla="*/ 1101611 w 4233836"/>
              <a:gd name="connsiteY0" fmla="*/ 5236163 h 5778004"/>
              <a:gd name="connsiteX1" fmla="*/ 3197072 w 4233836"/>
              <a:gd name="connsiteY1" fmla="*/ 5457238 h 5778004"/>
              <a:gd name="connsiteX2" fmla="*/ 3176906 w 4233836"/>
              <a:gd name="connsiteY2" fmla="*/ 5778004 h 5778004"/>
              <a:gd name="connsiteX3" fmla="*/ 1101611 w 4233836"/>
              <a:gd name="connsiteY3" fmla="*/ 5556929 h 5778004"/>
              <a:gd name="connsiteX4" fmla="*/ 141195 w 4233836"/>
              <a:gd name="connsiteY4" fmla="*/ 5591472 h 5778004"/>
              <a:gd name="connsiteX5" fmla="*/ 0 w 4233836"/>
              <a:gd name="connsiteY5" fmla="*/ 5603816 h 5778004"/>
              <a:gd name="connsiteX6" fmla="*/ 0 w 4233836"/>
              <a:gd name="connsiteY6" fmla="*/ 5282138 h 5778004"/>
              <a:gd name="connsiteX7" fmla="*/ 131995 w 4233836"/>
              <a:gd name="connsiteY7" fmla="*/ 5270706 h 5778004"/>
              <a:gd name="connsiteX8" fmla="*/ 1101611 w 4233836"/>
              <a:gd name="connsiteY8" fmla="*/ 5236163 h 5778004"/>
              <a:gd name="connsiteX9" fmla="*/ 3438739 w 4233836"/>
              <a:gd name="connsiteY9" fmla="*/ 2877474 h 5778004"/>
              <a:gd name="connsiteX10" fmla="*/ 3307797 w 4233836"/>
              <a:gd name="connsiteY10" fmla="*/ 2891475 h 5778004"/>
              <a:gd name="connsiteX11" fmla="*/ 2784981 w 4233836"/>
              <a:gd name="connsiteY11" fmla="*/ 4614031 h 5778004"/>
              <a:gd name="connsiteX12" fmla="*/ 2816183 w 4233836"/>
              <a:gd name="connsiteY12" fmla="*/ 4618979 h 5778004"/>
              <a:gd name="connsiteX13" fmla="*/ 3031548 w 4233836"/>
              <a:gd name="connsiteY13" fmla="*/ 4658551 h 5778004"/>
              <a:gd name="connsiteX14" fmla="*/ 3056283 w 4233836"/>
              <a:gd name="connsiteY14" fmla="*/ 4663877 h 5778004"/>
              <a:gd name="connsiteX15" fmla="*/ 3869425 w 4233836"/>
              <a:gd name="connsiteY15" fmla="*/ 2933714 h 5778004"/>
              <a:gd name="connsiteX16" fmla="*/ 3592752 w 4233836"/>
              <a:gd name="connsiteY16" fmla="*/ 2879062 h 5778004"/>
              <a:gd name="connsiteX17" fmla="*/ 3438739 w 4233836"/>
              <a:gd name="connsiteY17" fmla="*/ 2877474 h 5778004"/>
              <a:gd name="connsiteX18" fmla="*/ 2642826 w 4233836"/>
              <a:gd name="connsiteY18" fmla="*/ 2292382 h 5778004"/>
              <a:gd name="connsiteX19" fmla="*/ 1248489 w 4233836"/>
              <a:gd name="connsiteY19" fmla="*/ 2678394 h 5778004"/>
              <a:gd name="connsiteX20" fmla="*/ 1248489 w 4233836"/>
              <a:gd name="connsiteY20" fmla="*/ 4498358 h 5778004"/>
              <a:gd name="connsiteX21" fmla="*/ 1351229 w 4233836"/>
              <a:gd name="connsiteY21" fmla="*/ 4498358 h 5778004"/>
              <a:gd name="connsiteX22" fmla="*/ 2394580 w 4233836"/>
              <a:gd name="connsiteY22" fmla="*/ 4559999 h 5778004"/>
              <a:gd name="connsiteX23" fmla="*/ 2511013 w 4233836"/>
              <a:gd name="connsiteY23" fmla="*/ 4573318 h 5778004"/>
              <a:gd name="connsiteX24" fmla="*/ 2533087 w 4233836"/>
              <a:gd name="connsiteY24" fmla="*/ 4497976 h 5778004"/>
              <a:gd name="connsiteX25" fmla="*/ 3092813 w 4233836"/>
              <a:gd name="connsiteY25" fmla="*/ 2335178 h 5778004"/>
              <a:gd name="connsiteX26" fmla="*/ 2642826 w 4233836"/>
              <a:gd name="connsiteY26" fmla="*/ 2292382 h 5778004"/>
              <a:gd name="connsiteX27" fmla="*/ 2706216 w 4233836"/>
              <a:gd name="connsiteY27" fmla="*/ 1986631 h 5778004"/>
              <a:gd name="connsiteX28" fmla="*/ 3169295 w 4233836"/>
              <a:gd name="connsiteY28" fmla="*/ 2032670 h 5778004"/>
              <a:gd name="connsiteX29" fmla="*/ 3459244 w 4233836"/>
              <a:gd name="connsiteY29" fmla="*/ 2287231 h 5778004"/>
              <a:gd name="connsiteX30" fmla="*/ 3397978 w 4233836"/>
              <a:gd name="connsiteY30" fmla="*/ 2609523 h 5778004"/>
              <a:gd name="connsiteX31" fmla="*/ 3459617 w 4233836"/>
              <a:gd name="connsiteY31" fmla="*/ 2605717 h 5778004"/>
              <a:gd name="connsiteX32" fmla="*/ 3616773 w 4233836"/>
              <a:gd name="connsiteY32" fmla="*/ 2600391 h 5778004"/>
              <a:gd name="connsiteX33" fmla="*/ 4054736 w 4233836"/>
              <a:gd name="connsiteY33" fmla="*/ 2666975 h 5778004"/>
              <a:gd name="connsiteX34" fmla="*/ 4171934 w 4233836"/>
              <a:gd name="connsiteY34" fmla="*/ 3100757 h 5778004"/>
              <a:gd name="connsiteX35" fmla="*/ 3194790 w 4233836"/>
              <a:gd name="connsiteY35" fmla="*/ 4979697 h 5778004"/>
              <a:gd name="connsiteX36" fmla="*/ 3164346 w 4233836"/>
              <a:gd name="connsiteY36" fmla="*/ 4970948 h 5778004"/>
              <a:gd name="connsiteX37" fmla="*/ 1158693 w 4233836"/>
              <a:gd name="connsiteY37" fmla="*/ 4775368 h 5778004"/>
              <a:gd name="connsiteX38" fmla="*/ 1084114 w 4233836"/>
              <a:gd name="connsiteY38" fmla="*/ 4775368 h 5778004"/>
              <a:gd name="connsiteX39" fmla="*/ 1009533 w 4233836"/>
              <a:gd name="connsiteY39" fmla="*/ 4775368 h 5778004"/>
              <a:gd name="connsiteX40" fmla="*/ 19975 w 4233836"/>
              <a:gd name="connsiteY40" fmla="*/ 4815226 h 5778004"/>
              <a:gd name="connsiteX41" fmla="*/ 0 w 4233836"/>
              <a:gd name="connsiteY41" fmla="*/ 4817183 h 5778004"/>
              <a:gd name="connsiteX42" fmla="*/ 0 w 4233836"/>
              <a:gd name="connsiteY42" fmla="*/ 4536654 h 5778004"/>
              <a:gd name="connsiteX43" fmla="*/ 4637 w 4233836"/>
              <a:gd name="connsiteY43" fmla="*/ 4536182 h 5778004"/>
              <a:gd name="connsiteX44" fmla="*/ 817756 w 4233836"/>
              <a:gd name="connsiteY44" fmla="*/ 4497976 h 5778004"/>
              <a:gd name="connsiteX45" fmla="*/ 920492 w 4233836"/>
              <a:gd name="connsiteY45" fmla="*/ 4497976 h 5778004"/>
              <a:gd name="connsiteX46" fmla="*/ 920492 w 4233836"/>
              <a:gd name="connsiteY46" fmla="*/ 2678011 h 5778004"/>
              <a:gd name="connsiteX47" fmla="*/ 67724 w 4233836"/>
              <a:gd name="connsiteY47" fmla="*/ 2346280 h 5778004"/>
              <a:gd name="connsiteX48" fmla="*/ 0 w 4233836"/>
              <a:gd name="connsiteY48" fmla="*/ 2335047 h 5778004"/>
              <a:gd name="connsiteX49" fmla="*/ 0 w 4233836"/>
              <a:gd name="connsiteY49" fmla="*/ 2032971 h 5778004"/>
              <a:gd name="connsiteX50" fmla="*/ 70838 w 4233836"/>
              <a:gd name="connsiteY50" fmla="*/ 2044300 h 5778004"/>
              <a:gd name="connsiteX51" fmla="*/ 1084493 w 4233836"/>
              <a:gd name="connsiteY51" fmla="*/ 2442857 h 5778004"/>
              <a:gd name="connsiteX52" fmla="*/ 2706216 w 4233836"/>
              <a:gd name="connsiteY52" fmla="*/ 1986631 h 5778004"/>
              <a:gd name="connsiteX53" fmla="*/ 1079544 w 4233836"/>
              <a:gd name="connsiteY53" fmla="*/ 1176910 h 5778004"/>
              <a:gd name="connsiteX54" fmla="*/ 756491 w 4233836"/>
              <a:gd name="connsiteY54" fmla="*/ 1411303 h 5778004"/>
              <a:gd name="connsiteX55" fmla="*/ 1079544 w 4233836"/>
              <a:gd name="connsiteY55" fmla="*/ 1638465 h 5778004"/>
              <a:gd name="connsiteX56" fmla="*/ 1399930 w 4233836"/>
              <a:gd name="connsiteY56" fmla="*/ 1411303 h 5778004"/>
              <a:gd name="connsiteX57" fmla="*/ 1079544 w 4233836"/>
              <a:gd name="connsiteY57" fmla="*/ 1176910 h 5778004"/>
              <a:gd name="connsiteX58" fmla="*/ 946365 w 4233836"/>
              <a:gd name="connsiteY58" fmla="*/ 0 h 5778004"/>
              <a:gd name="connsiteX59" fmla="*/ 1222610 w 4233836"/>
              <a:gd name="connsiteY59" fmla="*/ 0 h 5778004"/>
              <a:gd name="connsiteX60" fmla="*/ 1222610 w 4233836"/>
              <a:gd name="connsiteY60" fmla="*/ 356156 h 5778004"/>
              <a:gd name="connsiteX61" fmla="*/ 1578390 w 4233836"/>
              <a:gd name="connsiteY61" fmla="*/ 356156 h 5778004"/>
              <a:gd name="connsiteX62" fmla="*/ 1578390 w 4233836"/>
              <a:gd name="connsiteY62" fmla="*/ 632024 h 5778004"/>
              <a:gd name="connsiteX63" fmla="*/ 1222610 w 4233836"/>
              <a:gd name="connsiteY63" fmla="*/ 632024 h 5778004"/>
              <a:gd name="connsiteX64" fmla="*/ 1222610 w 4233836"/>
              <a:gd name="connsiteY64" fmla="*/ 971817 h 5778004"/>
              <a:gd name="connsiteX65" fmla="*/ 1661718 w 4233836"/>
              <a:gd name="connsiteY65" fmla="*/ 1411683 h 5778004"/>
              <a:gd name="connsiteX66" fmla="*/ 1079544 w 4233836"/>
              <a:gd name="connsiteY66" fmla="*/ 1874000 h 5778004"/>
              <a:gd name="connsiteX67" fmla="*/ 507262 w 4233836"/>
              <a:gd name="connsiteY67" fmla="*/ 1411683 h 5778004"/>
              <a:gd name="connsiteX68" fmla="*/ 946365 w 4233836"/>
              <a:gd name="connsiteY68" fmla="*/ 971817 h 5778004"/>
              <a:gd name="connsiteX69" fmla="*/ 946365 w 4233836"/>
              <a:gd name="connsiteY69" fmla="*/ 632024 h 5778004"/>
              <a:gd name="connsiteX70" fmla="*/ 590591 w 4233836"/>
              <a:gd name="connsiteY70" fmla="*/ 632024 h 5778004"/>
              <a:gd name="connsiteX71" fmla="*/ 590591 w 4233836"/>
              <a:gd name="connsiteY71" fmla="*/ 356156 h 5778004"/>
              <a:gd name="connsiteX72" fmla="*/ 946365 w 4233836"/>
              <a:gd name="connsiteY72" fmla="*/ 356156 h 577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233836" h="5778004">
                <a:moveTo>
                  <a:pt x="1101611" y="5236163"/>
                </a:moveTo>
                <a:cubicBezTo>
                  <a:pt x="2611471" y="5236163"/>
                  <a:pt x="3197072" y="5457238"/>
                  <a:pt x="3197072" y="5457238"/>
                </a:cubicBezTo>
                <a:lnTo>
                  <a:pt x="3176906" y="5778004"/>
                </a:lnTo>
                <a:cubicBezTo>
                  <a:pt x="3176906" y="5778004"/>
                  <a:pt x="2597009" y="5556929"/>
                  <a:pt x="1101611" y="5556929"/>
                </a:cubicBezTo>
                <a:cubicBezTo>
                  <a:pt x="727764" y="5556929"/>
                  <a:pt x="409018" y="5570746"/>
                  <a:pt x="141195" y="5591472"/>
                </a:cubicBezTo>
                <a:lnTo>
                  <a:pt x="0" y="5603816"/>
                </a:lnTo>
                <a:lnTo>
                  <a:pt x="0" y="5282138"/>
                </a:lnTo>
                <a:lnTo>
                  <a:pt x="131995" y="5270706"/>
                </a:lnTo>
                <a:cubicBezTo>
                  <a:pt x="402358" y="5249980"/>
                  <a:pt x="724148" y="5236163"/>
                  <a:pt x="1101611" y="5236163"/>
                </a:cubicBezTo>
                <a:close/>
                <a:moveTo>
                  <a:pt x="3438739" y="2877474"/>
                </a:moveTo>
                <a:cubicBezTo>
                  <a:pt x="3389846" y="2879609"/>
                  <a:pt x="3344803" y="2884340"/>
                  <a:pt x="3307797" y="2891475"/>
                </a:cubicBezTo>
                <a:lnTo>
                  <a:pt x="2784981" y="4614031"/>
                </a:lnTo>
                <a:lnTo>
                  <a:pt x="2816183" y="4618979"/>
                </a:lnTo>
                <a:cubicBezTo>
                  <a:pt x="2863366" y="4625450"/>
                  <a:pt x="2987411" y="4648280"/>
                  <a:pt x="3031548" y="4658551"/>
                </a:cubicBezTo>
                <a:lnTo>
                  <a:pt x="3056283" y="4663877"/>
                </a:lnTo>
                <a:lnTo>
                  <a:pt x="3869425" y="2933714"/>
                </a:lnTo>
                <a:cubicBezTo>
                  <a:pt x="3800934" y="2903271"/>
                  <a:pt x="3697531" y="2885577"/>
                  <a:pt x="3592752" y="2879062"/>
                </a:cubicBezTo>
                <a:cubicBezTo>
                  <a:pt x="3540361" y="2875803"/>
                  <a:pt x="3487627" y="2875340"/>
                  <a:pt x="3438739" y="2877474"/>
                </a:cubicBezTo>
                <a:close/>
                <a:moveTo>
                  <a:pt x="2642826" y="2292382"/>
                </a:moveTo>
                <a:cubicBezTo>
                  <a:pt x="2171412" y="2292418"/>
                  <a:pt x="1653444" y="2420981"/>
                  <a:pt x="1248489" y="2678394"/>
                </a:cubicBezTo>
                <a:lnTo>
                  <a:pt x="1248489" y="4498358"/>
                </a:lnTo>
                <a:lnTo>
                  <a:pt x="1351229" y="4498358"/>
                </a:lnTo>
                <a:cubicBezTo>
                  <a:pt x="1778537" y="4505208"/>
                  <a:pt x="2092841" y="4524614"/>
                  <a:pt x="2394580" y="4559999"/>
                </a:cubicBezTo>
                <a:lnTo>
                  <a:pt x="2511013" y="4573318"/>
                </a:lnTo>
                <a:lnTo>
                  <a:pt x="2533087" y="4497976"/>
                </a:lnTo>
                <a:lnTo>
                  <a:pt x="3092813" y="2335178"/>
                </a:lnTo>
                <a:cubicBezTo>
                  <a:pt x="2951933" y="2306640"/>
                  <a:pt x="2799965" y="2292370"/>
                  <a:pt x="2642826" y="2292382"/>
                </a:cubicBezTo>
                <a:close/>
                <a:moveTo>
                  <a:pt x="2706216" y="1986631"/>
                </a:moveTo>
                <a:cubicBezTo>
                  <a:pt x="2923483" y="1986631"/>
                  <a:pt x="3077211" y="2018594"/>
                  <a:pt x="3169295" y="2032670"/>
                </a:cubicBezTo>
                <a:cubicBezTo>
                  <a:pt x="3371346" y="2063874"/>
                  <a:pt x="3459244" y="2128179"/>
                  <a:pt x="3459244" y="2287231"/>
                </a:cubicBezTo>
                <a:cubicBezTo>
                  <a:pt x="3459244" y="2354580"/>
                  <a:pt x="3439838" y="2439431"/>
                  <a:pt x="3397978" y="2609523"/>
                </a:cubicBezTo>
                <a:lnTo>
                  <a:pt x="3459617" y="2605717"/>
                </a:lnTo>
                <a:cubicBezTo>
                  <a:pt x="3509087" y="2602291"/>
                  <a:pt x="3545993" y="2600391"/>
                  <a:pt x="3616773" y="2600391"/>
                </a:cubicBezTo>
                <a:cubicBezTo>
                  <a:pt x="3730166" y="2600391"/>
                  <a:pt x="3928790" y="2622079"/>
                  <a:pt x="4054736" y="2666975"/>
                </a:cubicBezTo>
                <a:cubicBezTo>
                  <a:pt x="4219496" y="2725577"/>
                  <a:pt x="4297117" y="2860273"/>
                  <a:pt x="4171934" y="3100757"/>
                </a:cubicBezTo>
                <a:cubicBezTo>
                  <a:pt x="4009835" y="3413532"/>
                  <a:pt x="3194790" y="4979697"/>
                  <a:pt x="3194790" y="4979697"/>
                </a:cubicBezTo>
                <a:lnTo>
                  <a:pt x="3164346" y="4970948"/>
                </a:lnTo>
                <a:cubicBezTo>
                  <a:pt x="2604620" y="4821029"/>
                  <a:pt x="1683411" y="4770421"/>
                  <a:pt x="1158693" y="4775368"/>
                </a:cubicBezTo>
                <a:lnTo>
                  <a:pt x="1084114" y="4775368"/>
                </a:lnTo>
                <a:lnTo>
                  <a:pt x="1009533" y="4775368"/>
                </a:lnTo>
                <a:cubicBezTo>
                  <a:pt x="747364" y="4772895"/>
                  <a:pt x="385881" y="4784405"/>
                  <a:pt x="19975" y="4815226"/>
                </a:cubicBezTo>
                <a:lnTo>
                  <a:pt x="0" y="4817183"/>
                </a:lnTo>
                <a:lnTo>
                  <a:pt x="0" y="4536654"/>
                </a:lnTo>
                <a:lnTo>
                  <a:pt x="4637" y="4536182"/>
                </a:lnTo>
                <a:cubicBezTo>
                  <a:pt x="240361" y="4515529"/>
                  <a:pt x="497272" y="4503115"/>
                  <a:pt x="817756" y="4497976"/>
                </a:cubicBezTo>
                <a:lnTo>
                  <a:pt x="920492" y="4497976"/>
                </a:lnTo>
                <a:lnTo>
                  <a:pt x="920492" y="2678011"/>
                </a:lnTo>
                <a:cubicBezTo>
                  <a:pt x="667395" y="2517129"/>
                  <a:pt x="370154" y="2406577"/>
                  <a:pt x="67724" y="2346280"/>
                </a:cubicBezTo>
                <a:lnTo>
                  <a:pt x="0" y="2335047"/>
                </a:lnTo>
                <a:lnTo>
                  <a:pt x="0" y="2032971"/>
                </a:lnTo>
                <a:lnTo>
                  <a:pt x="70838" y="2044300"/>
                </a:lnTo>
                <a:cubicBezTo>
                  <a:pt x="411262" y="2110539"/>
                  <a:pt x="753451" y="2237385"/>
                  <a:pt x="1084493" y="2442857"/>
                </a:cubicBezTo>
                <a:cubicBezTo>
                  <a:pt x="1613775" y="2113721"/>
                  <a:pt x="2172363" y="1986631"/>
                  <a:pt x="2706216" y="1986631"/>
                </a:cubicBezTo>
                <a:close/>
                <a:moveTo>
                  <a:pt x="1079544" y="1176910"/>
                </a:moveTo>
                <a:cubicBezTo>
                  <a:pt x="902228" y="1176910"/>
                  <a:pt x="756491" y="1283451"/>
                  <a:pt x="756491" y="1411303"/>
                </a:cubicBezTo>
                <a:cubicBezTo>
                  <a:pt x="756491" y="1538771"/>
                  <a:pt x="902228" y="1638465"/>
                  <a:pt x="1079544" y="1638465"/>
                </a:cubicBezTo>
                <a:cubicBezTo>
                  <a:pt x="1257618" y="1638465"/>
                  <a:pt x="1399930" y="1539151"/>
                  <a:pt x="1399930" y="1411303"/>
                </a:cubicBezTo>
                <a:cubicBezTo>
                  <a:pt x="1399930" y="1283451"/>
                  <a:pt x="1257618" y="1176910"/>
                  <a:pt x="1079544" y="1176910"/>
                </a:cubicBezTo>
                <a:close/>
                <a:moveTo>
                  <a:pt x="946365" y="0"/>
                </a:moveTo>
                <a:lnTo>
                  <a:pt x="1222610" y="0"/>
                </a:lnTo>
                <a:lnTo>
                  <a:pt x="1222610" y="356156"/>
                </a:lnTo>
                <a:lnTo>
                  <a:pt x="1578390" y="356156"/>
                </a:lnTo>
                <a:lnTo>
                  <a:pt x="1578390" y="632024"/>
                </a:lnTo>
                <a:lnTo>
                  <a:pt x="1222610" y="632024"/>
                </a:lnTo>
                <a:lnTo>
                  <a:pt x="1222610" y="971817"/>
                </a:lnTo>
                <a:cubicBezTo>
                  <a:pt x="1473750" y="1021281"/>
                  <a:pt x="1661718" y="1196697"/>
                  <a:pt x="1661718" y="1411683"/>
                </a:cubicBezTo>
                <a:cubicBezTo>
                  <a:pt x="1661718" y="1664341"/>
                  <a:pt x="1398412" y="1874000"/>
                  <a:pt x="1079544" y="1874000"/>
                </a:cubicBezTo>
                <a:cubicBezTo>
                  <a:pt x="760680" y="1874000"/>
                  <a:pt x="507262" y="1664341"/>
                  <a:pt x="507262" y="1411683"/>
                </a:cubicBezTo>
                <a:cubicBezTo>
                  <a:pt x="507262" y="1196317"/>
                  <a:pt x="694470" y="1020899"/>
                  <a:pt x="946365" y="971817"/>
                </a:cubicBezTo>
                <a:lnTo>
                  <a:pt x="946365" y="632024"/>
                </a:lnTo>
                <a:lnTo>
                  <a:pt x="590591" y="632024"/>
                </a:lnTo>
                <a:lnTo>
                  <a:pt x="590591" y="356156"/>
                </a:lnTo>
                <a:lnTo>
                  <a:pt x="946365" y="356156"/>
                </a:lnTo>
                <a:close/>
              </a:path>
            </a:pathLst>
          </a:custGeom>
          <a:solidFill>
            <a:schemeClr val="accent2"/>
          </a:solidFill>
          <a:ln w="968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da-DK" dirty="0"/>
          </a:p>
        </p:txBody>
      </p:sp>
      <p:sp>
        <p:nvSpPr>
          <p:cNvPr id="11" name="Text Placeholder streg">
            <a:extLst>
              <a:ext uri="{FF2B5EF4-FFF2-40B4-BE49-F238E27FC236}">
                <a16:creationId xmlns:a16="http://schemas.microsoft.com/office/drawing/2014/main" id="{AF016A7E-D7F0-494C-B0B9-483F664C16A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21999" y="5542144"/>
            <a:ext cx="489012" cy="720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18B6E356-6F3D-479D-B8C1-DDE81CF6A90C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00903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27B877-DDC7-4F54-88E7-163902EE5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F35A-493B-4EC3-90E0-DDF30FCA52F4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2FF884-92B4-414E-A750-8F70B35DB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26BC3B-8169-42D6-8E81-C7C313104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157613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gu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 userDrawn="1"/>
        </p:nvSpPr>
        <p:spPr>
          <a:xfrm>
            <a:off x="539749" y="539750"/>
            <a:ext cx="9743734" cy="65017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da-DK" sz="2600" b="0" noProof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Brugerguide - slet dette slide før du holder din præsentation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FD37303-372E-46CC-BFDB-C4D0D7AE0CDA}"/>
              </a:ext>
            </a:extLst>
          </p:cNvPr>
          <p:cNvSpPr/>
          <p:nvPr userDrawn="1"/>
        </p:nvSpPr>
        <p:spPr>
          <a:xfrm>
            <a:off x="539750" y="1582939"/>
            <a:ext cx="2581331" cy="35548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Indsæt nyt slide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på fanen </a:t>
            </a:r>
            <a:r>
              <a:rPr lang="da-DK" altLang="da-DK" sz="1000" b="1" noProof="1">
                <a:cs typeface="Arial" panose="020B0604020202020204" pitchFamily="34" charset="0"/>
              </a:rPr>
              <a:t>Startside</a:t>
            </a:r>
            <a:r>
              <a:rPr lang="da-DK" altLang="da-DK" sz="1000" noProof="1">
                <a:cs typeface="Arial" panose="020B0604020202020204" pitchFamily="34" charset="0"/>
              </a:rPr>
              <a:t>.</a:t>
            </a:r>
            <a:r>
              <a:rPr lang="da-DK" altLang="da-DK" sz="1000" b="1" noProof="1">
                <a:cs typeface="Arial" panose="020B0604020202020204" pitchFamily="34" charset="0"/>
              </a:rPr>
              <a:t/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b="1" noProof="1">
                <a:cs typeface="Arial" panose="020B0604020202020204" pitchFamily="34" charset="0"/>
              </a:rPr>
              <a:t/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på pilen ved menupunktet </a:t>
            </a:r>
            <a:r>
              <a:rPr lang="da-DK" altLang="da-DK" sz="1000" b="1" noProof="1">
                <a:cs typeface="Arial" panose="020B0604020202020204" pitchFamily="34" charset="0"/>
              </a:rPr>
              <a:t>Nyt dias </a:t>
            </a:r>
            <a:r>
              <a:rPr lang="da-DK" altLang="da-DK" sz="1000" noProof="1">
                <a:cs typeface="Arial" panose="020B0604020202020204" pitchFamily="34" charset="0"/>
              </a:rPr>
              <a:t>for at indsætte et nyt slide.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/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sz="1000" noProof="1">
                <a:cs typeface="Arial" panose="020B0604020202020204" pitchFamily="34" charset="0"/>
              </a:rPr>
              <a:t>Her får du et overblik over de </a:t>
            </a:r>
            <a:br>
              <a:rPr lang="da-DK" sz="1000" noProof="1">
                <a:cs typeface="Arial" panose="020B0604020202020204" pitchFamily="34" charset="0"/>
              </a:rPr>
            </a:br>
            <a:r>
              <a:rPr lang="da-DK" sz="1000" noProof="1">
                <a:cs typeface="Arial" panose="020B0604020202020204" pitchFamily="34" charset="0"/>
              </a:rPr>
              <a:t>godkendte BUVM-layouts. </a:t>
            </a:r>
            <a:endParaRPr lang="da-DK" sz="10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Ændre layouts</a:t>
            </a:r>
            <a:r>
              <a:rPr lang="da-DK" sz="1000" b="1" noProof="1">
                <a:cs typeface="Arial" panose="020B0604020202020204" pitchFamily="34" charset="0"/>
              </a:rPr>
              <a:t/>
            </a:r>
            <a:br>
              <a:rPr lang="da-DK" sz="100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på pilen ved siden af </a:t>
            </a:r>
            <a:r>
              <a:rPr lang="da-DK" altLang="da-DK" sz="1000" b="1" noProof="1">
                <a:cs typeface="Arial" panose="020B0604020202020204" pitchFamily="34" charset="0"/>
              </a:rPr>
              <a:t>Layout</a:t>
            </a:r>
            <a:r>
              <a:rPr lang="da-DK" altLang="da-DK" sz="1000" noProof="1">
                <a:cs typeface="Arial" panose="020B0604020202020204" pitchFamily="34" charset="0"/>
              </a:rPr>
              <a:t>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for at få vist en dropdown-menu af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mulige slide</a:t>
            </a:r>
            <a:r>
              <a:rPr lang="da-DK" altLang="da-DK" sz="1000" b="1" noProof="1">
                <a:cs typeface="Arial" panose="020B0604020202020204" pitchFamily="34" charset="0"/>
              </a:rPr>
              <a:t>-</a:t>
            </a:r>
            <a:r>
              <a:rPr lang="da-DK" altLang="da-DK" sz="1000" noProof="1">
                <a:cs typeface="Arial" panose="020B0604020202020204" pitchFamily="34" charset="0"/>
              </a:rPr>
              <a:t>layouts.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/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Vælg </a:t>
            </a:r>
            <a:r>
              <a:rPr lang="da-DK" altLang="da-DK" sz="1000" b="1" noProof="1">
                <a:cs typeface="Arial" panose="020B0604020202020204" pitchFamily="34" charset="0"/>
              </a:rPr>
              <a:t>Layout</a:t>
            </a:r>
            <a:r>
              <a:rPr lang="da-DK" altLang="da-DK" sz="1000" noProof="1">
                <a:cs typeface="Arial" panose="020B0604020202020204" pitchFamily="34" charset="0"/>
              </a:rPr>
              <a:t> for at ændre dit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nuværende layout til et andet.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/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sz="1000" dirty="0"/>
              <a:t>Du kan hente færdige slides, der er tilpasset ministeriets design. Klik på </a:t>
            </a:r>
            <a:r>
              <a:rPr lang="da-DK" sz="1000" b="1" dirty="0"/>
              <a:t>Slidebibliotektet</a:t>
            </a:r>
            <a:r>
              <a:rPr lang="da-DK" sz="1000" dirty="0"/>
              <a:t> (til højre på skærmen eller klik på Templafy-knappen under Startside). Find for eksempel tidslinje, med mere.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07C2D6D-C0F0-4727-B718-C1A0A509F695}"/>
              </a:ext>
            </a:extLst>
          </p:cNvPr>
          <p:cNvSpPr/>
          <p:nvPr userDrawn="1"/>
        </p:nvSpPr>
        <p:spPr>
          <a:xfrm>
            <a:off x="4255796" y="1582939"/>
            <a:ext cx="2778125" cy="44858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Indsæt billede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Vælg den boks på slidet, hvor du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ønsker at sætte et billede ind.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b="1" noProof="1">
                <a:cs typeface="Arial" panose="020B0604020202020204" pitchFamily="34" charset="0"/>
              </a:rPr>
              <a:t/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b="1" noProof="1">
                <a:cs typeface="Arial" panose="020B0604020202020204" pitchFamily="34" charset="0"/>
              </a:rPr>
              <a:t>Indsæt </a:t>
            </a:r>
            <a:r>
              <a:rPr lang="da-DK" altLang="da-DK" sz="1000" noProof="1">
                <a:cs typeface="Arial" panose="020B0604020202020204" pitchFamily="34" charset="0"/>
              </a:rPr>
              <a:t>billede via </a:t>
            </a:r>
            <a:r>
              <a:rPr lang="da-DK" altLang="da-DK" sz="1000" b="1" noProof="1">
                <a:cs typeface="Arial" panose="020B0604020202020204" pitchFamily="34" charset="0"/>
              </a:rPr>
              <a:t>Billedbiblioteket </a:t>
            </a:r>
            <a:r>
              <a:rPr lang="da-DK" altLang="da-DK" sz="1000" noProof="1">
                <a:cs typeface="Arial" panose="020B0604020202020204" pitchFamily="34" charset="0"/>
              </a:rPr>
              <a:t>i højre side af skærmen. Billedet tilpasser sig den boks, som du har valgt. Det er muligt at skalere og redigere billedet.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altLang="da-DK" sz="1000" noProof="1">
                <a:cs typeface="Arial" panose="020B0604020202020204" pitchFamily="34" charset="0"/>
              </a:rPr>
              <a:t>Hvis du klikker på</a:t>
            </a:r>
            <a:r>
              <a:rPr lang="da-DK" altLang="da-DK" sz="1000" b="1" noProof="1">
                <a:cs typeface="Arial" panose="020B0604020202020204" pitchFamily="34" charset="0"/>
              </a:rPr>
              <a:t> </a:t>
            </a:r>
            <a:r>
              <a:rPr lang="da-DK" altLang="da-DK" sz="1000" noProof="1">
                <a:cs typeface="Arial" panose="020B0604020202020204" pitchFamily="34" charset="0"/>
              </a:rPr>
              <a:t>billedsymbolet i boksen på et slide, indsættes et billede fra din computer.</a:t>
            </a:r>
            <a:r>
              <a:rPr lang="da-DK" altLang="da-DK" sz="1000" b="1" noProof="1">
                <a:cs typeface="Arial" panose="020B0604020202020204" pitchFamily="34" charset="0"/>
              </a:rPr>
              <a:t/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b="1" noProof="1">
                <a:cs typeface="Arial" panose="020B0604020202020204" pitchFamily="34" charset="0"/>
              </a:rPr>
              <a:t/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b="1" noProof="1">
                <a:cs typeface="Arial" panose="020B0604020202020204" pitchFamily="34" charset="0"/>
              </a:rPr>
              <a:t>Tip: </a:t>
            </a:r>
            <a:r>
              <a:rPr lang="da-DK" altLang="da-DK" sz="1000" noProof="1">
                <a:cs typeface="Arial" panose="020B0604020202020204" pitchFamily="34" charset="0"/>
              </a:rPr>
              <a:t>Hvis du sletter billedet og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sig foran tekst eller grafik. Højreklik da på billedet og vælg </a:t>
            </a:r>
            <a:r>
              <a:rPr lang="da-DK" altLang="da-DK" sz="1000" b="1" noProof="1">
                <a:cs typeface="Arial" panose="020B0604020202020204" pitchFamily="34" charset="0"/>
              </a:rPr>
              <a:t>Placer bagest </a:t>
            </a:r>
            <a:r>
              <a:rPr lang="da-DK" altLang="da-DK" sz="1000" noProof="1">
                <a:cs typeface="Arial" panose="020B0604020202020204" pitchFamily="34" charset="0"/>
              </a:rPr>
              <a:t>eller </a:t>
            </a:r>
            <a:r>
              <a:rPr lang="da-DK" altLang="da-DK" sz="1000" b="1" noProof="1">
                <a:cs typeface="Arial" panose="020B0604020202020204" pitchFamily="34" charset="0"/>
              </a:rPr>
              <a:t>Placer forrest</a:t>
            </a:r>
            <a:r>
              <a:rPr lang="da-DK" altLang="da-DK" sz="1000" noProof="1"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Tabeller og grafer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altLang="da-DK" sz="1000" b="0" noProof="1">
                <a:cs typeface="Arial" panose="020B0604020202020204" pitchFamily="34" charset="0"/>
              </a:rPr>
              <a:t>Indsæt eller tilpas design på din graf og tabel fra fanebladet BUVM.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altLang="da-DK" sz="1050" b="1" noProof="1">
                <a:cs typeface="Arial" panose="020B0604020202020204" pitchFamily="34" charset="0"/>
              </a:rPr>
              <a:t>Kopiering fra gammel præsentation</a:t>
            </a:r>
            <a:br>
              <a:rPr lang="da-DK" altLang="da-DK" sz="1050" b="1" noProof="1">
                <a:cs typeface="Arial" panose="020B0604020202020204" pitchFamily="34" charset="0"/>
              </a:rPr>
            </a:br>
            <a:r>
              <a:rPr lang="da-DK" altLang="da-DK" sz="1000" b="0" noProof="1">
                <a:cs typeface="Arial" panose="020B0604020202020204" pitchFamily="34" charset="0"/>
              </a:rPr>
              <a:t>Når du kopierer indhold fra en gamle præsentationer, skal det formateres rigtigt. Højreklik i den nye præsentation og vælg </a:t>
            </a:r>
            <a:r>
              <a:rPr lang="da-DK" altLang="da-DK" sz="1000" b="1" noProof="1">
                <a:cs typeface="Arial" panose="020B0604020202020204" pitchFamily="34" charset="0"/>
              </a:rPr>
              <a:t>Brug destinationstema (D)</a:t>
            </a:r>
            <a:r>
              <a:rPr lang="da-DK" altLang="da-DK" sz="1000" b="0" noProof="1">
                <a:cs typeface="Arial" panose="020B0604020202020204" pitchFamily="34" charset="0"/>
              </a:rPr>
              <a:t>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CECB945-4DBE-4C28-A3A2-1B98350A125C}"/>
              </a:ext>
            </a:extLst>
          </p:cNvPr>
          <p:cNvSpPr/>
          <p:nvPr userDrawn="1"/>
        </p:nvSpPr>
        <p:spPr>
          <a:xfrm>
            <a:off x="8872538" y="1582938"/>
            <a:ext cx="2778125" cy="4201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Indsæt ikoner eller illustrationer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sz="1050" b="0" noProof="1">
                <a:cs typeface="Arial" panose="020B0604020202020204" pitchFamily="34" charset="0"/>
              </a:rPr>
              <a:t>Vælg den boks på slidet, hvor du ønsker at sætte et element ind. </a:t>
            </a:r>
            <a:r>
              <a:rPr lang="da-DK" sz="1000" noProof="1">
                <a:cs typeface="Arial" panose="020B0604020202020204" pitchFamily="34" charset="0"/>
              </a:rPr>
              <a:t>Klik på </a:t>
            </a:r>
            <a:r>
              <a:rPr lang="da-DK" sz="1000" b="1" noProof="1">
                <a:cs typeface="Arial" panose="020B0604020202020204" pitchFamily="34" charset="0"/>
              </a:rPr>
              <a:t>Slideelementer </a:t>
            </a:r>
            <a:r>
              <a:rPr lang="da-DK" sz="1000" noProof="1">
                <a:cs typeface="Arial" panose="020B0604020202020204" pitchFamily="34" charset="0"/>
              </a:rPr>
              <a:t>i højre side af skærmen og vælg det element, som du ønsker at indsætte.</a:t>
            </a:r>
            <a:br>
              <a:rPr lang="da-DK" sz="1000" noProof="1">
                <a:cs typeface="Arial" panose="020B0604020202020204" pitchFamily="34" charset="0"/>
              </a:rPr>
            </a:br>
            <a:r>
              <a:rPr lang="da-DK" sz="1000" noProof="1">
                <a:cs typeface="Arial" panose="020B0604020202020204" pitchFamily="34" charset="0"/>
              </a:rPr>
              <a:t/>
            </a:r>
            <a:br>
              <a:rPr lang="da-DK" sz="1000" noProof="1">
                <a:cs typeface="Arial" panose="020B0604020202020204" pitchFamily="34" charset="0"/>
              </a:rPr>
            </a:br>
            <a:r>
              <a:rPr lang="da-DK" sz="1000" noProof="1">
                <a:cs typeface="Arial" panose="020B0604020202020204" pitchFamily="34" charset="0"/>
              </a:rPr>
              <a:t>Det er muligt at skalere og flytte rundt på ikoner og illustrationer, så det passer til din præsentation.</a:t>
            </a:r>
            <a:br>
              <a:rPr lang="da-DK" sz="1000" noProof="1">
                <a:cs typeface="Arial" panose="020B0604020202020204" pitchFamily="34" charset="0"/>
              </a:rPr>
            </a:br>
            <a:r>
              <a:rPr lang="da-DK" sz="1000" noProof="1">
                <a:cs typeface="Arial" panose="020B0604020202020204" pitchFamily="34" charset="0"/>
              </a:rPr>
              <a:t/>
            </a:r>
            <a:br>
              <a:rPr lang="da-DK" sz="1000" noProof="1">
                <a:cs typeface="Arial" panose="020B0604020202020204" pitchFamily="34" charset="0"/>
              </a:rPr>
            </a:br>
            <a:r>
              <a:rPr lang="da-DK" sz="1050" b="1" noProof="1">
                <a:cs typeface="Arial" panose="020B0604020202020204" pitchFamily="34" charset="0"/>
              </a:rPr>
              <a:t>Juster sidenummerering, 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sz="1050" b="1" noProof="1">
                <a:cs typeface="Arial" panose="020B0604020202020204" pitchFamily="34" charset="0"/>
              </a:rPr>
              <a:t>dato og sidefod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på fanen </a:t>
            </a:r>
            <a:r>
              <a:rPr lang="da-DK" altLang="da-DK" sz="1000" b="1" noProof="1">
                <a:cs typeface="Arial" panose="020B0604020202020204" pitchFamily="34" charset="0"/>
              </a:rPr>
              <a:t>Indsæt. </a:t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b="1" noProof="1">
                <a:cs typeface="Arial" panose="020B0604020202020204" pitchFamily="34" charset="0"/>
              </a:rPr>
              <a:t/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</a:t>
            </a:r>
            <a:r>
              <a:rPr lang="da-DK" altLang="da-DK" sz="1000" b="1" noProof="1">
                <a:cs typeface="Arial" panose="020B0604020202020204" pitchFamily="34" charset="0"/>
              </a:rPr>
              <a:t>Sidehoved og Sidefod.</a:t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/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Vælg </a:t>
            </a:r>
            <a:r>
              <a:rPr lang="da-DK" altLang="da-DK" sz="1000" b="1" noProof="1">
                <a:cs typeface="Arial" panose="020B0604020202020204" pitchFamily="34" charset="0"/>
              </a:rPr>
              <a:t>Anvend på alle </a:t>
            </a:r>
            <a:r>
              <a:rPr lang="da-DK" altLang="da-DK" sz="1000" noProof="1">
                <a:cs typeface="Arial" panose="020B0604020202020204" pitchFamily="34" charset="0"/>
              </a:rPr>
              <a:t>eller </a:t>
            </a:r>
            <a:r>
              <a:rPr lang="da-DK" altLang="da-DK" sz="1000" b="1" noProof="1">
                <a:cs typeface="Arial" panose="020B0604020202020204" pitchFamily="34" charset="0"/>
              </a:rPr>
              <a:t>Anvend,</a:t>
            </a:r>
            <a:r>
              <a:rPr lang="da-DK" altLang="da-DK" sz="1000" noProof="1">
                <a:cs typeface="Arial" panose="020B0604020202020204" pitchFamily="34" charset="0"/>
              </a:rPr>
              <a:t> hvis det kun skal være på et enkelt slide.</a:t>
            </a:r>
            <a:endParaRPr lang="da-DK" sz="10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Hjælpelinjer</a:t>
            </a:r>
            <a:r>
              <a:rPr lang="da-DK" sz="1000" b="1" noProof="1">
                <a:cs typeface="Arial" panose="020B0604020202020204" pitchFamily="34" charset="0"/>
              </a:rPr>
              <a:t/>
            </a:r>
            <a:br>
              <a:rPr lang="da-DK" sz="100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på fanen </a:t>
            </a:r>
            <a:r>
              <a:rPr lang="da-DK" altLang="da-DK" sz="1000" b="1" noProof="1">
                <a:cs typeface="Arial" panose="020B0604020202020204" pitchFamily="34" charset="0"/>
              </a:rPr>
              <a:t>Vis </a:t>
            </a:r>
            <a:r>
              <a:rPr lang="da-DK" altLang="da-DK" sz="1000" noProof="1">
                <a:cs typeface="Arial" panose="020B0604020202020204" pitchFamily="34" charset="0"/>
              </a:rPr>
              <a:t>og sæt hak ved </a:t>
            </a:r>
            <a:r>
              <a:rPr lang="da-DK" altLang="da-DK" sz="1000" b="1" noProof="1">
                <a:cs typeface="Arial" panose="020B0604020202020204" pitchFamily="34" charset="0"/>
              </a:rPr>
              <a:t>Hjælpelinjer</a:t>
            </a:r>
            <a:r>
              <a:rPr lang="da-DK" altLang="da-DK" sz="1000" noProof="1"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00" b="1" noProof="1">
                <a:cs typeface="Arial" panose="020B0604020202020204" pitchFamily="34" charset="0"/>
              </a:rPr>
              <a:t>Se vejledningen ‘PowerPoint i Børne- og Undervisningsministeriet’ kanalen.uvm.dk/skabeloner</a:t>
            </a:r>
            <a:r>
              <a:rPr lang="da-DK" sz="1000" b="1" noProof="1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endParaRPr lang="da-DK" sz="1000" dirty="0">
              <a:solidFill>
                <a:srgbClr val="FF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7E8449-FC02-4222-8378-11EAD7E4CD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38007" y="4214375"/>
            <a:ext cx="542998" cy="576935"/>
          </a:xfrm>
          <a:prstGeom prst="rect">
            <a:avLst/>
          </a:prstGeom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37C53AFF-1BD1-4C2D-ADA0-6C60B747BD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513" y="1691853"/>
            <a:ext cx="1216503" cy="5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040626F0-7354-4867-B1A6-6A7D5EF317A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20888" y="2643625"/>
            <a:ext cx="977236" cy="732927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CF55D637-5398-4D33-89FD-0319C8D4C11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186633" y="2883291"/>
            <a:ext cx="895714" cy="607806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D096EECF-1100-4471-9709-5BC9DD73954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176189" y="5242988"/>
            <a:ext cx="1089602" cy="655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8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. helsidet bille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D1B4BD3-2F32-49AA-8F73-F88BDF3BB82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30000" y="3808800"/>
            <a:ext cx="9223200" cy="1378800"/>
          </a:xfrm>
        </p:spPr>
        <p:txBody>
          <a:bodyPr anchor="t" anchorCtr="0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0" name="Text Placeholder streg">
            <a:extLst>
              <a:ext uri="{FF2B5EF4-FFF2-40B4-BE49-F238E27FC236}">
                <a16:creationId xmlns:a16="http://schemas.microsoft.com/office/drawing/2014/main" id="{B0F0BD12-4718-49BD-B561-6F1076AEAFD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21999" y="5542144"/>
            <a:ext cx="489012" cy="720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Date">
            <a:extLst>
              <a:ext uri="{FF2B5EF4-FFF2-40B4-BE49-F238E27FC236}">
                <a16:creationId xmlns:a16="http://schemas.microsoft.com/office/drawing/2014/main" id="{59CB0CE6-DDF5-4768-8082-608D58FD08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C7EECBBE-9EF9-4F4A-AF45-2BF8DE6A7404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95523102-F04E-4A89-9748-1E003E43CA7C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8102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. helsidet billede (hvidt logo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D1B4BD3-2F32-49AA-8F73-F88BDF3BB82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30000" y="3808800"/>
            <a:ext cx="9223200" cy="1378800"/>
          </a:xfrm>
        </p:spPr>
        <p:txBody>
          <a:bodyPr anchor="t" anchorCtr="0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0" name="Text Placeholder streg">
            <a:extLst>
              <a:ext uri="{FF2B5EF4-FFF2-40B4-BE49-F238E27FC236}">
                <a16:creationId xmlns:a16="http://schemas.microsoft.com/office/drawing/2014/main" id="{B0F0BD12-4718-49BD-B561-6F1076AEAFD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21999" y="5542144"/>
            <a:ext cx="489012" cy="720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Date">
            <a:extLst>
              <a:ext uri="{FF2B5EF4-FFF2-40B4-BE49-F238E27FC236}">
                <a16:creationId xmlns:a16="http://schemas.microsoft.com/office/drawing/2014/main" id="{59CB0CE6-DDF5-4768-8082-608D58FD08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0D6C6DB3-A8B6-4BE2-B238-96B43D9CA09F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54C49EF4-EA58-4047-81A3-3DFD04CA32A2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401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B2F4D76-B70D-46F5-9EF3-B5B4F0DBD8AA}"/>
              </a:ext>
            </a:extLst>
          </p:cNvPr>
          <p:cNvSpPr/>
          <p:nvPr userDrawn="1"/>
        </p:nvSpPr>
        <p:spPr>
          <a:xfrm>
            <a:off x="0" y="520619"/>
            <a:ext cx="4233836" cy="5778004"/>
          </a:xfrm>
          <a:custGeom>
            <a:avLst/>
            <a:gdLst>
              <a:gd name="connsiteX0" fmla="*/ 1101611 w 4233836"/>
              <a:gd name="connsiteY0" fmla="*/ 5236163 h 5778004"/>
              <a:gd name="connsiteX1" fmla="*/ 3197072 w 4233836"/>
              <a:gd name="connsiteY1" fmla="*/ 5457238 h 5778004"/>
              <a:gd name="connsiteX2" fmla="*/ 3176906 w 4233836"/>
              <a:gd name="connsiteY2" fmla="*/ 5778004 h 5778004"/>
              <a:gd name="connsiteX3" fmla="*/ 1101611 w 4233836"/>
              <a:gd name="connsiteY3" fmla="*/ 5556929 h 5778004"/>
              <a:gd name="connsiteX4" fmla="*/ 141195 w 4233836"/>
              <a:gd name="connsiteY4" fmla="*/ 5591472 h 5778004"/>
              <a:gd name="connsiteX5" fmla="*/ 0 w 4233836"/>
              <a:gd name="connsiteY5" fmla="*/ 5603816 h 5778004"/>
              <a:gd name="connsiteX6" fmla="*/ 0 w 4233836"/>
              <a:gd name="connsiteY6" fmla="*/ 5282138 h 5778004"/>
              <a:gd name="connsiteX7" fmla="*/ 131995 w 4233836"/>
              <a:gd name="connsiteY7" fmla="*/ 5270706 h 5778004"/>
              <a:gd name="connsiteX8" fmla="*/ 1101611 w 4233836"/>
              <a:gd name="connsiteY8" fmla="*/ 5236163 h 5778004"/>
              <a:gd name="connsiteX9" fmla="*/ 3438739 w 4233836"/>
              <a:gd name="connsiteY9" fmla="*/ 2877474 h 5778004"/>
              <a:gd name="connsiteX10" fmla="*/ 3307797 w 4233836"/>
              <a:gd name="connsiteY10" fmla="*/ 2891475 h 5778004"/>
              <a:gd name="connsiteX11" fmla="*/ 2784981 w 4233836"/>
              <a:gd name="connsiteY11" fmla="*/ 4614031 h 5778004"/>
              <a:gd name="connsiteX12" fmla="*/ 2816183 w 4233836"/>
              <a:gd name="connsiteY12" fmla="*/ 4618979 h 5778004"/>
              <a:gd name="connsiteX13" fmla="*/ 3031548 w 4233836"/>
              <a:gd name="connsiteY13" fmla="*/ 4658551 h 5778004"/>
              <a:gd name="connsiteX14" fmla="*/ 3056283 w 4233836"/>
              <a:gd name="connsiteY14" fmla="*/ 4663877 h 5778004"/>
              <a:gd name="connsiteX15" fmla="*/ 3869425 w 4233836"/>
              <a:gd name="connsiteY15" fmla="*/ 2933714 h 5778004"/>
              <a:gd name="connsiteX16" fmla="*/ 3592752 w 4233836"/>
              <a:gd name="connsiteY16" fmla="*/ 2879062 h 5778004"/>
              <a:gd name="connsiteX17" fmla="*/ 3438739 w 4233836"/>
              <a:gd name="connsiteY17" fmla="*/ 2877474 h 5778004"/>
              <a:gd name="connsiteX18" fmla="*/ 2642826 w 4233836"/>
              <a:gd name="connsiteY18" fmla="*/ 2292382 h 5778004"/>
              <a:gd name="connsiteX19" fmla="*/ 1248489 w 4233836"/>
              <a:gd name="connsiteY19" fmla="*/ 2678394 h 5778004"/>
              <a:gd name="connsiteX20" fmla="*/ 1248489 w 4233836"/>
              <a:gd name="connsiteY20" fmla="*/ 4498358 h 5778004"/>
              <a:gd name="connsiteX21" fmla="*/ 1351229 w 4233836"/>
              <a:gd name="connsiteY21" fmla="*/ 4498358 h 5778004"/>
              <a:gd name="connsiteX22" fmla="*/ 2394580 w 4233836"/>
              <a:gd name="connsiteY22" fmla="*/ 4559999 h 5778004"/>
              <a:gd name="connsiteX23" fmla="*/ 2511013 w 4233836"/>
              <a:gd name="connsiteY23" fmla="*/ 4573318 h 5778004"/>
              <a:gd name="connsiteX24" fmla="*/ 2533087 w 4233836"/>
              <a:gd name="connsiteY24" fmla="*/ 4497976 h 5778004"/>
              <a:gd name="connsiteX25" fmla="*/ 3092813 w 4233836"/>
              <a:gd name="connsiteY25" fmla="*/ 2335178 h 5778004"/>
              <a:gd name="connsiteX26" fmla="*/ 2642826 w 4233836"/>
              <a:gd name="connsiteY26" fmla="*/ 2292382 h 5778004"/>
              <a:gd name="connsiteX27" fmla="*/ 2706216 w 4233836"/>
              <a:gd name="connsiteY27" fmla="*/ 1986631 h 5778004"/>
              <a:gd name="connsiteX28" fmla="*/ 3169295 w 4233836"/>
              <a:gd name="connsiteY28" fmla="*/ 2032670 h 5778004"/>
              <a:gd name="connsiteX29" fmla="*/ 3459244 w 4233836"/>
              <a:gd name="connsiteY29" fmla="*/ 2287231 h 5778004"/>
              <a:gd name="connsiteX30" fmla="*/ 3397978 w 4233836"/>
              <a:gd name="connsiteY30" fmla="*/ 2609523 h 5778004"/>
              <a:gd name="connsiteX31" fmla="*/ 3459617 w 4233836"/>
              <a:gd name="connsiteY31" fmla="*/ 2605717 h 5778004"/>
              <a:gd name="connsiteX32" fmla="*/ 3616773 w 4233836"/>
              <a:gd name="connsiteY32" fmla="*/ 2600391 h 5778004"/>
              <a:gd name="connsiteX33" fmla="*/ 4054736 w 4233836"/>
              <a:gd name="connsiteY33" fmla="*/ 2666975 h 5778004"/>
              <a:gd name="connsiteX34" fmla="*/ 4171934 w 4233836"/>
              <a:gd name="connsiteY34" fmla="*/ 3100757 h 5778004"/>
              <a:gd name="connsiteX35" fmla="*/ 3194790 w 4233836"/>
              <a:gd name="connsiteY35" fmla="*/ 4979697 h 5778004"/>
              <a:gd name="connsiteX36" fmla="*/ 3164346 w 4233836"/>
              <a:gd name="connsiteY36" fmla="*/ 4970948 h 5778004"/>
              <a:gd name="connsiteX37" fmla="*/ 1158693 w 4233836"/>
              <a:gd name="connsiteY37" fmla="*/ 4775368 h 5778004"/>
              <a:gd name="connsiteX38" fmla="*/ 1084114 w 4233836"/>
              <a:gd name="connsiteY38" fmla="*/ 4775368 h 5778004"/>
              <a:gd name="connsiteX39" fmla="*/ 1009533 w 4233836"/>
              <a:gd name="connsiteY39" fmla="*/ 4775368 h 5778004"/>
              <a:gd name="connsiteX40" fmla="*/ 19975 w 4233836"/>
              <a:gd name="connsiteY40" fmla="*/ 4815226 h 5778004"/>
              <a:gd name="connsiteX41" fmla="*/ 0 w 4233836"/>
              <a:gd name="connsiteY41" fmla="*/ 4817183 h 5778004"/>
              <a:gd name="connsiteX42" fmla="*/ 0 w 4233836"/>
              <a:gd name="connsiteY42" fmla="*/ 4536654 h 5778004"/>
              <a:gd name="connsiteX43" fmla="*/ 4637 w 4233836"/>
              <a:gd name="connsiteY43" fmla="*/ 4536182 h 5778004"/>
              <a:gd name="connsiteX44" fmla="*/ 817756 w 4233836"/>
              <a:gd name="connsiteY44" fmla="*/ 4497976 h 5778004"/>
              <a:gd name="connsiteX45" fmla="*/ 920492 w 4233836"/>
              <a:gd name="connsiteY45" fmla="*/ 4497976 h 5778004"/>
              <a:gd name="connsiteX46" fmla="*/ 920492 w 4233836"/>
              <a:gd name="connsiteY46" fmla="*/ 2678011 h 5778004"/>
              <a:gd name="connsiteX47" fmla="*/ 67724 w 4233836"/>
              <a:gd name="connsiteY47" fmla="*/ 2346280 h 5778004"/>
              <a:gd name="connsiteX48" fmla="*/ 0 w 4233836"/>
              <a:gd name="connsiteY48" fmla="*/ 2335047 h 5778004"/>
              <a:gd name="connsiteX49" fmla="*/ 0 w 4233836"/>
              <a:gd name="connsiteY49" fmla="*/ 2032971 h 5778004"/>
              <a:gd name="connsiteX50" fmla="*/ 70838 w 4233836"/>
              <a:gd name="connsiteY50" fmla="*/ 2044300 h 5778004"/>
              <a:gd name="connsiteX51" fmla="*/ 1084493 w 4233836"/>
              <a:gd name="connsiteY51" fmla="*/ 2442857 h 5778004"/>
              <a:gd name="connsiteX52" fmla="*/ 2706216 w 4233836"/>
              <a:gd name="connsiteY52" fmla="*/ 1986631 h 5778004"/>
              <a:gd name="connsiteX53" fmla="*/ 1079544 w 4233836"/>
              <a:gd name="connsiteY53" fmla="*/ 1176910 h 5778004"/>
              <a:gd name="connsiteX54" fmla="*/ 756491 w 4233836"/>
              <a:gd name="connsiteY54" fmla="*/ 1411303 h 5778004"/>
              <a:gd name="connsiteX55" fmla="*/ 1079544 w 4233836"/>
              <a:gd name="connsiteY55" fmla="*/ 1638465 h 5778004"/>
              <a:gd name="connsiteX56" fmla="*/ 1399930 w 4233836"/>
              <a:gd name="connsiteY56" fmla="*/ 1411303 h 5778004"/>
              <a:gd name="connsiteX57" fmla="*/ 1079544 w 4233836"/>
              <a:gd name="connsiteY57" fmla="*/ 1176910 h 5778004"/>
              <a:gd name="connsiteX58" fmla="*/ 946365 w 4233836"/>
              <a:gd name="connsiteY58" fmla="*/ 0 h 5778004"/>
              <a:gd name="connsiteX59" fmla="*/ 1222610 w 4233836"/>
              <a:gd name="connsiteY59" fmla="*/ 0 h 5778004"/>
              <a:gd name="connsiteX60" fmla="*/ 1222610 w 4233836"/>
              <a:gd name="connsiteY60" fmla="*/ 356156 h 5778004"/>
              <a:gd name="connsiteX61" fmla="*/ 1578390 w 4233836"/>
              <a:gd name="connsiteY61" fmla="*/ 356156 h 5778004"/>
              <a:gd name="connsiteX62" fmla="*/ 1578390 w 4233836"/>
              <a:gd name="connsiteY62" fmla="*/ 632024 h 5778004"/>
              <a:gd name="connsiteX63" fmla="*/ 1222610 w 4233836"/>
              <a:gd name="connsiteY63" fmla="*/ 632024 h 5778004"/>
              <a:gd name="connsiteX64" fmla="*/ 1222610 w 4233836"/>
              <a:gd name="connsiteY64" fmla="*/ 971817 h 5778004"/>
              <a:gd name="connsiteX65" fmla="*/ 1661718 w 4233836"/>
              <a:gd name="connsiteY65" fmla="*/ 1411683 h 5778004"/>
              <a:gd name="connsiteX66" fmla="*/ 1079544 w 4233836"/>
              <a:gd name="connsiteY66" fmla="*/ 1874000 h 5778004"/>
              <a:gd name="connsiteX67" fmla="*/ 507262 w 4233836"/>
              <a:gd name="connsiteY67" fmla="*/ 1411683 h 5778004"/>
              <a:gd name="connsiteX68" fmla="*/ 946365 w 4233836"/>
              <a:gd name="connsiteY68" fmla="*/ 971817 h 5778004"/>
              <a:gd name="connsiteX69" fmla="*/ 946365 w 4233836"/>
              <a:gd name="connsiteY69" fmla="*/ 632024 h 5778004"/>
              <a:gd name="connsiteX70" fmla="*/ 590591 w 4233836"/>
              <a:gd name="connsiteY70" fmla="*/ 632024 h 5778004"/>
              <a:gd name="connsiteX71" fmla="*/ 590591 w 4233836"/>
              <a:gd name="connsiteY71" fmla="*/ 356156 h 5778004"/>
              <a:gd name="connsiteX72" fmla="*/ 946365 w 4233836"/>
              <a:gd name="connsiteY72" fmla="*/ 356156 h 577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233836" h="5778004">
                <a:moveTo>
                  <a:pt x="1101611" y="5236163"/>
                </a:moveTo>
                <a:cubicBezTo>
                  <a:pt x="2611471" y="5236163"/>
                  <a:pt x="3197072" y="5457238"/>
                  <a:pt x="3197072" y="5457238"/>
                </a:cubicBezTo>
                <a:lnTo>
                  <a:pt x="3176906" y="5778004"/>
                </a:lnTo>
                <a:cubicBezTo>
                  <a:pt x="3176906" y="5778004"/>
                  <a:pt x="2597009" y="5556929"/>
                  <a:pt x="1101611" y="5556929"/>
                </a:cubicBezTo>
                <a:cubicBezTo>
                  <a:pt x="727764" y="5556929"/>
                  <a:pt x="409018" y="5570746"/>
                  <a:pt x="141195" y="5591472"/>
                </a:cubicBezTo>
                <a:lnTo>
                  <a:pt x="0" y="5603816"/>
                </a:lnTo>
                <a:lnTo>
                  <a:pt x="0" y="5282138"/>
                </a:lnTo>
                <a:lnTo>
                  <a:pt x="131995" y="5270706"/>
                </a:lnTo>
                <a:cubicBezTo>
                  <a:pt x="402358" y="5249980"/>
                  <a:pt x="724148" y="5236163"/>
                  <a:pt x="1101611" y="5236163"/>
                </a:cubicBezTo>
                <a:close/>
                <a:moveTo>
                  <a:pt x="3438739" y="2877474"/>
                </a:moveTo>
                <a:cubicBezTo>
                  <a:pt x="3389846" y="2879609"/>
                  <a:pt x="3344803" y="2884340"/>
                  <a:pt x="3307797" y="2891475"/>
                </a:cubicBezTo>
                <a:lnTo>
                  <a:pt x="2784981" y="4614031"/>
                </a:lnTo>
                <a:lnTo>
                  <a:pt x="2816183" y="4618979"/>
                </a:lnTo>
                <a:cubicBezTo>
                  <a:pt x="2863366" y="4625450"/>
                  <a:pt x="2987411" y="4648280"/>
                  <a:pt x="3031548" y="4658551"/>
                </a:cubicBezTo>
                <a:lnTo>
                  <a:pt x="3056283" y="4663877"/>
                </a:lnTo>
                <a:lnTo>
                  <a:pt x="3869425" y="2933714"/>
                </a:lnTo>
                <a:cubicBezTo>
                  <a:pt x="3800934" y="2903271"/>
                  <a:pt x="3697531" y="2885577"/>
                  <a:pt x="3592752" y="2879062"/>
                </a:cubicBezTo>
                <a:cubicBezTo>
                  <a:pt x="3540361" y="2875803"/>
                  <a:pt x="3487627" y="2875340"/>
                  <a:pt x="3438739" y="2877474"/>
                </a:cubicBezTo>
                <a:close/>
                <a:moveTo>
                  <a:pt x="2642826" y="2292382"/>
                </a:moveTo>
                <a:cubicBezTo>
                  <a:pt x="2171412" y="2292418"/>
                  <a:pt x="1653444" y="2420981"/>
                  <a:pt x="1248489" y="2678394"/>
                </a:cubicBezTo>
                <a:lnTo>
                  <a:pt x="1248489" y="4498358"/>
                </a:lnTo>
                <a:lnTo>
                  <a:pt x="1351229" y="4498358"/>
                </a:lnTo>
                <a:cubicBezTo>
                  <a:pt x="1778537" y="4505208"/>
                  <a:pt x="2092841" y="4524614"/>
                  <a:pt x="2394580" y="4559999"/>
                </a:cubicBezTo>
                <a:lnTo>
                  <a:pt x="2511013" y="4573318"/>
                </a:lnTo>
                <a:lnTo>
                  <a:pt x="2533087" y="4497976"/>
                </a:lnTo>
                <a:lnTo>
                  <a:pt x="3092813" y="2335178"/>
                </a:lnTo>
                <a:cubicBezTo>
                  <a:pt x="2951933" y="2306640"/>
                  <a:pt x="2799965" y="2292370"/>
                  <a:pt x="2642826" y="2292382"/>
                </a:cubicBezTo>
                <a:close/>
                <a:moveTo>
                  <a:pt x="2706216" y="1986631"/>
                </a:moveTo>
                <a:cubicBezTo>
                  <a:pt x="2923483" y="1986631"/>
                  <a:pt x="3077211" y="2018594"/>
                  <a:pt x="3169295" y="2032670"/>
                </a:cubicBezTo>
                <a:cubicBezTo>
                  <a:pt x="3371346" y="2063874"/>
                  <a:pt x="3459244" y="2128179"/>
                  <a:pt x="3459244" y="2287231"/>
                </a:cubicBezTo>
                <a:cubicBezTo>
                  <a:pt x="3459244" y="2354580"/>
                  <a:pt x="3439838" y="2439431"/>
                  <a:pt x="3397978" y="2609523"/>
                </a:cubicBezTo>
                <a:lnTo>
                  <a:pt x="3459617" y="2605717"/>
                </a:lnTo>
                <a:cubicBezTo>
                  <a:pt x="3509087" y="2602291"/>
                  <a:pt x="3545993" y="2600391"/>
                  <a:pt x="3616773" y="2600391"/>
                </a:cubicBezTo>
                <a:cubicBezTo>
                  <a:pt x="3730166" y="2600391"/>
                  <a:pt x="3928790" y="2622079"/>
                  <a:pt x="4054736" y="2666975"/>
                </a:cubicBezTo>
                <a:cubicBezTo>
                  <a:pt x="4219496" y="2725577"/>
                  <a:pt x="4297117" y="2860273"/>
                  <a:pt x="4171934" y="3100757"/>
                </a:cubicBezTo>
                <a:cubicBezTo>
                  <a:pt x="4009835" y="3413532"/>
                  <a:pt x="3194790" y="4979697"/>
                  <a:pt x="3194790" y="4979697"/>
                </a:cubicBezTo>
                <a:lnTo>
                  <a:pt x="3164346" y="4970948"/>
                </a:lnTo>
                <a:cubicBezTo>
                  <a:pt x="2604620" y="4821029"/>
                  <a:pt x="1683411" y="4770421"/>
                  <a:pt x="1158693" y="4775368"/>
                </a:cubicBezTo>
                <a:lnTo>
                  <a:pt x="1084114" y="4775368"/>
                </a:lnTo>
                <a:lnTo>
                  <a:pt x="1009533" y="4775368"/>
                </a:lnTo>
                <a:cubicBezTo>
                  <a:pt x="747364" y="4772895"/>
                  <a:pt x="385881" y="4784405"/>
                  <a:pt x="19975" y="4815226"/>
                </a:cubicBezTo>
                <a:lnTo>
                  <a:pt x="0" y="4817183"/>
                </a:lnTo>
                <a:lnTo>
                  <a:pt x="0" y="4536654"/>
                </a:lnTo>
                <a:lnTo>
                  <a:pt x="4637" y="4536182"/>
                </a:lnTo>
                <a:cubicBezTo>
                  <a:pt x="240361" y="4515529"/>
                  <a:pt x="497272" y="4503115"/>
                  <a:pt x="817756" y="4497976"/>
                </a:cubicBezTo>
                <a:lnTo>
                  <a:pt x="920492" y="4497976"/>
                </a:lnTo>
                <a:lnTo>
                  <a:pt x="920492" y="2678011"/>
                </a:lnTo>
                <a:cubicBezTo>
                  <a:pt x="667395" y="2517129"/>
                  <a:pt x="370154" y="2406577"/>
                  <a:pt x="67724" y="2346280"/>
                </a:cubicBezTo>
                <a:lnTo>
                  <a:pt x="0" y="2335047"/>
                </a:lnTo>
                <a:lnTo>
                  <a:pt x="0" y="2032971"/>
                </a:lnTo>
                <a:lnTo>
                  <a:pt x="70838" y="2044300"/>
                </a:lnTo>
                <a:cubicBezTo>
                  <a:pt x="411262" y="2110539"/>
                  <a:pt x="753451" y="2237385"/>
                  <a:pt x="1084493" y="2442857"/>
                </a:cubicBezTo>
                <a:cubicBezTo>
                  <a:pt x="1613775" y="2113721"/>
                  <a:pt x="2172363" y="1986631"/>
                  <a:pt x="2706216" y="1986631"/>
                </a:cubicBezTo>
                <a:close/>
                <a:moveTo>
                  <a:pt x="1079544" y="1176910"/>
                </a:moveTo>
                <a:cubicBezTo>
                  <a:pt x="902228" y="1176910"/>
                  <a:pt x="756491" y="1283451"/>
                  <a:pt x="756491" y="1411303"/>
                </a:cubicBezTo>
                <a:cubicBezTo>
                  <a:pt x="756491" y="1538771"/>
                  <a:pt x="902228" y="1638465"/>
                  <a:pt x="1079544" y="1638465"/>
                </a:cubicBezTo>
                <a:cubicBezTo>
                  <a:pt x="1257618" y="1638465"/>
                  <a:pt x="1399930" y="1539151"/>
                  <a:pt x="1399930" y="1411303"/>
                </a:cubicBezTo>
                <a:cubicBezTo>
                  <a:pt x="1399930" y="1283451"/>
                  <a:pt x="1257618" y="1176910"/>
                  <a:pt x="1079544" y="1176910"/>
                </a:cubicBezTo>
                <a:close/>
                <a:moveTo>
                  <a:pt x="946365" y="0"/>
                </a:moveTo>
                <a:lnTo>
                  <a:pt x="1222610" y="0"/>
                </a:lnTo>
                <a:lnTo>
                  <a:pt x="1222610" y="356156"/>
                </a:lnTo>
                <a:lnTo>
                  <a:pt x="1578390" y="356156"/>
                </a:lnTo>
                <a:lnTo>
                  <a:pt x="1578390" y="632024"/>
                </a:lnTo>
                <a:lnTo>
                  <a:pt x="1222610" y="632024"/>
                </a:lnTo>
                <a:lnTo>
                  <a:pt x="1222610" y="971817"/>
                </a:lnTo>
                <a:cubicBezTo>
                  <a:pt x="1473750" y="1021281"/>
                  <a:pt x="1661718" y="1196697"/>
                  <a:pt x="1661718" y="1411683"/>
                </a:cubicBezTo>
                <a:cubicBezTo>
                  <a:pt x="1661718" y="1664341"/>
                  <a:pt x="1398412" y="1874000"/>
                  <a:pt x="1079544" y="1874000"/>
                </a:cubicBezTo>
                <a:cubicBezTo>
                  <a:pt x="760680" y="1874000"/>
                  <a:pt x="507262" y="1664341"/>
                  <a:pt x="507262" y="1411683"/>
                </a:cubicBezTo>
                <a:cubicBezTo>
                  <a:pt x="507262" y="1196317"/>
                  <a:pt x="694470" y="1020899"/>
                  <a:pt x="946365" y="971817"/>
                </a:cubicBezTo>
                <a:lnTo>
                  <a:pt x="946365" y="632024"/>
                </a:lnTo>
                <a:lnTo>
                  <a:pt x="590591" y="632024"/>
                </a:lnTo>
                <a:lnTo>
                  <a:pt x="590591" y="356156"/>
                </a:lnTo>
                <a:lnTo>
                  <a:pt x="946365" y="356156"/>
                </a:lnTo>
                <a:close/>
              </a:path>
            </a:pathLst>
          </a:custGeom>
          <a:solidFill>
            <a:srgbClr val="CCE4EA"/>
          </a:solidFill>
          <a:ln w="968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30000" y="3808800"/>
            <a:ext cx="9223200" cy="1378800"/>
          </a:xfrm>
        </p:spPr>
        <p:txBody>
          <a:bodyPr anchor="t" anchorCtr="0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FB3418-DE63-4E57-97F5-08DB0EAAB189}"/>
              </a:ext>
            </a:extLst>
          </p:cNvPr>
          <p:cNvSpPr/>
          <p:nvPr userDrawn="1"/>
        </p:nvSpPr>
        <p:spPr>
          <a:xfrm>
            <a:off x="2421999" y="5541226"/>
            <a:ext cx="489012" cy="729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Date">
            <a:extLst>
              <a:ext uri="{FF2B5EF4-FFF2-40B4-BE49-F238E27FC236}">
                <a16:creationId xmlns:a16="http://schemas.microsoft.com/office/drawing/2014/main" id="{7EEA76A7-3512-4E80-BE48-6DBAA473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0404BF66-0C6A-4FE0-989D-E85701C8F143}" type="datetime2">
              <a:rPr lang="da-DK" smtClean="0"/>
              <a:t>8. februar 2024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22425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og indho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169AF2D-18F3-4203-A6D2-9EF2AB19D598}"/>
              </a:ext>
            </a:extLst>
          </p:cNvPr>
          <p:cNvSpPr/>
          <p:nvPr userDrawn="1"/>
        </p:nvSpPr>
        <p:spPr>
          <a:xfrm>
            <a:off x="9144000" y="0"/>
            <a:ext cx="3049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5" y="539750"/>
            <a:ext cx="8331026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8" y="1800000"/>
            <a:ext cx="8332789" cy="45180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9637200" y="1800000"/>
            <a:ext cx="2066400" cy="4518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5F7-DA85-43C0-B893-2EC1B9725940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B84EFBB-277F-42C8-A80B-D262922E916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748" y="6145213"/>
            <a:ext cx="8332788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pic>
        <p:nvPicPr>
          <p:cNvPr id="14" name="STUK logo">
            <a:extLst>
              <a:ext uri="{FF2B5EF4-FFF2-40B4-BE49-F238E27FC236}">
                <a16:creationId xmlns:a16="http://schemas.microsoft.com/office/drawing/2014/main" id="{792B0D9F-FC95-442A-AF8D-83B973E551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639" y="543048"/>
            <a:ext cx="1854230" cy="72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08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E324CD6-8F99-4FE4-8760-34B10310669C}"/>
              </a:ext>
            </a:extLst>
          </p:cNvPr>
          <p:cNvSpPr/>
          <p:nvPr userDrawn="1"/>
        </p:nvSpPr>
        <p:spPr>
          <a:xfrm flipH="1">
            <a:off x="7945466" y="520619"/>
            <a:ext cx="4246534" cy="5778004"/>
          </a:xfrm>
          <a:custGeom>
            <a:avLst/>
            <a:gdLst>
              <a:gd name="connsiteX0" fmla="*/ 1101611 w 4233836"/>
              <a:gd name="connsiteY0" fmla="*/ 5236163 h 5778004"/>
              <a:gd name="connsiteX1" fmla="*/ 3197072 w 4233836"/>
              <a:gd name="connsiteY1" fmla="*/ 5457238 h 5778004"/>
              <a:gd name="connsiteX2" fmla="*/ 3176906 w 4233836"/>
              <a:gd name="connsiteY2" fmla="*/ 5778004 h 5778004"/>
              <a:gd name="connsiteX3" fmla="*/ 1101611 w 4233836"/>
              <a:gd name="connsiteY3" fmla="*/ 5556929 h 5778004"/>
              <a:gd name="connsiteX4" fmla="*/ 141195 w 4233836"/>
              <a:gd name="connsiteY4" fmla="*/ 5591472 h 5778004"/>
              <a:gd name="connsiteX5" fmla="*/ 0 w 4233836"/>
              <a:gd name="connsiteY5" fmla="*/ 5603816 h 5778004"/>
              <a:gd name="connsiteX6" fmla="*/ 0 w 4233836"/>
              <a:gd name="connsiteY6" fmla="*/ 5282138 h 5778004"/>
              <a:gd name="connsiteX7" fmla="*/ 131995 w 4233836"/>
              <a:gd name="connsiteY7" fmla="*/ 5270706 h 5778004"/>
              <a:gd name="connsiteX8" fmla="*/ 1101611 w 4233836"/>
              <a:gd name="connsiteY8" fmla="*/ 5236163 h 5778004"/>
              <a:gd name="connsiteX9" fmla="*/ 3438739 w 4233836"/>
              <a:gd name="connsiteY9" fmla="*/ 2877474 h 5778004"/>
              <a:gd name="connsiteX10" fmla="*/ 3307797 w 4233836"/>
              <a:gd name="connsiteY10" fmla="*/ 2891475 h 5778004"/>
              <a:gd name="connsiteX11" fmla="*/ 2784981 w 4233836"/>
              <a:gd name="connsiteY11" fmla="*/ 4614031 h 5778004"/>
              <a:gd name="connsiteX12" fmla="*/ 2816183 w 4233836"/>
              <a:gd name="connsiteY12" fmla="*/ 4618979 h 5778004"/>
              <a:gd name="connsiteX13" fmla="*/ 3031548 w 4233836"/>
              <a:gd name="connsiteY13" fmla="*/ 4658551 h 5778004"/>
              <a:gd name="connsiteX14" fmla="*/ 3056283 w 4233836"/>
              <a:gd name="connsiteY14" fmla="*/ 4663877 h 5778004"/>
              <a:gd name="connsiteX15" fmla="*/ 3869425 w 4233836"/>
              <a:gd name="connsiteY15" fmla="*/ 2933714 h 5778004"/>
              <a:gd name="connsiteX16" fmla="*/ 3592752 w 4233836"/>
              <a:gd name="connsiteY16" fmla="*/ 2879062 h 5778004"/>
              <a:gd name="connsiteX17" fmla="*/ 3438739 w 4233836"/>
              <a:gd name="connsiteY17" fmla="*/ 2877474 h 5778004"/>
              <a:gd name="connsiteX18" fmla="*/ 2642826 w 4233836"/>
              <a:gd name="connsiteY18" fmla="*/ 2292382 h 5778004"/>
              <a:gd name="connsiteX19" fmla="*/ 1248489 w 4233836"/>
              <a:gd name="connsiteY19" fmla="*/ 2678394 h 5778004"/>
              <a:gd name="connsiteX20" fmla="*/ 1248489 w 4233836"/>
              <a:gd name="connsiteY20" fmla="*/ 4498358 h 5778004"/>
              <a:gd name="connsiteX21" fmla="*/ 1351229 w 4233836"/>
              <a:gd name="connsiteY21" fmla="*/ 4498358 h 5778004"/>
              <a:gd name="connsiteX22" fmla="*/ 2394580 w 4233836"/>
              <a:gd name="connsiteY22" fmla="*/ 4559999 h 5778004"/>
              <a:gd name="connsiteX23" fmla="*/ 2511013 w 4233836"/>
              <a:gd name="connsiteY23" fmla="*/ 4573318 h 5778004"/>
              <a:gd name="connsiteX24" fmla="*/ 2533087 w 4233836"/>
              <a:gd name="connsiteY24" fmla="*/ 4497976 h 5778004"/>
              <a:gd name="connsiteX25" fmla="*/ 3092813 w 4233836"/>
              <a:gd name="connsiteY25" fmla="*/ 2335178 h 5778004"/>
              <a:gd name="connsiteX26" fmla="*/ 2642826 w 4233836"/>
              <a:gd name="connsiteY26" fmla="*/ 2292382 h 5778004"/>
              <a:gd name="connsiteX27" fmla="*/ 2706216 w 4233836"/>
              <a:gd name="connsiteY27" fmla="*/ 1986631 h 5778004"/>
              <a:gd name="connsiteX28" fmla="*/ 3169295 w 4233836"/>
              <a:gd name="connsiteY28" fmla="*/ 2032670 h 5778004"/>
              <a:gd name="connsiteX29" fmla="*/ 3459244 w 4233836"/>
              <a:gd name="connsiteY29" fmla="*/ 2287231 h 5778004"/>
              <a:gd name="connsiteX30" fmla="*/ 3397978 w 4233836"/>
              <a:gd name="connsiteY30" fmla="*/ 2609523 h 5778004"/>
              <a:gd name="connsiteX31" fmla="*/ 3459617 w 4233836"/>
              <a:gd name="connsiteY31" fmla="*/ 2605717 h 5778004"/>
              <a:gd name="connsiteX32" fmla="*/ 3616773 w 4233836"/>
              <a:gd name="connsiteY32" fmla="*/ 2600391 h 5778004"/>
              <a:gd name="connsiteX33" fmla="*/ 4054736 w 4233836"/>
              <a:gd name="connsiteY33" fmla="*/ 2666975 h 5778004"/>
              <a:gd name="connsiteX34" fmla="*/ 4171934 w 4233836"/>
              <a:gd name="connsiteY34" fmla="*/ 3100757 h 5778004"/>
              <a:gd name="connsiteX35" fmla="*/ 3194790 w 4233836"/>
              <a:gd name="connsiteY35" fmla="*/ 4979697 h 5778004"/>
              <a:gd name="connsiteX36" fmla="*/ 3164346 w 4233836"/>
              <a:gd name="connsiteY36" fmla="*/ 4970948 h 5778004"/>
              <a:gd name="connsiteX37" fmla="*/ 1158693 w 4233836"/>
              <a:gd name="connsiteY37" fmla="*/ 4775368 h 5778004"/>
              <a:gd name="connsiteX38" fmla="*/ 1084114 w 4233836"/>
              <a:gd name="connsiteY38" fmla="*/ 4775368 h 5778004"/>
              <a:gd name="connsiteX39" fmla="*/ 1009533 w 4233836"/>
              <a:gd name="connsiteY39" fmla="*/ 4775368 h 5778004"/>
              <a:gd name="connsiteX40" fmla="*/ 19975 w 4233836"/>
              <a:gd name="connsiteY40" fmla="*/ 4815226 h 5778004"/>
              <a:gd name="connsiteX41" fmla="*/ 0 w 4233836"/>
              <a:gd name="connsiteY41" fmla="*/ 4817183 h 5778004"/>
              <a:gd name="connsiteX42" fmla="*/ 0 w 4233836"/>
              <a:gd name="connsiteY42" fmla="*/ 4536654 h 5778004"/>
              <a:gd name="connsiteX43" fmla="*/ 4637 w 4233836"/>
              <a:gd name="connsiteY43" fmla="*/ 4536182 h 5778004"/>
              <a:gd name="connsiteX44" fmla="*/ 817756 w 4233836"/>
              <a:gd name="connsiteY44" fmla="*/ 4497976 h 5778004"/>
              <a:gd name="connsiteX45" fmla="*/ 920492 w 4233836"/>
              <a:gd name="connsiteY45" fmla="*/ 4497976 h 5778004"/>
              <a:gd name="connsiteX46" fmla="*/ 920492 w 4233836"/>
              <a:gd name="connsiteY46" fmla="*/ 2678011 h 5778004"/>
              <a:gd name="connsiteX47" fmla="*/ 67724 w 4233836"/>
              <a:gd name="connsiteY47" fmla="*/ 2346280 h 5778004"/>
              <a:gd name="connsiteX48" fmla="*/ 0 w 4233836"/>
              <a:gd name="connsiteY48" fmla="*/ 2335047 h 5778004"/>
              <a:gd name="connsiteX49" fmla="*/ 0 w 4233836"/>
              <a:gd name="connsiteY49" fmla="*/ 2032971 h 5778004"/>
              <a:gd name="connsiteX50" fmla="*/ 70838 w 4233836"/>
              <a:gd name="connsiteY50" fmla="*/ 2044300 h 5778004"/>
              <a:gd name="connsiteX51" fmla="*/ 1084493 w 4233836"/>
              <a:gd name="connsiteY51" fmla="*/ 2442857 h 5778004"/>
              <a:gd name="connsiteX52" fmla="*/ 2706216 w 4233836"/>
              <a:gd name="connsiteY52" fmla="*/ 1986631 h 5778004"/>
              <a:gd name="connsiteX53" fmla="*/ 1079544 w 4233836"/>
              <a:gd name="connsiteY53" fmla="*/ 1176910 h 5778004"/>
              <a:gd name="connsiteX54" fmla="*/ 756491 w 4233836"/>
              <a:gd name="connsiteY54" fmla="*/ 1411303 h 5778004"/>
              <a:gd name="connsiteX55" fmla="*/ 1079544 w 4233836"/>
              <a:gd name="connsiteY55" fmla="*/ 1638465 h 5778004"/>
              <a:gd name="connsiteX56" fmla="*/ 1399930 w 4233836"/>
              <a:gd name="connsiteY56" fmla="*/ 1411303 h 5778004"/>
              <a:gd name="connsiteX57" fmla="*/ 1079544 w 4233836"/>
              <a:gd name="connsiteY57" fmla="*/ 1176910 h 5778004"/>
              <a:gd name="connsiteX58" fmla="*/ 946365 w 4233836"/>
              <a:gd name="connsiteY58" fmla="*/ 0 h 5778004"/>
              <a:gd name="connsiteX59" fmla="*/ 1222610 w 4233836"/>
              <a:gd name="connsiteY59" fmla="*/ 0 h 5778004"/>
              <a:gd name="connsiteX60" fmla="*/ 1222610 w 4233836"/>
              <a:gd name="connsiteY60" fmla="*/ 356156 h 5778004"/>
              <a:gd name="connsiteX61" fmla="*/ 1578390 w 4233836"/>
              <a:gd name="connsiteY61" fmla="*/ 356156 h 5778004"/>
              <a:gd name="connsiteX62" fmla="*/ 1578390 w 4233836"/>
              <a:gd name="connsiteY62" fmla="*/ 632024 h 5778004"/>
              <a:gd name="connsiteX63" fmla="*/ 1222610 w 4233836"/>
              <a:gd name="connsiteY63" fmla="*/ 632024 h 5778004"/>
              <a:gd name="connsiteX64" fmla="*/ 1222610 w 4233836"/>
              <a:gd name="connsiteY64" fmla="*/ 971817 h 5778004"/>
              <a:gd name="connsiteX65" fmla="*/ 1661718 w 4233836"/>
              <a:gd name="connsiteY65" fmla="*/ 1411683 h 5778004"/>
              <a:gd name="connsiteX66" fmla="*/ 1079544 w 4233836"/>
              <a:gd name="connsiteY66" fmla="*/ 1874000 h 5778004"/>
              <a:gd name="connsiteX67" fmla="*/ 507262 w 4233836"/>
              <a:gd name="connsiteY67" fmla="*/ 1411683 h 5778004"/>
              <a:gd name="connsiteX68" fmla="*/ 946365 w 4233836"/>
              <a:gd name="connsiteY68" fmla="*/ 971817 h 5778004"/>
              <a:gd name="connsiteX69" fmla="*/ 946365 w 4233836"/>
              <a:gd name="connsiteY69" fmla="*/ 632024 h 5778004"/>
              <a:gd name="connsiteX70" fmla="*/ 590591 w 4233836"/>
              <a:gd name="connsiteY70" fmla="*/ 632024 h 5778004"/>
              <a:gd name="connsiteX71" fmla="*/ 590591 w 4233836"/>
              <a:gd name="connsiteY71" fmla="*/ 356156 h 5778004"/>
              <a:gd name="connsiteX72" fmla="*/ 946365 w 4233836"/>
              <a:gd name="connsiteY72" fmla="*/ 356156 h 577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233836" h="5778004">
                <a:moveTo>
                  <a:pt x="1101611" y="5236163"/>
                </a:moveTo>
                <a:cubicBezTo>
                  <a:pt x="2611471" y="5236163"/>
                  <a:pt x="3197072" y="5457238"/>
                  <a:pt x="3197072" y="5457238"/>
                </a:cubicBezTo>
                <a:lnTo>
                  <a:pt x="3176906" y="5778004"/>
                </a:lnTo>
                <a:cubicBezTo>
                  <a:pt x="3176906" y="5778004"/>
                  <a:pt x="2597009" y="5556929"/>
                  <a:pt x="1101611" y="5556929"/>
                </a:cubicBezTo>
                <a:cubicBezTo>
                  <a:pt x="727764" y="5556929"/>
                  <a:pt x="409018" y="5570746"/>
                  <a:pt x="141195" y="5591472"/>
                </a:cubicBezTo>
                <a:lnTo>
                  <a:pt x="0" y="5603816"/>
                </a:lnTo>
                <a:lnTo>
                  <a:pt x="0" y="5282138"/>
                </a:lnTo>
                <a:lnTo>
                  <a:pt x="131995" y="5270706"/>
                </a:lnTo>
                <a:cubicBezTo>
                  <a:pt x="402358" y="5249980"/>
                  <a:pt x="724148" y="5236163"/>
                  <a:pt x="1101611" y="5236163"/>
                </a:cubicBezTo>
                <a:close/>
                <a:moveTo>
                  <a:pt x="3438739" y="2877474"/>
                </a:moveTo>
                <a:cubicBezTo>
                  <a:pt x="3389846" y="2879609"/>
                  <a:pt x="3344803" y="2884340"/>
                  <a:pt x="3307797" y="2891475"/>
                </a:cubicBezTo>
                <a:lnTo>
                  <a:pt x="2784981" y="4614031"/>
                </a:lnTo>
                <a:lnTo>
                  <a:pt x="2816183" y="4618979"/>
                </a:lnTo>
                <a:cubicBezTo>
                  <a:pt x="2863366" y="4625450"/>
                  <a:pt x="2987411" y="4648280"/>
                  <a:pt x="3031548" y="4658551"/>
                </a:cubicBezTo>
                <a:lnTo>
                  <a:pt x="3056283" y="4663877"/>
                </a:lnTo>
                <a:lnTo>
                  <a:pt x="3869425" y="2933714"/>
                </a:lnTo>
                <a:cubicBezTo>
                  <a:pt x="3800934" y="2903271"/>
                  <a:pt x="3697531" y="2885577"/>
                  <a:pt x="3592752" y="2879062"/>
                </a:cubicBezTo>
                <a:cubicBezTo>
                  <a:pt x="3540361" y="2875803"/>
                  <a:pt x="3487627" y="2875340"/>
                  <a:pt x="3438739" y="2877474"/>
                </a:cubicBezTo>
                <a:close/>
                <a:moveTo>
                  <a:pt x="2642826" y="2292382"/>
                </a:moveTo>
                <a:cubicBezTo>
                  <a:pt x="2171412" y="2292418"/>
                  <a:pt x="1653444" y="2420981"/>
                  <a:pt x="1248489" y="2678394"/>
                </a:cubicBezTo>
                <a:lnTo>
                  <a:pt x="1248489" y="4498358"/>
                </a:lnTo>
                <a:lnTo>
                  <a:pt x="1351229" y="4498358"/>
                </a:lnTo>
                <a:cubicBezTo>
                  <a:pt x="1778537" y="4505208"/>
                  <a:pt x="2092841" y="4524614"/>
                  <a:pt x="2394580" y="4559999"/>
                </a:cubicBezTo>
                <a:lnTo>
                  <a:pt x="2511013" y="4573318"/>
                </a:lnTo>
                <a:lnTo>
                  <a:pt x="2533087" y="4497976"/>
                </a:lnTo>
                <a:lnTo>
                  <a:pt x="3092813" y="2335178"/>
                </a:lnTo>
                <a:cubicBezTo>
                  <a:pt x="2951933" y="2306640"/>
                  <a:pt x="2799965" y="2292370"/>
                  <a:pt x="2642826" y="2292382"/>
                </a:cubicBezTo>
                <a:close/>
                <a:moveTo>
                  <a:pt x="2706216" y="1986631"/>
                </a:moveTo>
                <a:cubicBezTo>
                  <a:pt x="2923483" y="1986631"/>
                  <a:pt x="3077211" y="2018594"/>
                  <a:pt x="3169295" y="2032670"/>
                </a:cubicBezTo>
                <a:cubicBezTo>
                  <a:pt x="3371346" y="2063874"/>
                  <a:pt x="3459244" y="2128179"/>
                  <a:pt x="3459244" y="2287231"/>
                </a:cubicBezTo>
                <a:cubicBezTo>
                  <a:pt x="3459244" y="2354580"/>
                  <a:pt x="3439838" y="2439431"/>
                  <a:pt x="3397978" y="2609523"/>
                </a:cubicBezTo>
                <a:lnTo>
                  <a:pt x="3459617" y="2605717"/>
                </a:lnTo>
                <a:cubicBezTo>
                  <a:pt x="3509087" y="2602291"/>
                  <a:pt x="3545993" y="2600391"/>
                  <a:pt x="3616773" y="2600391"/>
                </a:cubicBezTo>
                <a:cubicBezTo>
                  <a:pt x="3730166" y="2600391"/>
                  <a:pt x="3928790" y="2622079"/>
                  <a:pt x="4054736" y="2666975"/>
                </a:cubicBezTo>
                <a:cubicBezTo>
                  <a:pt x="4219496" y="2725577"/>
                  <a:pt x="4297117" y="2860273"/>
                  <a:pt x="4171934" y="3100757"/>
                </a:cubicBezTo>
                <a:cubicBezTo>
                  <a:pt x="4009835" y="3413532"/>
                  <a:pt x="3194790" y="4979697"/>
                  <a:pt x="3194790" y="4979697"/>
                </a:cubicBezTo>
                <a:lnTo>
                  <a:pt x="3164346" y="4970948"/>
                </a:lnTo>
                <a:cubicBezTo>
                  <a:pt x="2604620" y="4821029"/>
                  <a:pt x="1683411" y="4770421"/>
                  <a:pt x="1158693" y="4775368"/>
                </a:cubicBezTo>
                <a:lnTo>
                  <a:pt x="1084114" y="4775368"/>
                </a:lnTo>
                <a:lnTo>
                  <a:pt x="1009533" y="4775368"/>
                </a:lnTo>
                <a:cubicBezTo>
                  <a:pt x="747364" y="4772895"/>
                  <a:pt x="385881" y="4784405"/>
                  <a:pt x="19975" y="4815226"/>
                </a:cubicBezTo>
                <a:lnTo>
                  <a:pt x="0" y="4817183"/>
                </a:lnTo>
                <a:lnTo>
                  <a:pt x="0" y="4536654"/>
                </a:lnTo>
                <a:lnTo>
                  <a:pt x="4637" y="4536182"/>
                </a:lnTo>
                <a:cubicBezTo>
                  <a:pt x="240361" y="4515529"/>
                  <a:pt x="497272" y="4503115"/>
                  <a:pt x="817756" y="4497976"/>
                </a:cubicBezTo>
                <a:lnTo>
                  <a:pt x="920492" y="4497976"/>
                </a:lnTo>
                <a:lnTo>
                  <a:pt x="920492" y="2678011"/>
                </a:lnTo>
                <a:cubicBezTo>
                  <a:pt x="667395" y="2517129"/>
                  <a:pt x="370154" y="2406577"/>
                  <a:pt x="67724" y="2346280"/>
                </a:cubicBezTo>
                <a:lnTo>
                  <a:pt x="0" y="2335047"/>
                </a:lnTo>
                <a:lnTo>
                  <a:pt x="0" y="2032971"/>
                </a:lnTo>
                <a:lnTo>
                  <a:pt x="70838" y="2044300"/>
                </a:lnTo>
                <a:cubicBezTo>
                  <a:pt x="411262" y="2110539"/>
                  <a:pt x="753451" y="2237385"/>
                  <a:pt x="1084493" y="2442857"/>
                </a:cubicBezTo>
                <a:cubicBezTo>
                  <a:pt x="1613775" y="2113721"/>
                  <a:pt x="2172363" y="1986631"/>
                  <a:pt x="2706216" y="1986631"/>
                </a:cubicBezTo>
                <a:close/>
                <a:moveTo>
                  <a:pt x="1079544" y="1176910"/>
                </a:moveTo>
                <a:cubicBezTo>
                  <a:pt x="902228" y="1176910"/>
                  <a:pt x="756491" y="1283451"/>
                  <a:pt x="756491" y="1411303"/>
                </a:cubicBezTo>
                <a:cubicBezTo>
                  <a:pt x="756491" y="1538771"/>
                  <a:pt x="902228" y="1638465"/>
                  <a:pt x="1079544" y="1638465"/>
                </a:cubicBezTo>
                <a:cubicBezTo>
                  <a:pt x="1257618" y="1638465"/>
                  <a:pt x="1399930" y="1539151"/>
                  <a:pt x="1399930" y="1411303"/>
                </a:cubicBezTo>
                <a:cubicBezTo>
                  <a:pt x="1399930" y="1283451"/>
                  <a:pt x="1257618" y="1176910"/>
                  <a:pt x="1079544" y="1176910"/>
                </a:cubicBezTo>
                <a:close/>
                <a:moveTo>
                  <a:pt x="946365" y="0"/>
                </a:moveTo>
                <a:lnTo>
                  <a:pt x="1222610" y="0"/>
                </a:lnTo>
                <a:lnTo>
                  <a:pt x="1222610" y="356156"/>
                </a:lnTo>
                <a:lnTo>
                  <a:pt x="1578390" y="356156"/>
                </a:lnTo>
                <a:lnTo>
                  <a:pt x="1578390" y="632024"/>
                </a:lnTo>
                <a:lnTo>
                  <a:pt x="1222610" y="632024"/>
                </a:lnTo>
                <a:lnTo>
                  <a:pt x="1222610" y="971817"/>
                </a:lnTo>
                <a:cubicBezTo>
                  <a:pt x="1473750" y="1021281"/>
                  <a:pt x="1661718" y="1196697"/>
                  <a:pt x="1661718" y="1411683"/>
                </a:cubicBezTo>
                <a:cubicBezTo>
                  <a:pt x="1661718" y="1664341"/>
                  <a:pt x="1398412" y="1874000"/>
                  <a:pt x="1079544" y="1874000"/>
                </a:cubicBezTo>
                <a:cubicBezTo>
                  <a:pt x="760680" y="1874000"/>
                  <a:pt x="507262" y="1664341"/>
                  <a:pt x="507262" y="1411683"/>
                </a:cubicBezTo>
                <a:cubicBezTo>
                  <a:pt x="507262" y="1196317"/>
                  <a:pt x="694470" y="1020899"/>
                  <a:pt x="946365" y="971817"/>
                </a:cubicBezTo>
                <a:lnTo>
                  <a:pt x="946365" y="632024"/>
                </a:lnTo>
                <a:lnTo>
                  <a:pt x="590591" y="632024"/>
                </a:lnTo>
                <a:lnTo>
                  <a:pt x="590591" y="356156"/>
                </a:lnTo>
                <a:lnTo>
                  <a:pt x="946365" y="356156"/>
                </a:lnTo>
                <a:close/>
              </a:path>
            </a:pathLst>
          </a:custGeom>
          <a:solidFill>
            <a:srgbClr val="CCE4EA"/>
          </a:solidFill>
          <a:ln w="968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749" y="3585600"/>
            <a:ext cx="6481764" cy="1692000"/>
          </a:xfrm>
        </p:spPr>
        <p:txBody>
          <a:bodyPr anchor="t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Date_GeneralDate" hidden="1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48D9D2CE-2762-4DD9-AD36-097487B5D853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31842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m. helsidet bille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144DEC6-E871-41A7-8883-40915FBCBF9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749" y="3585600"/>
            <a:ext cx="6481764" cy="1692000"/>
          </a:xfrm>
        </p:spPr>
        <p:txBody>
          <a:bodyPr anchor="t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Date_GeneralDate" hidden="1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8A0524A6-9501-446D-AC2A-A1AF341E873F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 Placeholder logo">
            <a:extLst>
              <a:ext uri="{FF2B5EF4-FFF2-40B4-BE49-F238E27FC236}">
                <a16:creationId xmlns:a16="http://schemas.microsoft.com/office/drawing/2014/main" id="{01C38012-A822-4C7D-8455-B874D6530FF5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727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m. helsidet billede (hvidt logo)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144DEC6-E871-41A7-8883-40915FBCBF9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749" y="3585600"/>
            <a:ext cx="6481764" cy="1692000"/>
          </a:xfrm>
        </p:spPr>
        <p:txBody>
          <a:bodyPr anchor="t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Date_GeneralDate" hidden="1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3F63C744-ACC2-4FEE-8DC3-7BA547760ECF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 Placeholder logo">
            <a:extLst>
              <a:ext uri="{FF2B5EF4-FFF2-40B4-BE49-F238E27FC236}">
                <a16:creationId xmlns:a16="http://schemas.microsoft.com/office/drawing/2014/main" id="{42622F9F-DE31-4261-B7B8-0D4F99E57044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8403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4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ags" Target="../tags/tag1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3.xml"/><Relationship Id="rId33" Type="http://schemas.openxmlformats.org/officeDocument/2006/relationships/tags" Target="../tags/tag1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ags" Target="../tags/tag7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2.xml"/><Relationship Id="rId32" Type="http://schemas.openxmlformats.org/officeDocument/2006/relationships/tags" Target="../tags/tag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1.xml"/><Relationship Id="rId28" Type="http://schemas.openxmlformats.org/officeDocument/2006/relationships/tags" Target="../tags/tag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ags" Target="../tags/tag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Relationship Id="rId27" Type="http://schemas.openxmlformats.org/officeDocument/2006/relationships/tags" Target="../tags/tag5.xml"/><Relationship Id="rId30" Type="http://schemas.openxmlformats.org/officeDocument/2006/relationships/tags" Target="../tags/tag8.xml"/><Relationship Id="rId35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0" y="539750"/>
            <a:ext cx="9259888" cy="93489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48" y="1800000"/>
            <a:ext cx="11113200" cy="451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noProof="0" dirty="0"/>
              <a:t>Click to </a:t>
            </a:r>
            <a:r>
              <a:rPr lang="da-DK" noProof="0" dirty="0" err="1"/>
              <a:t>edit</a:t>
            </a:r>
            <a:r>
              <a:rPr lang="da-DK" noProof="0" dirty="0"/>
              <a:t> Master </a:t>
            </a:r>
            <a:r>
              <a:rPr lang="da-DK" noProof="0" dirty="0" err="1"/>
              <a:t>text</a:t>
            </a:r>
            <a:r>
              <a:rPr lang="da-DK" noProof="0" dirty="0"/>
              <a:t> styles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5"/>
            <a:r>
              <a:rPr lang="da-DK" noProof="0" dirty="0"/>
              <a:t>6</a:t>
            </a:r>
          </a:p>
          <a:p>
            <a:pPr lvl="6"/>
            <a:r>
              <a:rPr lang="da-DK" noProof="0" dirty="0"/>
              <a:t>7</a:t>
            </a:r>
          </a:p>
          <a:p>
            <a:pPr lvl="7"/>
            <a:r>
              <a:rPr lang="da-DK" noProof="0" dirty="0"/>
              <a:t>8</a:t>
            </a:r>
          </a:p>
          <a:p>
            <a:pPr lvl="8"/>
            <a:r>
              <a:rPr lang="da-DK" noProof="0" dirty="0"/>
              <a:t>9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2"/>
          </p:nvPr>
        </p:nvSpPr>
        <p:spPr>
          <a:xfrm>
            <a:off x="1465263" y="6451200"/>
            <a:ext cx="12708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B6072E60-7747-4DE1-BA7C-7DB988E35CEF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3"/>
          </p:nvPr>
        </p:nvSpPr>
        <p:spPr>
          <a:xfrm>
            <a:off x="3317875" y="6451200"/>
            <a:ext cx="4356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51200"/>
            <a:ext cx="2772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algn="l"/>
            <a:fld id="{24C8C45C-947F-4981-8B3F-4F32E973C901}" type="slidenum">
              <a:rPr lang="da-DK" smtClean="0"/>
              <a:pPr algn="l"/>
              <a:t>‹nr.›</a:t>
            </a:fld>
            <a:endParaRPr lang="da-DK" dirty="0"/>
          </a:p>
        </p:txBody>
      </p:sp>
      <p:pic>
        <p:nvPicPr>
          <p:cNvPr id="11" name="STUK logo">
            <a:extLst>
              <a:ext uri="{FF2B5EF4-FFF2-40B4-BE49-F238E27FC236}">
                <a16:creationId xmlns:a16="http://schemas.microsoft.com/office/drawing/2014/main" id="{465FD92E-75C0-4EDA-B82D-D46CB58081A5}"/>
              </a:ext>
            </a:extLst>
          </p:cNvPr>
          <p:cNvPicPr>
            <a:picLocks noChangeAspect="1"/>
          </p:cNvPicPr>
          <p:nvPr userDrawn="1"/>
        </p:nvPicPr>
        <p:blipFill>
          <a:blip r:embed="rId3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639" y="543048"/>
            <a:ext cx="1854230" cy="729235"/>
          </a:xfrm>
          <a:prstGeom prst="rect">
            <a:avLst/>
          </a:prstGeom>
        </p:spPr>
      </p:pic>
      <p:sp>
        <p:nvSpPr>
          <p:cNvPr id="48" name="[WorkArea]" descr="&lt;?xml version=&quot;1.0&quot; encoding=&quot;utf-16&quot;?&gt;&#10;&lt;GridTheme xmlns:xsd=&quot;http://www.w3.org/2001/XMLSchema&quot; xmlns:xsi=&quot;http://www.w3.org/2001/XMLSchema-instance&quot;&gt;&#10;  &lt;GuideLines /&gt;&#10;  &lt;SubGrids&gt;&#10;    &lt;SubGrid&gt;&#10;      &lt;Left&gt;42.5196838&lt;/Left&gt;&#10;      &lt;Top&gt;42.5196838&lt;/Top&gt;&#10;      &lt;Width&gt;72.91338&lt;/Width&gt;&#10;      &lt;Height&gt;454.960632&lt;/Height&gt;&#10;    &lt;/SubGrid&gt;&#10;    &lt;SubGrid&gt;&#10;      &lt;Left&gt;844.566956&lt;/Left&gt;&#10;      &lt;Top&gt;42.5196838&lt;/Top&gt;&#10;      &lt;Width&gt;72.91338&lt;/Width&gt;&#10;      &lt;Height&gt;454.960632&lt;/Height&gt;&#10;    &lt;/SubGrid&gt;&#10;    &lt;SubGrid&gt;&#10;      &lt;Left&gt;115.433067&lt;/Left&gt;&#10;      &lt;Top&gt;42.5196838&lt;/Top&gt;&#10;      &lt;Width&gt;72.91338&lt;/Width&gt;&#10;      &lt;Height&gt;454.960632&lt;/Height&gt;&#10;    &lt;/SubGrid&gt;&#10;    &lt;SubGrid&gt;&#10;      &lt;Left&gt;188.346451&lt;/Left&gt;&#10;      &lt;Top&gt;42.5196838&lt;/Top&gt;&#10;      &lt;Width&gt;72.91338&lt;/Width&gt;&#10;      &lt;Height&gt;454.960632&lt;/Height&gt;&#10;    &lt;/SubGrid&gt;&#10;    &lt;SubGrid&gt;&#10;      &lt;Left&gt;261.259857&lt;/Left&gt;&#10;      &lt;Top&gt;42.5196838&lt;/Top&gt;&#10;      &lt;Width&gt;72.91338&lt;/Width&gt;&#10;      &lt;Height&gt;454.960632&lt;/Height&gt;&#10;    &lt;/SubGrid&gt;&#10;    &lt;SubGrid&gt;&#10;      &lt;Left&gt;334.173218&lt;/Left&gt;&#10;      &lt;Top&gt;42.5196838&lt;/Top&gt;&#10;      &lt;Width&gt;72.91338&lt;/Width&gt;&#10;      &lt;Height&gt;454.960632&lt;/Height&gt;&#10;    &lt;/SubGrid&gt;&#10;    &lt;SubGrid&gt;&#10;      &lt;Left&gt;407.0866&lt;/Left&gt;&#10;      &lt;Top&gt;42.5196838&lt;/Top&gt;&#10;      &lt;Width&gt;72.91338&lt;/Width&gt;&#10;      &lt;Height&gt;454.960632&lt;/Height&gt;&#10;    &lt;/SubGrid&gt;&#10;    &lt;SubGrid&gt;&#10;      &lt;Left&gt;480&lt;/Left&gt;&#10;      &lt;Top&gt;42.5196838&lt;/Top&gt;&#10;      &lt;Width&gt;72.91338&lt;/Width&gt;&#10;      &lt;Height&gt;454.960632&lt;/Height&gt;&#10;    &lt;/SubGrid&gt;&#10;    &lt;SubGrid&gt;&#10;      &lt;Left&gt;552.9134&lt;/Left&gt;&#10;      &lt;Top&gt;42.5196838&lt;/Top&gt;&#10;      &lt;Width&gt;72.91338&lt;/Width&gt;&#10;      &lt;Height&gt;454.960632&lt;/Height&gt;&#10;    &lt;/SubGrid&gt;&#10;    &lt;SubGrid&gt;&#10;      &lt;Left&gt;625.8268&lt;/Left&gt;&#10;      &lt;Top&gt;42.5196838&lt;/Top&gt;&#10;      &lt;Width&gt;72.91338&lt;/Width&gt;&#10;      &lt;Height&gt;454.960632&lt;/Height&gt;&#10;    &lt;/SubGrid&gt;&#10;    &lt;SubGrid&gt;&#10;      &lt;Left&gt;698.7402&lt;/Left&gt;&#10;      &lt;Top&gt;42.5196838&lt;/Top&gt;&#10;      &lt;Width&gt;72.91338&lt;/Width&gt;&#10;      &lt;Height&gt;454.960632&lt;/Height&gt;&#10;    &lt;/SubGrid&gt;&#10;    &lt;SubGrid&gt;&#10;      &lt;Left&gt;771.653564&lt;/Left&gt;&#10;      &lt;Top&gt;42.5196838&lt;/Top&gt;&#10;      &lt;Width&gt;72.91338&lt;/Width&gt;&#10;      &lt;Height&gt;454.960632&lt;/Height&gt;&#10;    &lt;/SubGrid&gt;&#10;  &lt;/SubGrids&gt;&#10;  &lt;WorkArea&gt;&#10;    &lt;Top&gt;42.5196838&lt;/Top&gt;&#10;    &lt;Left&gt;42.5196838&lt;/Left&gt;&#10;    &lt;Width&gt;874.960632&lt;/Width&gt;&#10;    &lt;Height&gt;454.960632&lt;/Height&gt;&#10;  &lt;/WorkArea&gt;&#10;  &lt;AspectW&gt;16&lt;/AspectW&gt;&#10;  &lt;AspectH&gt;9&lt;/AspectH&gt;&#10;  &lt;Width&gt;960&lt;/Width&gt;&#10;  &lt;Height&gt;540&lt;/Height&gt;&#10;  &lt;HGap&gt;10&lt;/HGap&gt;&#10;  &lt;VGap&gt;10&lt;/VGap&gt;&#10;  &lt;OfficeVersion&gt;16&lt;/OfficeVersion&gt;&#10;&lt;/GridTheme&gt;" hidden="1">
            <a:extLst>
              <a:ext uri="{FF2B5EF4-FFF2-40B4-BE49-F238E27FC236}">
                <a16:creationId xmlns:a16="http://schemas.microsoft.com/office/drawing/2014/main" id="{A76B31BA-D75C-4E7F-8C0C-E7571815A4E6}"/>
              </a:ext>
            </a:extLst>
          </p:cNvPr>
          <p:cNvSpPr/>
          <p:nvPr userDrawn="1"/>
        </p:nvSpPr>
        <p:spPr>
          <a:xfrm>
            <a:off x="540000" y="540000"/>
            <a:ext cx="11112000" cy="5778000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49" name="Rectangle 48" hidden="1">
            <a:extLst>
              <a:ext uri="{FF2B5EF4-FFF2-40B4-BE49-F238E27FC236}">
                <a16:creationId xmlns:a16="http://schemas.microsoft.com/office/drawing/2014/main" id="{F9C0A994-14E1-4B65-BF2E-8D31F94A8C9A}"/>
              </a:ext>
            </a:extLst>
          </p:cNvPr>
          <p:cNvSpPr/>
          <p:nvPr userDrawn="1">
            <p:custDataLst>
              <p:tags r:id="rId23"/>
            </p:custDataLst>
          </p:nvPr>
        </p:nvSpPr>
        <p:spPr>
          <a:xfrm>
            <a:off x="540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0" name="Rectangle 49" hidden="1">
            <a:extLst>
              <a:ext uri="{FF2B5EF4-FFF2-40B4-BE49-F238E27FC236}">
                <a16:creationId xmlns:a16="http://schemas.microsoft.com/office/drawing/2014/main" id="{0A3D5CF3-4482-45C0-8C71-0B45B46988E1}"/>
              </a:ext>
            </a:extLst>
          </p:cNvPr>
          <p:cNvSpPr/>
          <p:nvPr userDrawn="1">
            <p:custDataLst>
              <p:tags r:id="rId24"/>
            </p:custDataLst>
          </p:nvPr>
        </p:nvSpPr>
        <p:spPr>
          <a:xfrm>
            <a:off x="10726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1" name="Rectangle 50" hidden="1">
            <a:extLst>
              <a:ext uri="{FF2B5EF4-FFF2-40B4-BE49-F238E27FC236}">
                <a16:creationId xmlns:a16="http://schemas.microsoft.com/office/drawing/2014/main" id="{91A6C0AD-2321-4FAC-98D6-47B635CD631B}"/>
              </a:ext>
            </a:extLst>
          </p:cNvPr>
          <p:cNvSpPr/>
          <p:nvPr userDrawn="1">
            <p:custDataLst>
              <p:tags r:id="rId25"/>
            </p:custDataLst>
          </p:nvPr>
        </p:nvSpPr>
        <p:spPr>
          <a:xfrm>
            <a:off x="1466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2" name="Rectangle 51" hidden="1">
            <a:extLst>
              <a:ext uri="{FF2B5EF4-FFF2-40B4-BE49-F238E27FC236}">
                <a16:creationId xmlns:a16="http://schemas.microsoft.com/office/drawing/2014/main" id="{9997466F-BE42-4D2B-A88B-8A59B0D18CC6}"/>
              </a:ext>
            </a:extLst>
          </p:cNvPr>
          <p:cNvSpPr/>
          <p:nvPr userDrawn="1">
            <p:custDataLst>
              <p:tags r:id="rId26"/>
            </p:custDataLst>
          </p:nvPr>
        </p:nvSpPr>
        <p:spPr>
          <a:xfrm>
            <a:off x="2392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3" name="Rectangle 52" hidden="1">
            <a:extLst>
              <a:ext uri="{FF2B5EF4-FFF2-40B4-BE49-F238E27FC236}">
                <a16:creationId xmlns:a16="http://schemas.microsoft.com/office/drawing/2014/main" id="{765A479C-2EBC-4B0C-B887-9C571D0D519A}"/>
              </a:ext>
            </a:extLst>
          </p:cNvPr>
          <p:cNvSpPr/>
          <p:nvPr userDrawn="1">
            <p:custDataLst>
              <p:tags r:id="rId27"/>
            </p:custDataLst>
          </p:nvPr>
        </p:nvSpPr>
        <p:spPr>
          <a:xfrm>
            <a:off x="3318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4" name="Rectangle 53" hidden="1">
            <a:extLst>
              <a:ext uri="{FF2B5EF4-FFF2-40B4-BE49-F238E27FC236}">
                <a16:creationId xmlns:a16="http://schemas.microsoft.com/office/drawing/2014/main" id="{2051B843-22F2-46D7-A0BD-EC58E0BFFE2D}"/>
              </a:ext>
            </a:extLst>
          </p:cNvPr>
          <p:cNvSpPr/>
          <p:nvPr userDrawn="1">
            <p:custDataLst>
              <p:tags r:id="rId28"/>
            </p:custDataLst>
          </p:nvPr>
        </p:nvSpPr>
        <p:spPr>
          <a:xfrm>
            <a:off x="4244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5" name="Rectangle 54" hidden="1">
            <a:extLst>
              <a:ext uri="{FF2B5EF4-FFF2-40B4-BE49-F238E27FC236}">
                <a16:creationId xmlns:a16="http://schemas.microsoft.com/office/drawing/2014/main" id="{C83AE160-C72F-4AE8-933A-E591ED1F5631}"/>
              </a:ext>
            </a:extLst>
          </p:cNvPr>
          <p:cNvSpPr/>
          <p:nvPr userDrawn="1">
            <p:custDataLst>
              <p:tags r:id="rId29"/>
            </p:custDataLst>
          </p:nvPr>
        </p:nvSpPr>
        <p:spPr>
          <a:xfrm>
            <a:off x="5170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6" name="Rectangle 55" hidden="1">
            <a:extLst>
              <a:ext uri="{FF2B5EF4-FFF2-40B4-BE49-F238E27FC236}">
                <a16:creationId xmlns:a16="http://schemas.microsoft.com/office/drawing/2014/main" id="{594F49F7-0972-4D67-87A1-DFE4CBB61EB3}"/>
              </a:ext>
            </a:extLst>
          </p:cNvPr>
          <p:cNvSpPr/>
          <p:nvPr userDrawn="1">
            <p:custDataLst>
              <p:tags r:id="rId30"/>
            </p:custDataLst>
          </p:nvPr>
        </p:nvSpPr>
        <p:spPr>
          <a:xfrm>
            <a:off x="6096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7" name="Rectangle 56" hidden="1">
            <a:extLst>
              <a:ext uri="{FF2B5EF4-FFF2-40B4-BE49-F238E27FC236}">
                <a16:creationId xmlns:a16="http://schemas.microsoft.com/office/drawing/2014/main" id="{F217BAF2-A665-41EF-9B43-8AB8D46187BC}"/>
              </a:ext>
            </a:extLst>
          </p:cNvPr>
          <p:cNvSpPr/>
          <p:nvPr userDrawn="1">
            <p:custDataLst>
              <p:tags r:id="rId31"/>
            </p:custDataLst>
          </p:nvPr>
        </p:nvSpPr>
        <p:spPr>
          <a:xfrm>
            <a:off x="7022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8" name="Rectangle 57" hidden="1">
            <a:extLst>
              <a:ext uri="{FF2B5EF4-FFF2-40B4-BE49-F238E27FC236}">
                <a16:creationId xmlns:a16="http://schemas.microsoft.com/office/drawing/2014/main" id="{1A52CB47-659A-4D1B-9DB5-6E70ADC7A6D9}"/>
              </a:ext>
            </a:extLst>
          </p:cNvPr>
          <p:cNvSpPr/>
          <p:nvPr userDrawn="1">
            <p:custDataLst>
              <p:tags r:id="rId32"/>
            </p:custDataLst>
          </p:nvPr>
        </p:nvSpPr>
        <p:spPr>
          <a:xfrm>
            <a:off x="7948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9" name="Rectangle 58" hidden="1">
            <a:extLst>
              <a:ext uri="{FF2B5EF4-FFF2-40B4-BE49-F238E27FC236}">
                <a16:creationId xmlns:a16="http://schemas.microsoft.com/office/drawing/2014/main" id="{56726B8B-8012-4B0A-9AFD-9D2C92153168}"/>
              </a:ext>
            </a:extLst>
          </p:cNvPr>
          <p:cNvSpPr/>
          <p:nvPr userDrawn="1">
            <p:custDataLst>
              <p:tags r:id="rId33"/>
            </p:custDataLst>
          </p:nvPr>
        </p:nvSpPr>
        <p:spPr>
          <a:xfrm>
            <a:off x="8874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60" name="Rectangle 59" hidden="1">
            <a:extLst>
              <a:ext uri="{FF2B5EF4-FFF2-40B4-BE49-F238E27FC236}">
                <a16:creationId xmlns:a16="http://schemas.microsoft.com/office/drawing/2014/main" id="{A3D8B656-0133-4298-A12F-22A206B2F9E8}"/>
              </a:ext>
            </a:extLst>
          </p:cNvPr>
          <p:cNvSpPr/>
          <p:nvPr userDrawn="1">
            <p:custDataLst>
              <p:tags r:id="rId34"/>
            </p:custDataLst>
          </p:nvPr>
        </p:nvSpPr>
        <p:spPr>
          <a:xfrm>
            <a:off x="9800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45" r:id="rId2"/>
    <p:sldLayoutId id="2147483730" r:id="rId3"/>
    <p:sldLayoutId id="2147483743" r:id="rId4"/>
    <p:sldLayoutId id="2147483649" r:id="rId5"/>
    <p:sldLayoutId id="2147483735" r:id="rId6"/>
    <p:sldLayoutId id="2147483732" r:id="rId7"/>
    <p:sldLayoutId id="2147483658" r:id="rId8"/>
    <p:sldLayoutId id="2147483744" r:id="rId9"/>
    <p:sldLayoutId id="2147483740" r:id="rId10"/>
    <p:sldLayoutId id="2147483721" r:id="rId11"/>
    <p:sldLayoutId id="2147483652" r:id="rId12"/>
    <p:sldLayoutId id="2147483734" r:id="rId13"/>
    <p:sldLayoutId id="2147483733" r:id="rId14"/>
    <p:sldLayoutId id="2147483742" r:id="rId15"/>
    <p:sldLayoutId id="2147483737" r:id="rId16"/>
    <p:sldLayoutId id="2147483736" r:id="rId17"/>
    <p:sldLayoutId id="2147483738" r:id="rId18"/>
    <p:sldLayoutId id="2147483654" r:id="rId19"/>
    <p:sldLayoutId id="2147483655" r:id="rId20"/>
    <p:sldLayoutId id="2147483746" r:id="rId21"/>
  </p:sldLayoutIdLst>
  <p:hf hdr="0" ftr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​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​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+mj-lt"/>
        <a:buAutoNum type="arabicParenR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228600" indent="-228600" algn="l" defTabSz="914400" rtl="0" eaLnBrk="1" latinLnBrk="0" hangingPunct="1">
        <a:lnSpc>
          <a:spcPct val="100000"/>
        </a:lnSpc>
        <a:spcBef>
          <a:spcPts val="600"/>
        </a:spcBef>
        <a:buFont typeface="+mj-lt"/>
        <a:buAutoNum type="alphaLcParenR"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7200" kern="1200" baseline="0">
          <a:solidFill>
            <a:schemeClr val="tx1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 userDrawn="1">
          <p15:clr>
            <a:srgbClr val="F26B43"/>
          </p15:clr>
        </p15:guide>
        <p15:guide id="2" pos="7339" userDrawn="1">
          <p15:clr>
            <a:srgbClr val="F26B43"/>
          </p15:clr>
        </p15:guide>
        <p15:guide id="3" orient="horz" pos="340" userDrawn="1">
          <p15:clr>
            <a:srgbClr val="F26B43"/>
          </p15:clr>
        </p15:guide>
        <p15:guide id="4" orient="horz" pos="3979" userDrawn="1">
          <p15:clr>
            <a:srgbClr val="F26B43"/>
          </p15:clr>
        </p15:guide>
        <p15:guide id="5" pos="923" userDrawn="1">
          <p15:clr>
            <a:srgbClr val="F26B43"/>
          </p15:clr>
        </p15:guide>
        <p15:guide id="6" pos="6756" userDrawn="1">
          <p15:clr>
            <a:srgbClr val="F26B43"/>
          </p15:clr>
        </p15:guide>
        <p15:guide id="7" pos="1506" userDrawn="1">
          <p15:clr>
            <a:srgbClr val="F26B43"/>
          </p15:clr>
        </p15:guide>
        <p15:guide id="8" pos="2090" userDrawn="1">
          <p15:clr>
            <a:srgbClr val="F26B43"/>
          </p15:clr>
        </p15:guide>
        <p15:guide id="9" pos="2673" userDrawn="1">
          <p15:clr>
            <a:srgbClr val="F26B43"/>
          </p15:clr>
        </p15:guide>
        <p15:guide id="10" pos="3256" userDrawn="1">
          <p15:clr>
            <a:srgbClr val="F26B43"/>
          </p15:clr>
        </p15:guide>
        <p15:guide id="11" pos="3840" userDrawn="1">
          <p15:clr>
            <a:srgbClr val="F26B43"/>
          </p15:clr>
        </p15:guide>
        <p15:guide id="12" pos="4423" userDrawn="1">
          <p15:clr>
            <a:srgbClr val="F26B43"/>
          </p15:clr>
        </p15:guide>
        <p15:guide id="13" pos="5006" userDrawn="1">
          <p15:clr>
            <a:srgbClr val="F26B43"/>
          </p15:clr>
        </p15:guide>
        <p15:guide id="14" pos="5589" userDrawn="1">
          <p15:clr>
            <a:srgbClr val="F26B43"/>
          </p15:clr>
        </p15:guide>
        <p15:guide id="15" pos="617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4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786B506-04CA-4463-8543-A6D525A1A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0000" y="4135582"/>
            <a:ext cx="9301336" cy="1052018"/>
          </a:xfrm>
        </p:spPr>
        <p:txBody>
          <a:bodyPr/>
          <a:lstStyle/>
          <a:p>
            <a:r>
              <a:rPr lang="da-DK" sz="4000" dirty="0"/>
              <a:t>Optagelsesprocedure og optagelseskrav for elever i 10. klasse, som søger 2-årig hf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8F218-03AC-4515-BD5E-7F4BA7F1F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56E3E-758D-4291-9C96-D81705B1535D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D59C4849-C7A3-4B0D-80F7-AEACFA18B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</a:t>
            </a:fld>
            <a:endParaRPr lang="da-DK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7921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644D7354-50E1-45E7-BE22-D6E7CC805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Optagelsesprocedure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1CD8E94-4428-4049-A865-705DF1A53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Søg om optagelse før 1. marts på optagelse.dk. </a:t>
            </a:r>
          </a:p>
          <a:p>
            <a:r>
              <a:rPr lang="da-DK" dirty="0"/>
              <a:t>Husk, at dine forældre skal underskrive din ansøgning.</a:t>
            </a:r>
          </a:p>
          <a:p>
            <a:r>
              <a:rPr lang="da-DK" dirty="0"/>
              <a:t>Hvis du søger senere end 1. marts vil du </a:t>
            </a:r>
            <a:r>
              <a:rPr lang="da-DK" b="1" dirty="0"/>
              <a:t>ikke</a:t>
            </a:r>
            <a:r>
              <a:rPr lang="da-DK" dirty="0"/>
              <a:t> få reserveret plads på en bestemt institution.</a:t>
            </a:r>
          </a:p>
          <a:p>
            <a:r>
              <a:rPr lang="da-DK" dirty="0"/>
              <a:t>Og du skal til optagelsesprøve og samtale for at blive optaget.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38EBB-DDC7-48BA-8239-A2992E3D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8D303-A5AB-48B8-8080-F5460797266C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98229-FD76-40FD-90FD-D80517205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7856A6C-370F-48C7-BAF8-5308F9BAB6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079CB1C-69FE-4B9A-A6CC-192750A6F3B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9" name="Pladsholder til indhold 8">
            <a:extLst>
              <a:ext uri="{FF2B5EF4-FFF2-40B4-BE49-F238E27FC236}">
                <a16:creationId xmlns:a16="http://schemas.microsoft.com/office/drawing/2014/main" id="{69D01E0D-1FC7-4116-B92F-05162563CD27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262" y="1800000"/>
            <a:ext cx="4500000" cy="360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71726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Optagelsesprocedure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Du får </a:t>
            </a:r>
            <a:r>
              <a:rPr lang="da-DK" dirty="0" smtClean="0"/>
              <a:t>senest den 8. </a:t>
            </a:r>
            <a:r>
              <a:rPr lang="da-DK" dirty="0"/>
              <a:t>maj besked om, hvor der er reserveret en plads til dig.</a:t>
            </a:r>
          </a:p>
          <a:p>
            <a:r>
              <a:rPr lang="da-DK" dirty="0"/>
              <a:t>Din plads er reserveret, indtil institutionen kan vurdere, om du kan optages på uddannelsen. </a:t>
            </a:r>
          </a:p>
          <a:p>
            <a:r>
              <a:rPr lang="da-DK" dirty="0"/>
              <a:t>Dette sker efter at du har været til de afsluttende prøver i folkeskolen eller en eventuel </a:t>
            </a:r>
            <a:r>
              <a:rPr lang="da-DK" dirty="0" smtClean="0"/>
              <a:t>optagelsesprøve.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Pladsholder til indhold 8">
            <a:extLst>
              <a:ext uri="{FF2B5EF4-FFF2-40B4-BE49-F238E27FC236}">
                <a16:creationId xmlns:a16="http://schemas.microsoft.com/office/drawing/2014/main" id="{7C3ED2CA-4F71-43E9-B2AA-A8B601AB30DE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262" y="1800000"/>
            <a:ext cx="45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440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Adgangskrav efter 10. klasse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Uddannelsesparat*:</a:t>
            </a:r>
            <a:endParaRPr lang="da-DK" dirty="0"/>
          </a:p>
          <a:p>
            <a:r>
              <a:rPr lang="da-DK" dirty="0"/>
              <a:t>F</a:t>
            </a:r>
            <a:r>
              <a:rPr lang="da-DK" dirty="0" smtClean="0"/>
              <a:t>aglige</a:t>
            </a:r>
            <a:r>
              <a:rPr lang="da-DK" dirty="0"/>
              <a:t>, personlige og sociale forudsætninger</a:t>
            </a:r>
            <a:r>
              <a:rPr lang="da-DK" dirty="0" smtClean="0"/>
              <a:t>. </a:t>
            </a:r>
            <a:endParaRPr lang="da-DK" dirty="0"/>
          </a:p>
          <a:p>
            <a:r>
              <a:rPr lang="da-DK" dirty="0"/>
              <a:t>Faglige forudsætninger: 10. klasses afsluttende standpunktskarakterer: mindst 4 i </a:t>
            </a:r>
            <a:r>
              <a:rPr lang="da-DK" dirty="0" smtClean="0"/>
              <a:t>gennemsnit.</a:t>
            </a:r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pPr marL="0" indent="0">
              <a:buNone/>
            </a:pPr>
            <a:r>
              <a:rPr lang="da-DK" sz="1600" dirty="0"/>
              <a:t>*Forventes afskaffet pr. 1. august 2024.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4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Pladsholder til indhold 8">
            <a:extLst>
              <a:ext uri="{FF2B5EF4-FFF2-40B4-BE49-F238E27FC236}">
                <a16:creationId xmlns:a16="http://schemas.microsoft.com/office/drawing/2014/main" id="{8C6A4082-2E55-418A-95B0-83CB92D84198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262" y="1800000"/>
            <a:ext cx="45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358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Adgangskrav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Har </a:t>
            </a:r>
            <a:r>
              <a:rPr lang="da-DK" dirty="0" smtClean="0"/>
              <a:t>haft </a:t>
            </a:r>
            <a:r>
              <a:rPr lang="da-DK" dirty="0"/>
              <a:t>tysk eller fransk i 5. – 9. klasse. </a:t>
            </a:r>
          </a:p>
          <a:p>
            <a:r>
              <a:rPr lang="da-DK" dirty="0"/>
              <a:t>Hvis </a:t>
            </a:r>
            <a:r>
              <a:rPr lang="da-DK" dirty="0" smtClean="0"/>
              <a:t>du </a:t>
            </a:r>
            <a:r>
              <a:rPr lang="da-DK" b="1" dirty="0"/>
              <a:t>ikke</a:t>
            </a:r>
            <a:r>
              <a:rPr lang="da-DK" dirty="0"/>
              <a:t> har aflagt folkeskolens 9.-klasseprøve i 2. fremmedsprog efter 9. klasse, (hvis prøven blev udtrukket) skal </a:t>
            </a:r>
            <a:r>
              <a:rPr lang="da-DK" dirty="0" smtClean="0"/>
              <a:t>du </a:t>
            </a:r>
            <a:r>
              <a:rPr lang="da-DK" dirty="0"/>
              <a:t>aflægge 2. fremmedsprog efter 10. klasse. </a:t>
            </a:r>
          </a:p>
          <a:p>
            <a:r>
              <a:rPr lang="da-DK" dirty="0"/>
              <a:t>Har aflagt prøve i fællesprøven i fysisk/kemi, biologi og geografi ved afslutningen af undervisningen på 9. klassetrin eller 10.-klasseprøve i fysik/kemi ved afslutningen af undervisningen på 10. klassetrin.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5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Pladsholder til indhold 8">
            <a:extLst>
              <a:ext uri="{FF2B5EF4-FFF2-40B4-BE49-F238E27FC236}">
                <a16:creationId xmlns:a16="http://schemas.microsoft.com/office/drawing/2014/main" id="{5A221134-2822-41DB-8E32-0575BA7BDA15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262" y="1800000"/>
            <a:ext cx="45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572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Adgangskrav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Du har i 10. klasse modtaget undervisning i dansk, engelsk og matematik og har herefter aflagt folkeskolens 10.-klasseprøver i disse fag. </a:t>
            </a:r>
          </a:p>
          <a:p>
            <a:r>
              <a:rPr lang="da-DK" dirty="0"/>
              <a:t>Du skal have opnået mindst 2,0 i karaktergennemsnit i henholdsvis dansk og matematik i 10.-klasseprøverne</a:t>
            </a:r>
            <a:r>
              <a:rPr lang="da-DK" dirty="0" smtClean="0"/>
              <a:t>.</a:t>
            </a:r>
            <a:endParaRPr lang="da-DK" dirty="0"/>
          </a:p>
          <a:p>
            <a:r>
              <a:rPr lang="da-DK" dirty="0"/>
              <a:t>Hvis du ikke opfylder et eller flere af adgangskravene til hf bliver du tilbudt en optagelsesprøve og en samtale. 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Pladsholder til indhold 8">
            <a:extLst>
              <a:ext uri="{FF2B5EF4-FFF2-40B4-BE49-F238E27FC236}">
                <a16:creationId xmlns:a16="http://schemas.microsoft.com/office/drawing/2014/main" id="{8A7D4EA0-68A5-4A54-8B6B-D05EBAB9B514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262" y="1800000"/>
            <a:ext cx="45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030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Forlænget retskrav efter  10. klasse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Hvis du søger om optagelse senest 1 år efter du er gået ud af 10. klasse, kan du stadig have retskrav på  optagelse.</a:t>
            </a:r>
          </a:p>
          <a:p>
            <a:r>
              <a:rPr lang="da-DK" dirty="0" smtClean="0"/>
              <a:t>Retskravet </a:t>
            </a:r>
            <a:r>
              <a:rPr lang="da-DK" dirty="0"/>
              <a:t>kræver, at du har opfyldt alle adgangskrav i 10. </a:t>
            </a:r>
            <a:r>
              <a:rPr lang="da-DK" dirty="0" smtClean="0"/>
              <a:t>klasse.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7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Pladsholder til indhold 8">
            <a:extLst>
              <a:ext uri="{FF2B5EF4-FFF2-40B4-BE49-F238E27FC236}">
                <a16:creationId xmlns:a16="http://schemas.microsoft.com/office/drawing/2014/main" id="{8F291422-FE50-4379-A7D4-9468554DE400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262" y="1800000"/>
            <a:ext cx="45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28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Adgangskrav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Læs mere om adgangskrav på ug.dk. 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8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Pladsholder til indhold 8">
            <a:extLst>
              <a:ext uri="{FF2B5EF4-FFF2-40B4-BE49-F238E27FC236}">
                <a16:creationId xmlns:a16="http://schemas.microsoft.com/office/drawing/2014/main" id="{8496ED0C-A287-4DD6-AE2F-37B4AA85AE89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262" y="1800000"/>
            <a:ext cx="45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4308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06198691997477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0619869199747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heme/theme1.xml><?xml version="1.0" encoding="utf-8"?>
<a:theme xmlns:a="http://schemas.openxmlformats.org/drawingml/2006/main" name="UVM">
  <a:themeElements>
    <a:clrScheme name="Undervisningsministeriet">
      <a:dk1>
        <a:srgbClr val="161616"/>
      </a:dk1>
      <a:lt1>
        <a:srgbClr val="FFFFFF"/>
      </a:lt1>
      <a:dk2>
        <a:srgbClr val="404042"/>
      </a:dk2>
      <a:lt2>
        <a:srgbClr val="E5F1F4"/>
      </a:lt2>
      <a:accent1>
        <a:srgbClr val="007A98"/>
      </a:accent1>
      <a:accent2>
        <a:srgbClr val="99CAD6"/>
      </a:accent2>
      <a:accent3>
        <a:srgbClr val="33786D"/>
      </a:accent3>
      <a:accent4>
        <a:srgbClr val="C31F59"/>
      </a:accent4>
      <a:accent5>
        <a:srgbClr val="69226A"/>
      </a:accent5>
      <a:accent6>
        <a:srgbClr val="EA8145"/>
      </a:accent6>
      <a:hlink>
        <a:srgbClr val="007A98"/>
      </a:hlink>
      <a:folHlink>
        <a:srgbClr val="99CAD6"/>
      </a:folHlink>
    </a:clrScheme>
    <a:fontScheme name="UVM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UVM 100%">
      <a:srgbClr val="007A98"/>
    </a:custClr>
    <a:custClr name="STIL 100%">
      <a:srgbClr val="33786D"/>
    </a:custClr>
    <a:custClr name="STUK 100%">
      <a:srgbClr val="736E6A"/>
    </a:custClr>
    <a:custClr name="DARK BLUE 100%">
      <a:srgbClr val="343953"/>
    </a:custClr>
    <a:custClr name="PINK 100%">
      <a:srgbClr val="C31F59"/>
    </a:custClr>
    <a:custClr name="PURPLE 100%">
      <a:srgbClr val="69226A"/>
    </a:custClr>
    <a:custClr name="ORANGE 100%">
      <a:srgbClr val="EA8145"/>
    </a:custClr>
    <a:custClr name="YELLOW 100%">
      <a:srgbClr val="EABD2E"/>
    </a:custClr>
    <a:custClr name="BLUE 100%">
      <a:srgbClr val="332D8C"/>
    </a:custClr>
    <a:custClr name="SAND">
      <a:srgbClr val="F9F5E3"/>
    </a:custClr>
    <a:custClr name="UVM 80%">
      <a:srgbClr val="4595AE"/>
    </a:custClr>
    <a:custClr name="STIL 80%">
      <a:srgbClr val="5C938A"/>
    </a:custClr>
    <a:custClr name="STUK 80%">
      <a:srgbClr val="8F8B87"/>
    </a:custClr>
    <a:custClr name="DARK BLUE 80%">
      <a:srgbClr val="5D6175"/>
    </a:custClr>
    <a:custClr name="PINK 80%">
      <a:srgbClr val="CF4C7A"/>
    </a:custClr>
    <a:custClr name="PURPLE 80%">
      <a:srgbClr val="874E88"/>
    </a:custClr>
    <a:custClr name="ORANGE 80%">
      <a:srgbClr val="EE9A6A"/>
    </a:custClr>
    <a:custClr name="YELLOW 80%">
      <a:srgbClr val="EECA58"/>
    </a:custClr>
    <a:custClr name="BLUE 80%">
      <a:srgbClr val="5C57A3"/>
    </a:custClr>
    <a:custClr name="WHITE">
      <a:srgbClr val="FFFFFF"/>
    </a:custClr>
    <a:custClr name="UVM 40%">
      <a:srgbClr val="99CAD6"/>
    </a:custClr>
    <a:custClr name="STIL 40%">
      <a:srgbClr val="ADC9C5"/>
    </a:custClr>
    <a:custClr name="STUK 40%">
      <a:srgbClr val="C7C5C3"/>
    </a:custClr>
    <a:custClr name="DARK BLUE 40%">
      <a:srgbClr val="AEB0BA"/>
    </a:custClr>
    <a:custClr name="PINK 40%">
      <a:srgbClr val="E7A5BD"/>
    </a:custClr>
    <a:custClr name="PURPLE 40%">
      <a:srgbClr val="C3A7C3"/>
    </a:custClr>
    <a:custClr name="ORANGE 40%">
      <a:srgbClr val="F7CDB5"/>
    </a:custClr>
    <a:custClr name="YELLOW 40%">
      <a:srgbClr val="F7E5AB"/>
    </a:custClr>
    <a:custClr name="BLUE 40%">
      <a:srgbClr val="ADABD1"/>
    </a:custClr>
    <a:custClr name="WHITE">
      <a:srgbClr val="FFFFFF"/>
    </a:custClr>
    <a:custClr name="UVM 20%">
      <a:srgbClr val="CCE4EA"/>
    </a:custClr>
    <a:custClr name="STIL 20%">
      <a:srgbClr val="D6E4E2"/>
    </a:custClr>
    <a:custClr name="STUK 20%">
      <a:srgbClr val="E3E2E1"/>
    </a:custClr>
    <a:custClr name="DARK BLUE 20%">
      <a:srgbClr val="D6D7DD"/>
    </a:custClr>
    <a:custClr name="PINK 20%">
      <a:srgbClr val="F3D2DE"/>
    </a:custClr>
    <a:custClr name="PURPLE 20%">
      <a:srgbClr val="E1D3E1"/>
    </a:custClr>
    <a:custClr name="ORANGE 20%">
      <a:srgbClr val="FBE6DA"/>
    </a:custClr>
    <a:custClr name="YELLOW 20%">
      <a:srgbClr val="FBF2D5"/>
    </a:custClr>
    <a:custClr name="BLUE 20%">
      <a:srgbClr val="D6D5E8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Blank.potx" id="{7B5B84D5-A520-4060-84DC-056D7B13DB11}" vid="{D567C7F5-CE46-4E14-8AB4-EFFA31538308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UVM 100%">
      <a:srgbClr val="007A98"/>
    </a:custClr>
    <a:custClr name="STIL 100%">
      <a:srgbClr val="33786D"/>
    </a:custClr>
    <a:custClr name="STUK 100%">
      <a:srgbClr val="736E6A"/>
    </a:custClr>
    <a:custClr name="DARK BLUE 100%">
      <a:srgbClr val="343953"/>
    </a:custClr>
    <a:custClr name="PINK 100%">
      <a:srgbClr val="C31F59"/>
    </a:custClr>
    <a:custClr name="PURPLE 100%">
      <a:srgbClr val="69226A"/>
    </a:custClr>
    <a:custClr name="ORANGE 100%">
      <a:srgbClr val="EA8145"/>
    </a:custClr>
    <a:custClr name="YELLOW 100%">
      <a:srgbClr val="EABD2E"/>
    </a:custClr>
    <a:custClr name="BLUE 100%">
      <a:srgbClr val="332D8C"/>
    </a:custClr>
    <a:custClr name="SAND">
      <a:srgbClr val="F9F5E3"/>
    </a:custClr>
    <a:custClr name="UVM 80%">
      <a:srgbClr val="4595AE"/>
    </a:custClr>
    <a:custClr name="STIL 80%">
      <a:srgbClr val="5C938A"/>
    </a:custClr>
    <a:custClr name="STUK 80%">
      <a:srgbClr val="8F8B87"/>
    </a:custClr>
    <a:custClr name="DARK BLUE 80%">
      <a:srgbClr val="5D6175"/>
    </a:custClr>
    <a:custClr name="PINK 80%">
      <a:srgbClr val="CF4C7A"/>
    </a:custClr>
    <a:custClr name="PURPLE 80%">
      <a:srgbClr val="874E88"/>
    </a:custClr>
    <a:custClr name="ORANGE 80%">
      <a:srgbClr val="EE9A6A"/>
    </a:custClr>
    <a:custClr name="YELLOW 80%">
      <a:srgbClr val="EECA58"/>
    </a:custClr>
    <a:custClr name="BLUE 80%">
      <a:srgbClr val="5C57A3"/>
    </a:custClr>
    <a:custClr name="WHITE">
      <a:srgbClr val="FFFFFF"/>
    </a:custClr>
    <a:custClr name="UVM 40%">
      <a:srgbClr val="99CAD6"/>
    </a:custClr>
    <a:custClr name="STIL 40%">
      <a:srgbClr val="ADC9C5"/>
    </a:custClr>
    <a:custClr name="STUK 40%">
      <a:srgbClr val="C7C5C3"/>
    </a:custClr>
    <a:custClr name="DARK BLUE 40%">
      <a:srgbClr val="AEB0BA"/>
    </a:custClr>
    <a:custClr name="PINK 40%">
      <a:srgbClr val="E7A5BD"/>
    </a:custClr>
    <a:custClr name="PURPLE 40%">
      <a:srgbClr val="C3A7C3"/>
    </a:custClr>
    <a:custClr name="ORANGE 40%">
      <a:srgbClr val="F7CDB5"/>
    </a:custClr>
    <a:custClr name="YELLOW 40%">
      <a:srgbClr val="F7E5AB"/>
    </a:custClr>
    <a:custClr name="BLUE 40%">
      <a:srgbClr val="ADABD1"/>
    </a:custClr>
    <a:custClr name="WHITE">
      <a:srgbClr val="FFFFFF"/>
    </a:custClr>
    <a:custClr name="UVM 20%">
      <a:srgbClr val="CCE4EA"/>
    </a:custClr>
    <a:custClr name="STIL 20%">
      <a:srgbClr val="D6E4E2"/>
    </a:custClr>
    <a:custClr name="STUK 20%">
      <a:srgbClr val="E3E2E1"/>
    </a:custClr>
    <a:custClr name="DARK BLUE 20%">
      <a:srgbClr val="D6D7DD"/>
    </a:custClr>
    <a:custClr name="PINK 20%">
      <a:srgbClr val="F3D2DE"/>
    </a:custClr>
    <a:custClr name="PURPLE 20%">
      <a:srgbClr val="E1D3E1"/>
    </a:custClr>
    <a:custClr name="ORANGE 20%">
      <a:srgbClr val="FBE6DA"/>
    </a:custClr>
    <a:custClr name="YELLOW 20%">
      <a:srgbClr val="FBF2D5"/>
    </a:custClr>
    <a:custClr name="BLUE 20%">
      <a:srgbClr val="D6D5E8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UVM 100%">
      <a:srgbClr val="007A98"/>
    </a:custClr>
    <a:custClr name="STIL 100%">
      <a:srgbClr val="33786D"/>
    </a:custClr>
    <a:custClr name="STUK 100%">
      <a:srgbClr val="736E6A"/>
    </a:custClr>
    <a:custClr name="DARK BLUE 100%">
      <a:srgbClr val="343953"/>
    </a:custClr>
    <a:custClr name="PINK 100%">
      <a:srgbClr val="C31F59"/>
    </a:custClr>
    <a:custClr name="PURPLE 100%">
      <a:srgbClr val="69226A"/>
    </a:custClr>
    <a:custClr name="ORANGE 100%">
      <a:srgbClr val="EA8145"/>
    </a:custClr>
    <a:custClr name="YELLOW 100%">
      <a:srgbClr val="EABD2E"/>
    </a:custClr>
    <a:custClr name="BLUE 100%">
      <a:srgbClr val="332D8C"/>
    </a:custClr>
    <a:custClr name="SAND">
      <a:srgbClr val="F9F5E3"/>
    </a:custClr>
    <a:custClr name="UVM 80%">
      <a:srgbClr val="4595AE"/>
    </a:custClr>
    <a:custClr name="STIL 80%">
      <a:srgbClr val="5C938A"/>
    </a:custClr>
    <a:custClr name="STUK 80%">
      <a:srgbClr val="8F8B87"/>
    </a:custClr>
    <a:custClr name="DARK BLUE 80%">
      <a:srgbClr val="5D6175"/>
    </a:custClr>
    <a:custClr name="PINK 80%">
      <a:srgbClr val="CF4C7A"/>
    </a:custClr>
    <a:custClr name="PURPLE 80%">
      <a:srgbClr val="874E88"/>
    </a:custClr>
    <a:custClr name="ORANGE 80%">
      <a:srgbClr val="EE9A6A"/>
    </a:custClr>
    <a:custClr name="YELLOW 80%">
      <a:srgbClr val="EECA58"/>
    </a:custClr>
    <a:custClr name="BLUE 80%">
      <a:srgbClr val="5C57A3"/>
    </a:custClr>
    <a:custClr name="WHITE">
      <a:srgbClr val="FFFFFF"/>
    </a:custClr>
    <a:custClr name="UVM 40%">
      <a:srgbClr val="99CAD6"/>
    </a:custClr>
    <a:custClr name="STIL 40%">
      <a:srgbClr val="ADC9C5"/>
    </a:custClr>
    <a:custClr name="STUK 40%">
      <a:srgbClr val="C7C5C3"/>
    </a:custClr>
    <a:custClr name="DARK BLUE 40%">
      <a:srgbClr val="AEB0BA"/>
    </a:custClr>
    <a:custClr name="PINK 40%">
      <a:srgbClr val="E7A5BD"/>
    </a:custClr>
    <a:custClr name="PURPLE 40%">
      <a:srgbClr val="C3A7C3"/>
    </a:custClr>
    <a:custClr name="ORANGE 40%">
      <a:srgbClr val="F7CDB5"/>
    </a:custClr>
    <a:custClr name="YELLOW 40%">
      <a:srgbClr val="F7E5AB"/>
    </a:custClr>
    <a:custClr name="BLUE 40%">
      <a:srgbClr val="ADABD1"/>
    </a:custClr>
    <a:custClr name="WHITE">
      <a:srgbClr val="FFFFFF"/>
    </a:custClr>
    <a:custClr name="UVM 20%">
      <a:srgbClr val="CCE4EA"/>
    </a:custClr>
    <a:custClr name="STIL 20%">
      <a:srgbClr val="D6E4E2"/>
    </a:custClr>
    <a:custClr name="STUK 20%">
      <a:srgbClr val="E3E2E1"/>
    </a:custClr>
    <a:custClr name="DARK BLUE 20%">
      <a:srgbClr val="D6D7DD"/>
    </a:custClr>
    <a:custClr name="PINK 20%">
      <a:srgbClr val="F3D2DE"/>
    </a:custClr>
    <a:custClr name="PURPLE 20%">
      <a:srgbClr val="E1D3E1"/>
    </a:custClr>
    <a:custClr name="ORANGE 20%">
      <a:srgbClr val="FBE6DA"/>
    </a:custClr>
    <a:custClr name="YELLOW 20%">
      <a:srgbClr val="FBF2D5"/>
    </a:custClr>
    <a:custClr name="BLUE 20%">
      <a:srgbClr val="D6D5E8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512</Words>
  <Application>Microsoft Office PowerPoint</Application>
  <PresentationFormat>Widescreen</PresentationFormat>
  <Paragraphs>56</Paragraphs>
  <Slides>8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2" baseType="lpstr">
      <vt:lpstr>Arial</vt:lpstr>
      <vt:lpstr>Georgia</vt:lpstr>
      <vt:lpstr>Verdana</vt:lpstr>
      <vt:lpstr>UVM</vt:lpstr>
      <vt:lpstr>Optagelsesprocedure og optagelseskrav for elever i 10. klasse, som søger 2-årig hf</vt:lpstr>
      <vt:lpstr>Optagelsesprocedure</vt:lpstr>
      <vt:lpstr>Optagelsesprocedure</vt:lpstr>
      <vt:lpstr>Adgangskrav efter 10. klasse</vt:lpstr>
      <vt:lpstr>Adgangskrav</vt:lpstr>
      <vt:lpstr>Adgangskrav</vt:lpstr>
      <vt:lpstr>Forlænget retskrav efter  10. klasse</vt:lpstr>
      <vt:lpstr>Adgangskrav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2019-04-11T11:14:19Z</dcterms:created>
  <dcterms:modified xsi:type="dcterms:W3CDTF">2024-02-08T10:23:50Z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DocumentInfoFinished">
    <vt:lpwstr>True</vt:lpwstr>
  </property>
  <property fmtid="{D5CDD505-2E9C-101B-9397-08002B2CF9AE}" pid="4" name="CustomerId">
    <vt:lpwstr>uvm</vt:lpwstr>
  </property>
  <property fmtid="{D5CDD505-2E9C-101B-9397-08002B2CF9AE}" pid="5" name="TemplateId">
    <vt:lpwstr>637030260375803988</vt:lpwstr>
  </property>
  <property fmtid="{D5CDD505-2E9C-101B-9397-08002B2CF9AE}" pid="6" name="UserProfileId">
    <vt:lpwstr>638272549393070818</vt:lpwstr>
  </property>
</Properties>
</file>