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Override3.xml" ContentType="application/vnd.openxmlformats-officedocument.themeOverrid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8" r:id="rId3"/>
    <p:sldMasterId id="2147483693" r:id="rId4"/>
    <p:sldMasterId id="2147483708" r:id="rId5"/>
  </p:sldMasterIdLst>
  <p:notesMasterIdLst>
    <p:notesMasterId r:id="rId26"/>
  </p:notesMasterIdLst>
  <p:handoutMasterIdLst>
    <p:handoutMasterId r:id="rId27"/>
  </p:handoutMasterIdLst>
  <p:sldIdLst>
    <p:sldId id="343" r:id="rId6"/>
    <p:sldId id="344" r:id="rId7"/>
    <p:sldId id="349" r:id="rId8"/>
    <p:sldId id="338" r:id="rId9"/>
    <p:sldId id="345" r:id="rId10"/>
    <p:sldId id="353" r:id="rId11"/>
    <p:sldId id="350" r:id="rId12"/>
    <p:sldId id="341" r:id="rId13"/>
    <p:sldId id="347" r:id="rId14"/>
    <p:sldId id="342" r:id="rId15"/>
    <p:sldId id="358" r:id="rId16"/>
    <p:sldId id="357" r:id="rId17"/>
    <p:sldId id="336" r:id="rId18"/>
    <p:sldId id="354" r:id="rId19"/>
    <p:sldId id="339" r:id="rId20"/>
    <p:sldId id="355" r:id="rId21"/>
    <p:sldId id="340" r:id="rId22"/>
    <p:sldId id="356" r:id="rId23"/>
    <p:sldId id="359" r:id="rId24"/>
    <p:sldId id="348" r:id="rId25"/>
  </p:sldIdLst>
  <p:sldSz cx="9144000" cy="6858000" type="screen4x3"/>
  <p:notesSz cx="6805613" cy="9944100"/>
  <p:defaultTextStyle>
    <a:defPPr>
      <a:defRPr lang="en-GB"/>
    </a:defPPr>
    <a:lvl1pPr algn="l" rtl="0" fontAlgn="base">
      <a:lnSpc>
        <a:spcPts val="1800"/>
      </a:lnSpc>
      <a:spcBef>
        <a:spcPct val="0"/>
      </a:spcBef>
      <a:spcAft>
        <a:spcPct val="0"/>
      </a:spcAft>
      <a:defRPr sz="1400" kern="1200">
        <a:solidFill>
          <a:schemeClr val="tx1"/>
        </a:solidFill>
        <a:latin typeface="Georgia" pitchFamily="18" charset="0"/>
        <a:ea typeface="+mn-ea"/>
        <a:cs typeface="+mn-cs"/>
      </a:defRPr>
    </a:lvl1pPr>
    <a:lvl2pPr marL="457200" algn="l" rtl="0" fontAlgn="base">
      <a:lnSpc>
        <a:spcPts val="1800"/>
      </a:lnSpc>
      <a:spcBef>
        <a:spcPct val="0"/>
      </a:spcBef>
      <a:spcAft>
        <a:spcPct val="0"/>
      </a:spcAft>
      <a:defRPr sz="1400" kern="1200">
        <a:solidFill>
          <a:schemeClr val="tx1"/>
        </a:solidFill>
        <a:latin typeface="Georgia" pitchFamily="18" charset="0"/>
        <a:ea typeface="+mn-ea"/>
        <a:cs typeface="+mn-cs"/>
      </a:defRPr>
    </a:lvl2pPr>
    <a:lvl3pPr marL="914400" algn="l" rtl="0" fontAlgn="base">
      <a:lnSpc>
        <a:spcPts val="1800"/>
      </a:lnSpc>
      <a:spcBef>
        <a:spcPct val="0"/>
      </a:spcBef>
      <a:spcAft>
        <a:spcPct val="0"/>
      </a:spcAft>
      <a:defRPr sz="1400" kern="1200">
        <a:solidFill>
          <a:schemeClr val="tx1"/>
        </a:solidFill>
        <a:latin typeface="Georgia" pitchFamily="18" charset="0"/>
        <a:ea typeface="+mn-ea"/>
        <a:cs typeface="+mn-cs"/>
      </a:defRPr>
    </a:lvl3pPr>
    <a:lvl4pPr marL="1371600" algn="l" rtl="0" fontAlgn="base">
      <a:lnSpc>
        <a:spcPts val="1800"/>
      </a:lnSpc>
      <a:spcBef>
        <a:spcPct val="0"/>
      </a:spcBef>
      <a:spcAft>
        <a:spcPct val="0"/>
      </a:spcAft>
      <a:defRPr sz="1400" kern="1200">
        <a:solidFill>
          <a:schemeClr val="tx1"/>
        </a:solidFill>
        <a:latin typeface="Georgia" pitchFamily="18" charset="0"/>
        <a:ea typeface="+mn-ea"/>
        <a:cs typeface="+mn-cs"/>
      </a:defRPr>
    </a:lvl4pPr>
    <a:lvl5pPr marL="1828800" algn="l" rtl="0" fontAlgn="base">
      <a:lnSpc>
        <a:spcPts val="1800"/>
      </a:lnSpc>
      <a:spcBef>
        <a:spcPct val="0"/>
      </a:spcBef>
      <a:spcAft>
        <a:spcPct val="0"/>
      </a:spcAft>
      <a:defRPr sz="1400" kern="1200">
        <a:solidFill>
          <a:schemeClr val="tx1"/>
        </a:solidFill>
        <a:latin typeface="Georgia" pitchFamily="18" charset="0"/>
        <a:ea typeface="+mn-ea"/>
        <a:cs typeface="+mn-cs"/>
      </a:defRPr>
    </a:lvl5pPr>
    <a:lvl6pPr marL="2286000" algn="l" defTabSz="914400" rtl="0" eaLnBrk="1" latinLnBrk="0" hangingPunct="1">
      <a:defRPr sz="1400" kern="1200">
        <a:solidFill>
          <a:schemeClr val="tx1"/>
        </a:solidFill>
        <a:latin typeface="Georgia" pitchFamily="18" charset="0"/>
        <a:ea typeface="+mn-ea"/>
        <a:cs typeface="+mn-cs"/>
      </a:defRPr>
    </a:lvl6pPr>
    <a:lvl7pPr marL="2743200" algn="l" defTabSz="914400" rtl="0" eaLnBrk="1" latinLnBrk="0" hangingPunct="1">
      <a:defRPr sz="1400" kern="1200">
        <a:solidFill>
          <a:schemeClr val="tx1"/>
        </a:solidFill>
        <a:latin typeface="Georgia" pitchFamily="18" charset="0"/>
        <a:ea typeface="+mn-ea"/>
        <a:cs typeface="+mn-cs"/>
      </a:defRPr>
    </a:lvl7pPr>
    <a:lvl8pPr marL="3200400" algn="l" defTabSz="914400" rtl="0" eaLnBrk="1" latinLnBrk="0" hangingPunct="1">
      <a:defRPr sz="1400" kern="1200">
        <a:solidFill>
          <a:schemeClr val="tx1"/>
        </a:solidFill>
        <a:latin typeface="Georgia" pitchFamily="18" charset="0"/>
        <a:ea typeface="+mn-ea"/>
        <a:cs typeface="+mn-cs"/>
      </a:defRPr>
    </a:lvl8pPr>
    <a:lvl9pPr marL="3657600" algn="l" defTabSz="914400" rtl="0" eaLnBrk="1" latinLnBrk="0" hangingPunct="1">
      <a:defRPr sz="1400" kern="1200">
        <a:solidFill>
          <a:schemeClr val="tx1"/>
        </a:solidFill>
        <a:latin typeface="Georgia" pitchFamily="18" charset="0"/>
        <a:ea typeface="+mn-ea"/>
        <a:cs typeface="+mn-cs"/>
      </a:defRPr>
    </a:lvl9pPr>
  </p:defaultTextStyle>
  <p:extLst>
    <p:ext uri="{EFAFB233-063F-42B5-8137-9DF3F51BA10A}">
      <p15:sldGuideLst xmlns:p15="http://schemas.microsoft.com/office/powerpoint/2012/main" xmlns="">
        <p15:guide id="1" orient="horz" pos="3669">
          <p15:clr>
            <a:srgbClr val="A4A3A4"/>
          </p15:clr>
        </p15:guide>
        <p15:guide id="2" orient="horz" pos="1570">
          <p15:clr>
            <a:srgbClr val="A4A3A4"/>
          </p15:clr>
        </p15:guide>
        <p15:guide id="3" pos="272">
          <p15:clr>
            <a:srgbClr val="A4A3A4"/>
          </p15:clr>
        </p15:guide>
        <p15:guide id="4" pos="5488">
          <p15:clr>
            <a:srgbClr val="A4A3A4"/>
          </p15:clr>
        </p15:guide>
        <p15:guide id="5" pos="2925">
          <p15:clr>
            <a:srgbClr val="A4A3A4"/>
          </p15:clr>
        </p15:guide>
        <p15:guide id="6" pos="2835">
          <p15:clr>
            <a:srgbClr val="A4A3A4"/>
          </p15:clr>
        </p15:guide>
      </p15:sldGuideLst>
    </p:ext>
    <p:ext uri="{2D200454-40CA-4A62-9FC3-DE9A4176ACB9}">
      <p15:notesGuideLst xmlns:p15="http://schemas.microsoft.com/office/powerpoint/2012/main" xmlns="">
        <p15:guide id="1" orient="horz" pos="3132">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tte Rønø" initials="MET" lastIdx="4" clrIdx="0"/>
  <p:cmAuthor id="1" name="Samuel" initials="SM" lastIdx="1" clrIdx="1">
    <p:extLst/>
  </p:cmAuthor>
  <p:cmAuthor id="2" name="Samuel" initials="SM [2]" lastIdx="1" clrIdx="2">
    <p:extLst/>
  </p:cmAuthor>
  <p:cmAuthor id="3" name="Samuel" initials="SM [3]"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C0AE00"/>
    <a:srgbClr val="387C73"/>
    <a:srgbClr val="DFD67F"/>
    <a:srgbClr val="BB8EBE"/>
    <a:srgbClr val="DB0962"/>
    <a:srgbClr val="781D7E"/>
    <a:srgbClr val="EBB7CE"/>
    <a:srgbClr val="537B8D"/>
    <a:srgbClr val="B6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54" autoAdjust="0"/>
    <p:restoredTop sz="60356" autoAdjust="0"/>
  </p:normalViewPr>
  <p:slideViewPr>
    <p:cSldViewPr>
      <p:cViewPr>
        <p:scale>
          <a:sx n="101" d="100"/>
          <a:sy n="101" d="100"/>
        </p:scale>
        <p:origin x="-1248" y="888"/>
      </p:cViewPr>
      <p:guideLst>
        <p:guide orient="horz" pos="3669"/>
        <p:guide orient="horz" pos="1570"/>
        <p:guide pos="272"/>
        <p:guide pos="5488"/>
        <p:guide pos="2925"/>
        <p:guide pos="2835"/>
      </p:guideLst>
    </p:cSldViewPr>
  </p:slideViewPr>
  <p:outlineViewPr>
    <p:cViewPr>
      <p:scale>
        <a:sx n="33" d="100"/>
        <a:sy n="33" d="100"/>
      </p:scale>
      <p:origin x="0" y="0"/>
    </p:cViewPr>
  </p:outlineViewPr>
  <p:notesTextViewPr>
    <p:cViewPr>
      <p:scale>
        <a:sx n="100" d="100"/>
        <a:sy n="100" d="100"/>
      </p:scale>
      <p:origin x="0" y="734"/>
    </p:cViewPr>
  </p:notesTextViewPr>
  <p:sorterViewPr>
    <p:cViewPr>
      <p:scale>
        <a:sx n="100" d="100"/>
        <a:sy n="100" d="100"/>
      </p:scale>
      <p:origin x="0" y="0"/>
    </p:cViewPr>
  </p:sorterViewPr>
  <p:notesViewPr>
    <p:cSldViewPr>
      <p:cViewPr varScale="1">
        <p:scale>
          <a:sx n="85" d="100"/>
          <a:sy n="85" d="100"/>
        </p:scale>
        <p:origin x="-3198" y="-90"/>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9099" cy="497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latin typeface="Arial" charset="0"/>
              </a:defRPr>
            </a:lvl1pPr>
          </a:lstStyle>
          <a:p>
            <a:endParaRPr lang="da-DK"/>
          </a:p>
        </p:txBody>
      </p:sp>
      <p:sp>
        <p:nvSpPr>
          <p:cNvPr id="8195" name="Rectangle 3"/>
          <p:cNvSpPr>
            <a:spLocks noGrp="1" noChangeArrowheads="1"/>
          </p:cNvSpPr>
          <p:nvPr>
            <p:ph type="dt" sz="quarter" idx="1"/>
          </p:nvPr>
        </p:nvSpPr>
        <p:spPr bwMode="auto">
          <a:xfrm>
            <a:off x="3854939" y="0"/>
            <a:ext cx="2949099" cy="497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latin typeface="Arial" charset="0"/>
              </a:defRPr>
            </a:lvl1pPr>
          </a:lstStyle>
          <a:p>
            <a:endParaRPr lang="da-DK"/>
          </a:p>
        </p:txBody>
      </p:sp>
      <p:sp>
        <p:nvSpPr>
          <p:cNvPr id="8196" name="Rectangle 4"/>
          <p:cNvSpPr>
            <a:spLocks noGrp="1" noChangeArrowheads="1"/>
          </p:cNvSpPr>
          <p:nvPr>
            <p:ph type="ftr" sz="quarter" idx="2"/>
          </p:nvPr>
        </p:nvSpPr>
        <p:spPr bwMode="auto">
          <a:xfrm>
            <a:off x="0" y="9445169"/>
            <a:ext cx="2949099" cy="49720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latin typeface="Arial" charset="0"/>
              </a:defRPr>
            </a:lvl1pPr>
          </a:lstStyle>
          <a:p>
            <a:endParaRPr lang="da-DK"/>
          </a:p>
        </p:txBody>
      </p:sp>
      <p:sp>
        <p:nvSpPr>
          <p:cNvPr id="8197" name="Rectangle 5"/>
          <p:cNvSpPr>
            <a:spLocks noGrp="1" noChangeArrowheads="1"/>
          </p:cNvSpPr>
          <p:nvPr>
            <p:ph type="sldNum" sz="quarter" idx="3"/>
          </p:nvPr>
        </p:nvSpPr>
        <p:spPr bwMode="auto">
          <a:xfrm>
            <a:off x="3854939" y="9445169"/>
            <a:ext cx="2949099" cy="49720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latin typeface="Arial" charset="0"/>
              </a:defRPr>
            </a:lvl1pPr>
          </a:lstStyle>
          <a:p>
            <a:fld id="{C2C03116-8872-4E4E-BD71-D868663E5430}" type="slidenum">
              <a:rPr lang="da-DK"/>
              <a:pPr/>
              <a:t>‹nr.›</a:t>
            </a:fld>
            <a:endParaRPr lang="da-DK"/>
          </a:p>
        </p:txBody>
      </p:sp>
    </p:spTree>
    <p:extLst>
      <p:ext uri="{BB962C8B-B14F-4D97-AF65-F5344CB8AC3E}">
        <p14:creationId xmlns:p14="http://schemas.microsoft.com/office/powerpoint/2010/main" val="2875818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9099" cy="497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latin typeface="Arial" charset="0"/>
              </a:defRPr>
            </a:lvl1pPr>
          </a:lstStyle>
          <a:p>
            <a:endParaRPr lang="da-DK"/>
          </a:p>
        </p:txBody>
      </p:sp>
      <p:sp>
        <p:nvSpPr>
          <p:cNvPr id="9219" name="Rectangle 3"/>
          <p:cNvSpPr>
            <a:spLocks noGrp="1" noChangeArrowheads="1"/>
          </p:cNvSpPr>
          <p:nvPr>
            <p:ph type="dt" idx="1"/>
          </p:nvPr>
        </p:nvSpPr>
        <p:spPr bwMode="auto">
          <a:xfrm>
            <a:off x="3854939" y="0"/>
            <a:ext cx="2949099" cy="497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latin typeface="Arial" charset="0"/>
              </a:defRPr>
            </a:lvl1pPr>
          </a:lstStyle>
          <a:p>
            <a:endParaRPr lang="da-DK"/>
          </a:p>
        </p:txBody>
      </p:sp>
      <p:sp>
        <p:nvSpPr>
          <p:cNvPr id="9220"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0562" y="4723448"/>
            <a:ext cx="5444490" cy="44748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9222" name="Rectangle 6"/>
          <p:cNvSpPr>
            <a:spLocks noGrp="1" noChangeArrowheads="1"/>
          </p:cNvSpPr>
          <p:nvPr>
            <p:ph type="ftr" sz="quarter" idx="4"/>
          </p:nvPr>
        </p:nvSpPr>
        <p:spPr bwMode="auto">
          <a:xfrm>
            <a:off x="0" y="9445169"/>
            <a:ext cx="2949099" cy="49720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latin typeface="Arial" charset="0"/>
              </a:defRPr>
            </a:lvl1pPr>
          </a:lstStyle>
          <a:p>
            <a:endParaRPr lang="da-DK"/>
          </a:p>
        </p:txBody>
      </p:sp>
      <p:sp>
        <p:nvSpPr>
          <p:cNvPr id="9223" name="Rectangle 7"/>
          <p:cNvSpPr>
            <a:spLocks noGrp="1" noChangeArrowheads="1"/>
          </p:cNvSpPr>
          <p:nvPr>
            <p:ph type="sldNum" sz="quarter" idx="5"/>
          </p:nvPr>
        </p:nvSpPr>
        <p:spPr bwMode="auto">
          <a:xfrm>
            <a:off x="3854939" y="9445169"/>
            <a:ext cx="2949099" cy="49720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latin typeface="Arial" charset="0"/>
              </a:defRPr>
            </a:lvl1pPr>
          </a:lstStyle>
          <a:p>
            <a:fld id="{3477FD34-E586-4161-AD40-242107BE3476}" type="slidenum">
              <a:rPr lang="da-DK"/>
              <a:pPr/>
              <a:t>‹nr.›</a:t>
            </a:fld>
            <a:endParaRPr lang="da-DK"/>
          </a:p>
        </p:txBody>
      </p:sp>
    </p:spTree>
    <p:extLst>
      <p:ext uri="{BB962C8B-B14F-4D97-AF65-F5344CB8AC3E}">
        <p14:creationId xmlns:p14="http://schemas.microsoft.com/office/powerpoint/2010/main" val="20176981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solidFill>
                  <a:schemeClr val="tx1"/>
                </a:solidFill>
              </a:rPr>
              <a:t>Dette slideshow</a:t>
            </a:r>
            <a:r>
              <a:rPr lang="da-DK" baseline="0" dirty="0" smtClean="0">
                <a:solidFill>
                  <a:schemeClr val="tx1"/>
                </a:solidFill>
              </a:rPr>
              <a:t> indgår i en samlet pakke med dialogmateriale, der skal understøtte indledende</a:t>
            </a:r>
            <a:r>
              <a:rPr lang="da-DK" dirty="0" smtClean="0">
                <a:solidFill>
                  <a:schemeClr val="tx1"/>
                </a:solidFill>
              </a:rPr>
              <a:t> lokal refleksion</a:t>
            </a:r>
            <a:r>
              <a:rPr lang="da-DK" baseline="0" dirty="0" smtClean="0">
                <a:solidFill>
                  <a:schemeClr val="tx1"/>
                </a:solidFill>
              </a:rPr>
              <a:t> og</a:t>
            </a:r>
            <a:r>
              <a:rPr lang="da-DK" dirty="0" smtClean="0">
                <a:solidFill>
                  <a:schemeClr val="tx1"/>
                </a:solidFill>
              </a:rPr>
              <a:t> dialog ml. lærere, pædagoger, skoleledere og forvaltninger om betydningen af de ændrede rammer for Fælles Mål. </a:t>
            </a:r>
          </a:p>
          <a:p>
            <a:r>
              <a:rPr lang="da-DK" dirty="0" smtClean="0">
                <a:solidFill>
                  <a:schemeClr val="tx1"/>
                </a:solidFill>
              </a:rPr>
              <a:t/>
            </a:r>
            <a:br>
              <a:rPr lang="da-DK" dirty="0" smtClean="0">
                <a:solidFill>
                  <a:schemeClr val="tx1"/>
                </a:solidFill>
              </a:rPr>
            </a:br>
            <a:r>
              <a:rPr lang="da-DK" dirty="0" smtClean="0">
                <a:solidFill>
                  <a:schemeClr val="tx1"/>
                </a:solidFill>
              </a:rPr>
              <a:t>Det samlede dialogmateriale, herunder slideshowet,</a:t>
            </a:r>
            <a:r>
              <a:rPr lang="da-DK" baseline="0" dirty="0" smtClean="0">
                <a:solidFill>
                  <a:schemeClr val="tx1"/>
                </a:solidFill>
              </a:rPr>
              <a:t> er udarbejdet af Undervisningsministeriet </a:t>
            </a:r>
            <a:r>
              <a:rPr lang="da-DK" dirty="0" smtClean="0">
                <a:solidFill>
                  <a:schemeClr val="tx1"/>
                </a:solidFill>
              </a:rPr>
              <a:t>i</a:t>
            </a:r>
            <a:r>
              <a:rPr lang="da-DK" baseline="0" dirty="0" smtClean="0">
                <a:solidFill>
                  <a:schemeClr val="tx1"/>
                </a:solidFill>
              </a:rPr>
              <a:t> samarbejde med</a:t>
            </a:r>
            <a:r>
              <a:rPr lang="da-DK" dirty="0" smtClean="0">
                <a:solidFill>
                  <a:schemeClr val="tx1"/>
                </a:solidFill>
              </a:rPr>
              <a:t> Danmarks</a:t>
            </a:r>
            <a:r>
              <a:rPr lang="da-DK" baseline="0" dirty="0" smtClean="0">
                <a:solidFill>
                  <a:schemeClr val="tx1"/>
                </a:solidFill>
              </a:rPr>
              <a:t> Lærerforening</a:t>
            </a:r>
            <a:r>
              <a:rPr lang="da-DK" dirty="0" smtClean="0">
                <a:solidFill>
                  <a:schemeClr val="tx1"/>
                </a:solidFill>
              </a:rPr>
              <a:t>, Skolelederne, KL og Børne- og</a:t>
            </a:r>
            <a:r>
              <a:rPr lang="da-DK" baseline="0" dirty="0" smtClean="0">
                <a:solidFill>
                  <a:schemeClr val="tx1"/>
                </a:solidFill>
              </a:rPr>
              <a:t> Kulturchefforeningen</a:t>
            </a:r>
            <a:r>
              <a:rPr lang="da-DK" dirty="0" smtClean="0">
                <a:solidFill>
                  <a:schemeClr val="tx1"/>
                </a:solidFill>
              </a:rPr>
              <a:t> som opfølgning på anbefalinger fra Rådgivningsgruppen for Fælles Mål.</a:t>
            </a:r>
            <a:r>
              <a:rPr lang="da-DK" baseline="0" dirty="0" smtClean="0">
                <a:solidFill>
                  <a:schemeClr val="tx1"/>
                </a:solidFill>
              </a:rPr>
              <a:t> Materialet tager afs</a:t>
            </a:r>
            <a:r>
              <a:rPr lang="da-DK" dirty="0" smtClean="0">
                <a:solidFill>
                  <a:schemeClr val="tx1"/>
                </a:solidFill>
              </a:rPr>
              <a:t>æt i pejlemærker</a:t>
            </a:r>
            <a:r>
              <a:rPr lang="da-DK" baseline="0" dirty="0" smtClean="0">
                <a:solidFill>
                  <a:schemeClr val="tx1"/>
                </a:solidFill>
              </a:rPr>
              <a:t> fra Rådgivningsgruppen for Fælles Mål.</a:t>
            </a:r>
            <a:r>
              <a:rPr lang="da-DK" dirty="0" smtClean="0">
                <a:solidFill>
                  <a:schemeClr val="tx1"/>
                </a:solidFill>
              </a:rPr>
              <a:t/>
            </a:r>
            <a:br>
              <a:rPr lang="da-DK" dirty="0" smtClean="0">
                <a:solidFill>
                  <a:schemeClr val="tx1"/>
                </a:solidFill>
              </a:rPr>
            </a:br>
            <a:r>
              <a:rPr lang="da-DK" dirty="0" smtClean="0">
                <a:solidFill>
                  <a:schemeClr val="tx1"/>
                </a:solidFill>
              </a:rPr>
              <a:t/>
            </a:r>
            <a:br>
              <a:rPr lang="da-DK" dirty="0" smtClean="0">
                <a:solidFill>
                  <a:schemeClr val="tx1"/>
                </a:solidFill>
              </a:rPr>
            </a:br>
            <a:r>
              <a:rPr lang="da-DK" dirty="0" smtClean="0">
                <a:solidFill>
                  <a:schemeClr val="tx1"/>
                </a:solidFill>
              </a:rPr>
              <a:t>Slideshow består</a:t>
            </a:r>
            <a:r>
              <a:rPr lang="da-DK" baseline="0" dirty="0" smtClean="0">
                <a:solidFill>
                  <a:schemeClr val="tx1"/>
                </a:solidFill>
              </a:rPr>
              <a:t> af:</a:t>
            </a:r>
            <a:endParaRPr lang="da-DK" dirty="0" smtClean="0">
              <a:solidFill>
                <a:schemeClr val="tx1"/>
              </a:solidFill>
            </a:endParaRPr>
          </a:p>
          <a:p>
            <a:pPr marL="171450" indent="-171450">
              <a:buFont typeface="Arial" panose="020B0604020202020204" pitchFamily="34" charset="0"/>
              <a:buChar char="•"/>
            </a:pPr>
            <a:r>
              <a:rPr lang="da-DK" dirty="0" smtClean="0">
                <a:solidFill>
                  <a:schemeClr val="tx1"/>
                </a:solidFill>
              </a:rPr>
              <a:t>Information om ændrede rammer for Fælles Mål</a:t>
            </a:r>
          </a:p>
          <a:p>
            <a:pPr marL="171450" indent="-171450">
              <a:buFont typeface="Arial" panose="020B0604020202020204" pitchFamily="34" charset="0"/>
              <a:buChar char="•"/>
            </a:pPr>
            <a:r>
              <a:rPr lang="da-DK" dirty="0" smtClean="0">
                <a:solidFill>
                  <a:schemeClr val="tx1"/>
                </a:solidFill>
              </a:rPr>
              <a:t>Information om Rådgivningsgruppen, herunder dens arbejde og pejlemærker</a:t>
            </a:r>
          </a:p>
          <a:p>
            <a:pPr marL="171450" indent="-171450">
              <a:buFont typeface="Arial" panose="020B0604020202020204" pitchFamily="34" charset="0"/>
              <a:buChar char="•"/>
            </a:pPr>
            <a:r>
              <a:rPr lang="da-DK" dirty="0" smtClean="0">
                <a:solidFill>
                  <a:schemeClr val="tx1"/>
                </a:solidFill>
              </a:rPr>
              <a:t>Inspirationsspørgsmål</a:t>
            </a:r>
            <a:r>
              <a:rPr lang="da-DK" baseline="0" dirty="0" smtClean="0">
                <a:solidFill>
                  <a:schemeClr val="tx1"/>
                </a:solidFill>
              </a:rPr>
              <a:t> målrettet lærere, pædagoger, skoleledere og forvaltninger</a:t>
            </a:r>
          </a:p>
          <a:p>
            <a:pPr marL="171450" indent="-171450">
              <a:buFont typeface="Arial" panose="020B0604020202020204" pitchFamily="34" charset="0"/>
              <a:buChar char="•"/>
            </a:pPr>
            <a:r>
              <a:rPr lang="da-DK" baseline="0" dirty="0" smtClean="0">
                <a:solidFill>
                  <a:schemeClr val="tx1"/>
                </a:solidFill>
              </a:rPr>
              <a:t>Opsamling</a:t>
            </a:r>
            <a:br>
              <a:rPr lang="da-DK" baseline="0" dirty="0" smtClean="0">
                <a:solidFill>
                  <a:schemeClr val="tx1"/>
                </a:solidFill>
              </a:rPr>
            </a:br>
            <a:endParaRPr lang="da-DK" baseline="0" dirty="0" smtClean="0">
              <a:solidFill>
                <a:schemeClr val="tx1"/>
              </a:solidFill>
            </a:endParaRPr>
          </a:p>
          <a:p>
            <a:r>
              <a:rPr lang="da-DK" baseline="0" dirty="0" smtClean="0">
                <a:solidFill>
                  <a:schemeClr val="tx1"/>
                </a:solidFill>
              </a:rPr>
              <a:t>Ud over slideshowet består dialogmaterialet af en brugervejledning og tre dokumenter, der kan bruges som forberedelsespapir eller handout i arbejdet med dialogmaterialet:</a:t>
            </a:r>
          </a:p>
          <a:p>
            <a:endParaRPr lang="da-DK" baseline="0" dirty="0" smtClean="0">
              <a:solidFill>
                <a:schemeClr val="tx1"/>
              </a:solidFill>
            </a:endParaRPr>
          </a:p>
          <a:p>
            <a:pPr marL="171450" indent="-171450">
              <a:buFont typeface="Arial" panose="020B0604020202020204" pitchFamily="34" charset="0"/>
              <a:buChar char="•"/>
            </a:pPr>
            <a:r>
              <a:rPr lang="da-DK" baseline="0" dirty="0" smtClean="0">
                <a:solidFill>
                  <a:schemeClr val="tx1"/>
                </a:solidFill>
              </a:rPr>
              <a:t>Pejlemærker fra Rådgivningsgruppen for Fælles Mål (PDF-dokument)</a:t>
            </a:r>
          </a:p>
          <a:p>
            <a:pPr marL="171450" indent="-171450">
              <a:buFont typeface="Arial" panose="020B0604020202020204" pitchFamily="34" charset="0"/>
              <a:buChar char="•"/>
            </a:pPr>
            <a:r>
              <a:rPr lang="da-DK" baseline="0" dirty="0" smtClean="0">
                <a:solidFill>
                  <a:schemeClr val="tx1"/>
                </a:solidFill>
              </a:rPr>
              <a:t>Inspirationsspørgsmål til individuel forberedelse (Word-dokument)</a:t>
            </a:r>
          </a:p>
          <a:p>
            <a:pPr marL="171450" indent="-171450">
              <a:buFont typeface="Arial" panose="020B0604020202020204" pitchFamily="34" charset="0"/>
              <a:buChar char="•"/>
            </a:pPr>
            <a:r>
              <a:rPr lang="da-DK" baseline="0" dirty="0" smtClean="0">
                <a:solidFill>
                  <a:schemeClr val="tx1"/>
                </a:solidFill>
              </a:rPr>
              <a:t>Inspirationsspørgsmål til fælles dialog (Word-dokument</a:t>
            </a:r>
            <a:r>
              <a:rPr lang="da-DK" baseline="0" dirty="0" smtClean="0">
                <a:solidFill>
                  <a:schemeClr val="tx1"/>
                </a:solidFill>
              </a:rPr>
              <a:t>)</a:t>
            </a:r>
          </a:p>
          <a:p>
            <a:pPr marL="0" indent="0">
              <a:buFont typeface="Arial" panose="020B0604020202020204" pitchFamily="34" charset="0"/>
              <a:buNone/>
            </a:pPr>
            <a:endParaRPr lang="da-DK" baseline="0" dirty="0" smtClean="0">
              <a:solidFill>
                <a:schemeClr val="tx1"/>
              </a:solidFill>
            </a:endParaRPr>
          </a:p>
          <a:p>
            <a:pPr marL="0" indent="0">
              <a:buFont typeface="Arial" panose="020B0604020202020204" pitchFamily="34" charset="0"/>
              <a:buNone/>
            </a:pPr>
            <a:r>
              <a:rPr lang="da-DK" sz="1200" kern="1200" smtClean="0">
                <a:solidFill>
                  <a:schemeClr val="tx1"/>
                </a:solidFill>
                <a:effectLst/>
                <a:latin typeface="Arial" charset="0"/>
                <a:ea typeface="+mn-ea"/>
                <a:cs typeface="+mn-cs"/>
              </a:rPr>
              <a:t>Foto: Ulrik Jantzen.</a:t>
            </a:r>
            <a:endParaRPr lang="da-DK" baseline="0" dirty="0" smtClean="0">
              <a:solidFill>
                <a:schemeClr val="tx1"/>
              </a:solidFill>
            </a:endParaRPr>
          </a:p>
        </p:txBody>
      </p:sp>
      <p:sp>
        <p:nvSpPr>
          <p:cNvPr id="4" name="Pladsholder til diasnummer 3"/>
          <p:cNvSpPr>
            <a:spLocks noGrp="1"/>
          </p:cNvSpPr>
          <p:nvPr>
            <p:ph type="sldNum" sz="quarter" idx="10"/>
          </p:nvPr>
        </p:nvSpPr>
        <p:spPr/>
        <p:txBody>
          <a:bodyPr/>
          <a:lstStyle/>
          <a:p>
            <a:fld id="{3477FD34-E586-4161-AD40-242107BE3476}" type="slidenum">
              <a:rPr lang="da-DK" smtClean="0"/>
              <a:pPr/>
              <a:t>1</a:t>
            </a:fld>
            <a:endParaRPr lang="da-DK"/>
          </a:p>
        </p:txBody>
      </p:sp>
    </p:spTree>
    <p:extLst>
      <p:ext uri="{BB962C8B-B14F-4D97-AF65-F5344CB8AC3E}">
        <p14:creationId xmlns:p14="http://schemas.microsoft.com/office/powerpoint/2010/main" val="973161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solidFill>
                  <a:schemeClr val="tx1"/>
                </a:solidFill>
              </a:rPr>
              <a:t>Rådgivningsgruppen har 20. juni</a:t>
            </a:r>
            <a:r>
              <a:rPr lang="da-DK" baseline="0" dirty="0" smtClean="0">
                <a:solidFill>
                  <a:schemeClr val="tx1"/>
                </a:solidFill>
              </a:rPr>
              <a:t> 2018 offentliggjort fem pejlemærker.</a:t>
            </a:r>
          </a:p>
          <a:p>
            <a:endParaRPr lang="da-DK" baseline="0" dirty="0">
              <a:solidFill>
                <a:schemeClr val="tx1"/>
              </a:solidFill>
            </a:endParaRPr>
          </a:p>
          <a:p>
            <a:r>
              <a:rPr lang="da-DK" baseline="0" dirty="0" smtClean="0">
                <a:solidFill>
                  <a:schemeClr val="tx1"/>
                </a:solidFill>
              </a:rPr>
              <a:t>Pejlemærkerne er tænkt som et udgangspunkt for at udvikle en ny praksis, hvor didaktisk frihed, pædagogisk ekspertise og professionel dømmekraft står centralt, og hvor </a:t>
            </a:r>
            <a:r>
              <a:rPr lang="da-DK" i="0" baseline="0" dirty="0" smtClean="0">
                <a:solidFill>
                  <a:schemeClr val="tx1"/>
                </a:solidFill>
              </a:rPr>
              <a:t>værdierne i </a:t>
            </a:r>
            <a:r>
              <a:rPr lang="da-DK" baseline="0" dirty="0" smtClean="0">
                <a:solidFill>
                  <a:schemeClr val="tx1"/>
                </a:solidFill>
              </a:rPr>
              <a:t>folkeskolens formålsparagraf i højere grad er bærende i arbejdet med undervisningen – samtidig med at de høje forventninger til eleverne og til folkeskolen bevares. </a:t>
            </a:r>
          </a:p>
          <a:p>
            <a:r>
              <a:rPr lang="da-DK" baseline="0" dirty="0" smtClean="0">
                <a:solidFill>
                  <a:schemeClr val="tx1"/>
                </a:solidFill>
              </a:rPr>
              <a:t>Dette kræver dialog på alle niveauer. Løbende drøftelser, sparring og faglig refleksion blandt fagprofessionelle, ledere og forvaltninger er en forudsætning for, at de nye frihedsgrader bruges kvalificeret og målrettet med hensyn til elevernes faglige udvikling.  </a:t>
            </a:r>
            <a:br>
              <a:rPr lang="da-DK" baseline="0" dirty="0" smtClean="0">
                <a:solidFill>
                  <a:schemeClr val="tx1"/>
                </a:solidFill>
              </a:rPr>
            </a:br>
            <a:endParaRPr lang="da-DK" baseline="0" dirty="0" smtClean="0">
              <a:solidFill>
                <a:schemeClr val="tx1"/>
              </a:solidFill>
            </a:endParaRPr>
          </a:p>
          <a:p>
            <a:r>
              <a:rPr lang="da-DK" baseline="0" dirty="0" smtClean="0">
                <a:solidFill>
                  <a:schemeClr val="tx1"/>
                </a:solidFill>
              </a:rPr>
              <a:t>Det særskilte dokument ”Beskrivelse af Rådgivningsgruppens pejlemærker” kan anvendes som handout i en indledende lokal dialog mellem lærere, pædagogisk personale, skoleledelse og forvaltninger om, hvad de ændrede rammer for Fælles Mål skal betyde på de enkelte skoler og i tilrettelæggelsen af undervisningen.</a:t>
            </a:r>
          </a:p>
        </p:txBody>
      </p:sp>
      <p:sp>
        <p:nvSpPr>
          <p:cNvPr id="4" name="Pladsholder til diasnummer 3"/>
          <p:cNvSpPr>
            <a:spLocks noGrp="1"/>
          </p:cNvSpPr>
          <p:nvPr>
            <p:ph type="sldNum" sz="quarter" idx="10"/>
          </p:nvPr>
        </p:nvSpPr>
        <p:spPr/>
        <p:txBody>
          <a:bodyPr/>
          <a:lstStyle/>
          <a:p>
            <a:fld id="{3477FD34-E586-4161-AD40-242107BE3476}" type="slidenum">
              <a:rPr lang="da-DK" smtClean="0"/>
              <a:pPr/>
              <a:t>10</a:t>
            </a:fld>
            <a:endParaRPr lang="da-DK"/>
          </a:p>
        </p:txBody>
      </p:sp>
    </p:spTree>
    <p:extLst>
      <p:ext uri="{BB962C8B-B14F-4D97-AF65-F5344CB8AC3E}">
        <p14:creationId xmlns:p14="http://schemas.microsoft.com/office/powerpoint/2010/main" val="631158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11</a:t>
            </a:fld>
            <a:endParaRPr lang="da-DK"/>
          </a:p>
        </p:txBody>
      </p:sp>
    </p:spTree>
    <p:extLst>
      <p:ext uri="{BB962C8B-B14F-4D97-AF65-F5344CB8AC3E}">
        <p14:creationId xmlns:p14="http://schemas.microsoft.com/office/powerpoint/2010/main" val="2248473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solidFill>
                  <a:schemeClr val="tx1"/>
                </a:solidFill>
              </a:rPr>
              <a:t>Spørgsmål til fælles dialog mellem</a:t>
            </a:r>
          </a:p>
          <a:p>
            <a:pPr marL="285750" indent="-285750">
              <a:buFont typeface="Arial" panose="020B0604020202020204" pitchFamily="34" charset="0"/>
              <a:buChar char="•"/>
            </a:pPr>
            <a:r>
              <a:rPr lang="da-DK" dirty="0" smtClean="0">
                <a:solidFill>
                  <a:schemeClr val="tx1"/>
                </a:solidFill>
              </a:rPr>
              <a:t>Forvaltning og skoleledelse</a:t>
            </a:r>
          </a:p>
          <a:p>
            <a:pPr marL="285750" indent="-285750">
              <a:buFont typeface="Arial" panose="020B0604020202020204" pitchFamily="34" charset="0"/>
              <a:buChar char="•"/>
            </a:pPr>
            <a:r>
              <a:rPr lang="da-DK" dirty="0" smtClean="0">
                <a:solidFill>
                  <a:schemeClr val="tx1"/>
                </a:solidFill>
              </a:rPr>
              <a:t>Skoleledelse og fagprofessionelle medarbejdere (lærere/øvrigt pædagogisk personale) fx på et samlet skolemøde/afdelingsmøde</a:t>
            </a:r>
          </a:p>
          <a:p>
            <a:pPr marL="285750" indent="-285750">
              <a:buFont typeface="Arial" panose="020B0604020202020204" pitchFamily="34" charset="0"/>
              <a:buChar char="•"/>
            </a:pPr>
            <a:r>
              <a:rPr lang="da-DK" dirty="0" smtClean="0">
                <a:solidFill>
                  <a:schemeClr val="tx1"/>
                </a:solidFill>
              </a:rPr>
              <a:t>Fagprofessionelle  medarbejdere (Lærere</a:t>
            </a:r>
            <a:r>
              <a:rPr lang="da-DK" baseline="0" dirty="0" smtClean="0">
                <a:solidFill>
                  <a:schemeClr val="tx1"/>
                </a:solidFill>
              </a:rPr>
              <a:t> og øvrigt pædagogisk personale fx team)</a:t>
            </a:r>
            <a:endParaRPr lang="da-DK" dirty="0" smtClean="0">
              <a:solidFill>
                <a:schemeClr val="tx1"/>
              </a:solidFill>
            </a:endParaRPr>
          </a:p>
          <a:p>
            <a:endParaRPr lang="da-DK" dirty="0" smtClean="0">
              <a:solidFill>
                <a:schemeClr val="tx1"/>
              </a:solidFill>
            </a:endParaRPr>
          </a:p>
          <a:p>
            <a:r>
              <a:rPr lang="da-DK" dirty="0" smtClean="0">
                <a:solidFill>
                  <a:schemeClr val="tx1"/>
                </a:solidFill>
              </a:rPr>
              <a:t>Spørgsmålene</a:t>
            </a:r>
            <a:r>
              <a:rPr lang="da-DK" baseline="0" dirty="0" smtClean="0">
                <a:solidFill>
                  <a:schemeClr val="tx1"/>
                </a:solidFill>
              </a:rPr>
              <a:t> k</a:t>
            </a:r>
            <a:r>
              <a:rPr lang="da-DK" dirty="0" smtClean="0">
                <a:solidFill>
                  <a:schemeClr val="tx1"/>
                </a:solidFill>
              </a:rPr>
              <a:t>an også anvendes til dialog i forvaltning, i skoleledelse</a:t>
            </a:r>
            <a:endParaRPr lang="da-DK" dirty="0">
              <a:solidFill>
                <a:schemeClr val="tx1"/>
              </a:solidFill>
            </a:endParaRPr>
          </a:p>
        </p:txBody>
      </p:sp>
      <p:sp>
        <p:nvSpPr>
          <p:cNvPr id="4" name="Pladsholder til diasnummer 3"/>
          <p:cNvSpPr>
            <a:spLocks noGrp="1"/>
          </p:cNvSpPr>
          <p:nvPr>
            <p:ph type="sldNum" sz="quarter" idx="10"/>
          </p:nvPr>
        </p:nvSpPr>
        <p:spPr/>
        <p:txBody>
          <a:bodyPr/>
          <a:lstStyle/>
          <a:p>
            <a:fld id="{3477FD34-E586-4161-AD40-242107BE3476}" type="slidenum">
              <a:rPr lang="da-DK" smtClean="0"/>
              <a:pPr/>
              <a:t>12</a:t>
            </a:fld>
            <a:endParaRPr lang="da-DK"/>
          </a:p>
        </p:txBody>
      </p:sp>
    </p:spTree>
    <p:extLst>
      <p:ext uri="{BB962C8B-B14F-4D97-AF65-F5344CB8AC3E}">
        <p14:creationId xmlns:p14="http://schemas.microsoft.com/office/powerpoint/2010/main" val="3910864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a-DK" baseline="0" dirty="0" smtClean="0">
                <a:solidFill>
                  <a:schemeClr val="tx1"/>
                </a:solidFill>
              </a:rPr>
              <a:t>Inspirationsspørgsmål til dialog mellem forvaltning og skoleledelse udarbejdet med udgangspunkt i Rådgivningsgruppens pejlemærker. </a:t>
            </a:r>
          </a:p>
          <a:p>
            <a:endParaRPr lang="da-DK" baseline="0" dirty="0" smtClean="0">
              <a:solidFill>
                <a:schemeClr val="tx1"/>
              </a:solidFill>
            </a:endParaRPr>
          </a:p>
          <a:p>
            <a:r>
              <a:rPr lang="da-DK" baseline="0" dirty="0" smtClean="0">
                <a:solidFill>
                  <a:schemeClr val="tx1"/>
                </a:solidFill>
              </a:rPr>
              <a:t>Vælg dem, der er vigtigst for jer, og som passer til det, som I er optagede af i jeres kommune/skole (afhænger også af tidshensyn).</a:t>
            </a:r>
          </a:p>
          <a:p>
            <a:endParaRPr lang="da-DK" baseline="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da-DK" baseline="0" dirty="0" smtClean="0">
                <a:solidFill>
                  <a:schemeClr val="tx1"/>
                </a:solidFill>
              </a:rPr>
              <a:t>Vær gerne opmærksom på i dialogen at supplere med afklaring af roller og opgaver ift. det, som I når frem til – hvem gør hvad og hvornår?</a:t>
            </a:r>
          </a:p>
          <a:p>
            <a:pPr marL="0" marR="0" indent="0" algn="l" defTabSz="914400" rtl="0" eaLnBrk="1" fontAlgn="base" latinLnBrk="0" hangingPunct="1">
              <a:lnSpc>
                <a:spcPct val="100000"/>
              </a:lnSpc>
              <a:spcBef>
                <a:spcPct val="30000"/>
              </a:spcBef>
              <a:spcAft>
                <a:spcPct val="0"/>
              </a:spcAft>
              <a:buClrTx/>
              <a:buSzTx/>
              <a:buFontTx/>
              <a:buNone/>
              <a:tabLst/>
              <a:defRPr/>
            </a:pPr>
            <a:endParaRPr lang="da-DK" baseline="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da-DK" baseline="0" dirty="0" smtClean="0">
                <a:solidFill>
                  <a:schemeClr val="tx1"/>
                </a:solidFill>
              </a:rPr>
              <a:t>Det særskilte dokument ”Inspirationsspørgsmål til dialog om Fælles Mål” kan anvendes til støtte for dialogen. </a:t>
            </a:r>
          </a:p>
          <a:p>
            <a:pPr marL="0" marR="0" indent="0" algn="l" defTabSz="914400" rtl="0" eaLnBrk="1" fontAlgn="base" latinLnBrk="0" hangingPunct="1">
              <a:lnSpc>
                <a:spcPct val="100000"/>
              </a:lnSpc>
              <a:spcBef>
                <a:spcPct val="30000"/>
              </a:spcBef>
              <a:spcAft>
                <a:spcPct val="0"/>
              </a:spcAft>
              <a:buClrTx/>
              <a:buSzTx/>
              <a:buFontTx/>
              <a:buNone/>
              <a:tabLst/>
              <a:defRPr/>
            </a:pPr>
            <a:endParaRPr lang="da-DK" baseline="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da-DK" baseline="0" dirty="0" smtClean="0">
                <a:solidFill>
                  <a:schemeClr val="tx1"/>
                </a:solidFill>
              </a:rPr>
              <a:t>Det særskilte dokument ”Beskrivelse af Rådgivningsgruppens pejlemærker” kan anvendes som handout i en indledende lokal dialog mellem lærere, pædagogisk personale, skoleledelse og forvaltninger om, hvad de ændrede rammer for Fælles Mål skal betyde på de enkelte skoler og i tilrettelæggelsen af undervisningen.</a:t>
            </a:r>
          </a:p>
        </p:txBody>
      </p:sp>
      <p:sp>
        <p:nvSpPr>
          <p:cNvPr id="4" name="Pladsholder til diasnummer 3"/>
          <p:cNvSpPr>
            <a:spLocks noGrp="1"/>
          </p:cNvSpPr>
          <p:nvPr>
            <p:ph type="sldNum" sz="quarter" idx="10"/>
          </p:nvPr>
        </p:nvSpPr>
        <p:spPr/>
        <p:txBody>
          <a:bodyPr/>
          <a:lstStyle/>
          <a:p>
            <a:fld id="{3477FD34-E586-4161-AD40-242107BE3476}" type="slidenum">
              <a:rPr lang="da-DK" smtClean="0"/>
              <a:pPr/>
              <a:t>13</a:t>
            </a:fld>
            <a:endParaRPr lang="da-DK"/>
          </a:p>
        </p:txBody>
      </p:sp>
    </p:spTree>
    <p:extLst>
      <p:ext uri="{BB962C8B-B14F-4D97-AF65-F5344CB8AC3E}">
        <p14:creationId xmlns:p14="http://schemas.microsoft.com/office/powerpoint/2010/main" val="3748249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a-DK" baseline="0" dirty="0" smtClean="0">
                <a:solidFill>
                  <a:schemeClr val="tx1"/>
                </a:solidFill>
              </a:rPr>
              <a:t>Fortsat: Inspirationsspørgsmål til forvaltning og skoleledelse</a:t>
            </a:r>
          </a:p>
          <a:p>
            <a:pPr marL="0" marR="0" indent="0" algn="l" defTabSz="914400" rtl="0" eaLnBrk="1" fontAlgn="base" latinLnBrk="0" hangingPunct="1">
              <a:lnSpc>
                <a:spcPct val="100000"/>
              </a:lnSpc>
              <a:spcBef>
                <a:spcPct val="30000"/>
              </a:spcBef>
              <a:spcAft>
                <a:spcPct val="0"/>
              </a:spcAft>
              <a:buClrTx/>
              <a:buSzTx/>
              <a:buFontTx/>
              <a:buNone/>
              <a:tabLst/>
              <a:defRPr/>
            </a:pPr>
            <a:endParaRPr lang="da-DK" baseline="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da-DK" baseline="0" dirty="0" smtClean="0">
                <a:solidFill>
                  <a:schemeClr val="tx1"/>
                </a:solidFill>
              </a:rPr>
              <a:t>Inspirationsspørgsmål til dialog mellem forvaltning og skoleledelse udarbejdet med udgangspunkt i Rådgivningsgruppens pejlemærker. </a:t>
            </a:r>
          </a:p>
          <a:p>
            <a:endParaRPr lang="da-DK" baseline="0" dirty="0" smtClean="0">
              <a:solidFill>
                <a:schemeClr val="tx1"/>
              </a:solidFill>
            </a:endParaRPr>
          </a:p>
          <a:p>
            <a:r>
              <a:rPr lang="da-DK" baseline="0" dirty="0" smtClean="0">
                <a:solidFill>
                  <a:schemeClr val="tx1"/>
                </a:solidFill>
              </a:rPr>
              <a:t>Vælg dem, der er vigtigst for jer, og </a:t>
            </a:r>
            <a:r>
              <a:rPr lang="da-DK" baseline="0" dirty="0" err="1" smtClean="0">
                <a:solidFill>
                  <a:schemeClr val="tx1"/>
                </a:solidFill>
              </a:rPr>
              <a:t>sompasser</a:t>
            </a:r>
            <a:r>
              <a:rPr lang="da-DK" baseline="0" dirty="0" smtClean="0">
                <a:solidFill>
                  <a:schemeClr val="tx1"/>
                </a:solidFill>
              </a:rPr>
              <a:t> til det, som I er optagede af i jeres kommune/skole (afhænger også af tidshensyn).</a:t>
            </a:r>
          </a:p>
          <a:p>
            <a:endParaRPr lang="da-DK" baseline="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da-DK" baseline="0" dirty="0" smtClean="0">
                <a:solidFill>
                  <a:schemeClr val="tx1"/>
                </a:solidFill>
              </a:rPr>
              <a:t>Vær gerne opmærksom på i dialogen at supplere med afklaring af roller og opgaver ift. det, som I når frem til – hvem gør hvad og hvornår?</a:t>
            </a:r>
          </a:p>
          <a:p>
            <a:pPr marL="0" marR="0" indent="0" algn="l" defTabSz="914400" rtl="0" eaLnBrk="1" fontAlgn="base" latinLnBrk="0" hangingPunct="1">
              <a:lnSpc>
                <a:spcPct val="100000"/>
              </a:lnSpc>
              <a:spcBef>
                <a:spcPct val="30000"/>
              </a:spcBef>
              <a:spcAft>
                <a:spcPct val="0"/>
              </a:spcAft>
              <a:buClrTx/>
              <a:buSzTx/>
              <a:buFontTx/>
              <a:buNone/>
              <a:tabLst/>
              <a:defRPr/>
            </a:pPr>
            <a:endParaRPr lang="da-DK" baseline="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da-DK" baseline="0" dirty="0" smtClean="0">
                <a:solidFill>
                  <a:schemeClr val="tx1"/>
                </a:solidFill>
              </a:rPr>
              <a:t>Det særskilte dokument ”Inspirationsspørgsmål til dialog om Fælles Mål” kan anvendes til støtte for dialogen. </a:t>
            </a:r>
          </a:p>
          <a:p>
            <a:pPr marL="0" marR="0" indent="0" algn="l" defTabSz="914400" rtl="0" eaLnBrk="1" fontAlgn="base" latinLnBrk="0" hangingPunct="1">
              <a:lnSpc>
                <a:spcPct val="100000"/>
              </a:lnSpc>
              <a:spcBef>
                <a:spcPct val="30000"/>
              </a:spcBef>
              <a:spcAft>
                <a:spcPct val="0"/>
              </a:spcAft>
              <a:buClrTx/>
              <a:buSzTx/>
              <a:buFontTx/>
              <a:buNone/>
              <a:tabLst/>
              <a:defRPr/>
            </a:pPr>
            <a:endParaRPr lang="da-DK" baseline="0" dirty="0" smtClean="0">
              <a:solidFill>
                <a:schemeClr val="tx1"/>
              </a:solidFill>
            </a:endParaRPr>
          </a:p>
          <a:p>
            <a:r>
              <a:rPr lang="da-DK" baseline="0" dirty="0" smtClean="0">
                <a:solidFill>
                  <a:schemeClr val="tx1"/>
                </a:solidFill>
              </a:rPr>
              <a:t>Det særskilte dokument ”Beskrivelse af Rådgivningsgruppens pejlemærker” kan anvendes som handout i en indledende lokal dialog mellem lærere, pædagogisk personale, skoleledelse og forvaltninger om, hvad de ændrede rammer for Fælles Mål skal betyde på de enkelte skoler og i tilrettelæggelsen af undervisningen.</a:t>
            </a:r>
          </a:p>
        </p:txBody>
      </p:sp>
      <p:sp>
        <p:nvSpPr>
          <p:cNvPr id="4" name="Pladsholder til diasnummer 3"/>
          <p:cNvSpPr>
            <a:spLocks noGrp="1"/>
          </p:cNvSpPr>
          <p:nvPr>
            <p:ph type="sldNum" sz="quarter" idx="10"/>
          </p:nvPr>
        </p:nvSpPr>
        <p:spPr/>
        <p:txBody>
          <a:bodyPr/>
          <a:lstStyle/>
          <a:p>
            <a:fld id="{3477FD34-E586-4161-AD40-242107BE3476}" type="slidenum">
              <a:rPr lang="da-DK" smtClean="0"/>
              <a:pPr/>
              <a:t>14</a:t>
            </a:fld>
            <a:endParaRPr lang="da-DK"/>
          </a:p>
        </p:txBody>
      </p:sp>
    </p:spTree>
    <p:extLst>
      <p:ext uri="{BB962C8B-B14F-4D97-AF65-F5344CB8AC3E}">
        <p14:creationId xmlns:p14="http://schemas.microsoft.com/office/powerpoint/2010/main" val="3748249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solidFill>
                  <a:schemeClr val="tx1"/>
                </a:solidFill>
              </a:rPr>
              <a:t>Inspirationsspørgsmål til dialog mellem skoleledelse og lærere/øvrigt pædagogisk personale udarbejdet med udgangspunkt i Rådgivningsgruppens pejlemærker. </a:t>
            </a:r>
            <a:br>
              <a:rPr lang="da-DK" baseline="0" dirty="0" smtClean="0">
                <a:solidFill>
                  <a:schemeClr val="tx1"/>
                </a:solidFill>
              </a:rPr>
            </a:br>
            <a:r>
              <a:rPr lang="da-DK" baseline="0" dirty="0" smtClean="0">
                <a:solidFill>
                  <a:schemeClr val="tx1"/>
                </a:solidFill>
              </a:rPr>
              <a:t/>
            </a:r>
            <a:br>
              <a:rPr lang="da-DK" baseline="0" dirty="0" smtClean="0">
                <a:solidFill>
                  <a:schemeClr val="tx1"/>
                </a:solidFill>
              </a:rPr>
            </a:br>
            <a:r>
              <a:rPr lang="da-DK" baseline="0" dirty="0" smtClean="0">
                <a:solidFill>
                  <a:schemeClr val="tx1"/>
                </a:solidFill>
              </a:rPr>
              <a:t>Vælg dem, der er vigtigst for jer, og som passer til det, som I er optagede af i jeres kommune/skole (afhænger også af tidshensyn).</a:t>
            </a:r>
          </a:p>
          <a:p>
            <a:pPr marL="171450" indent="-171450">
              <a:buFontTx/>
              <a:buChar char="-"/>
            </a:pPr>
            <a:endParaRPr lang="da-DK" baseline="0" dirty="0" smtClean="0">
              <a:solidFill>
                <a:schemeClr val="tx1"/>
              </a:solidFill>
            </a:endParaRPr>
          </a:p>
          <a:p>
            <a:r>
              <a:rPr lang="da-DK" baseline="0" dirty="0" smtClean="0">
                <a:solidFill>
                  <a:schemeClr val="tx1"/>
                </a:solidFill>
              </a:rPr>
              <a:t>Vær gerne opmærksomme på i dialogen at supplere med afklaring af roller og opgaver ift. det, som I når frem til – hvem gør hvad og hvornår?</a:t>
            </a:r>
          </a:p>
          <a:p>
            <a:endParaRPr lang="da-DK" baseline="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da-DK" baseline="0" dirty="0" smtClean="0">
                <a:solidFill>
                  <a:schemeClr val="tx1"/>
                </a:solidFill>
              </a:rPr>
              <a:t>Det særskilte dokument ”Inspirationsspørgsmål til dialog om Fælles Mål” kan anvendes til støtte for dialogen. </a:t>
            </a:r>
          </a:p>
          <a:p>
            <a:pPr marL="0" marR="0" indent="0" algn="l" defTabSz="914400" rtl="0" eaLnBrk="1" fontAlgn="base" latinLnBrk="0" hangingPunct="1">
              <a:lnSpc>
                <a:spcPct val="100000"/>
              </a:lnSpc>
              <a:spcBef>
                <a:spcPct val="30000"/>
              </a:spcBef>
              <a:spcAft>
                <a:spcPct val="0"/>
              </a:spcAft>
              <a:buClrTx/>
              <a:buSzTx/>
              <a:buFontTx/>
              <a:buNone/>
              <a:tabLst/>
              <a:defRPr/>
            </a:pPr>
            <a:endParaRPr lang="da-DK" baseline="0" dirty="0" smtClean="0">
              <a:solidFill>
                <a:schemeClr val="tx1"/>
              </a:solidFill>
            </a:endParaRPr>
          </a:p>
          <a:p>
            <a:r>
              <a:rPr lang="da-DK" baseline="0" dirty="0" smtClean="0">
                <a:solidFill>
                  <a:schemeClr val="tx1"/>
                </a:solidFill>
              </a:rPr>
              <a:t>Det særskilte dokument ”Beskrivelse af Rådgivningsgruppens pejlemærker” kan anvendes som handout i en indledende lokal dialog mellem lærere, pædagogisk personale, skoleledelse og forvaltninger om, hvad de ændrede rammer for Fælles Mål skal betyde på de enkelte skoler og i tilrettelæggelsen af undervisningen.</a:t>
            </a:r>
          </a:p>
          <a:p>
            <a:endParaRPr lang="da-DK" baseline="0" dirty="0" smtClean="0">
              <a:solidFill>
                <a:srgbClr val="00B050"/>
              </a:solidFill>
            </a:endParaRPr>
          </a:p>
        </p:txBody>
      </p:sp>
      <p:sp>
        <p:nvSpPr>
          <p:cNvPr id="4" name="Pladsholder til diasnummer 3"/>
          <p:cNvSpPr>
            <a:spLocks noGrp="1"/>
          </p:cNvSpPr>
          <p:nvPr>
            <p:ph type="sldNum" sz="quarter" idx="10"/>
          </p:nvPr>
        </p:nvSpPr>
        <p:spPr/>
        <p:txBody>
          <a:bodyPr/>
          <a:lstStyle/>
          <a:p>
            <a:fld id="{3477FD34-E586-4161-AD40-242107BE3476}" type="slidenum">
              <a:rPr lang="da-DK" smtClean="0"/>
              <a:pPr/>
              <a:t>15</a:t>
            </a:fld>
            <a:endParaRPr lang="da-DK"/>
          </a:p>
        </p:txBody>
      </p:sp>
    </p:spTree>
    <p:extLst>
      <p:ext uri="{BB962C8B-B14F-4D97-AF65-F5344CB8AC3E}">
        <p14:creationId xmlns:p14="http://schemas.microsoft.com/office/powerpoint/2010/main" val="3748249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solidFill>
                  <a:schemeClr val="tx1"/>
                </a:solidFill>
              </a:rPr>
              <a:t>Fortsat: Inspirationsspørgsmål til dialog mellem skoleledelse og lærere/øvrigt pædagogisk personale udarbejdet med udgangspunkt i Rådgivningsgruppens pejlemærker.</a:t>
            </a:r>
            <a:br>
              <a:rPr lang="da-DK" baseline="0" dirty="0" smtClean="0">
                <a:solidFill>
                  <a:schemeClr val="tx1"/>
                </a:solidFill>
              </a:rPr>
            </a:br>
            <a:r>
              <a:rPr lang="da-DK" baseline="0" dirty="0" smtClean="0">
                <a:solidFill>
                  <a:schemeClr val="tx1"/>
                </a:solidFill>
              </a:rPr>
              <a:t/>
            </a:r>
            <a:br>
              <a:rPr lang="da-DK" baseline="0" dirty="0" smtClean="0">
                <a:solidFill>
                  <a:schemeClr val="tx1"/>
                </a:solidFill>
              </a:rPr>
            </a:br>
            <a:r>
              <a:rPr lang="da-DK" baseline="0" dirty="0" smtClean="0">
                <a:solidFill>
                  <a:schemeClr val="tx1"/>
                </a:solidFill>
              </a:rPr>
              <a:t>Vælg dem, der er vigtigst for jer, og som passer til det, som I er optagede af i jeres kommune/skole (afhænger også af tidshensyn).</a:t>
            </a:r>
          </a:p>
          <a:p>
            <a:pPr marL="171450" indent="-171450">
              <a:buFontTx/>
              <a:buChar char="-"/>
            </a:pPr>
            <a:endParaRPr lang="da-DK" baseline="0" dirty="0" smtClean="0">
              <a:solidFill>
                <a:schemeClr val="tx1"/>
              </a:solidFill>
            </a:endParaRPr>
          </a:p>
          <a:p>
            <a:r>
              <a:rPr lang="da-DK" baseline="0" dirty="0" smtClean="0">
                <a:solidFill>
                  <a:schemeClr val="tx1"/>
                </a:solidFill>
              </a:rPr>
              <a:t>Vær gerne opmærksom på i dialogen at supplere med afklaring af roller og opgaver ift. det, som I når frem til – hvem gør hvad og hvornår?</a:t>
            </a:r>
          </a:p>
          <a:p>
            <a:endParaRPr lang="da-DK" baseline="0" dirty="0" smtClean="0">
              <a:solidFill>
                <a:schemeClr val="tx1"/>
              </a:solidFill>
            </a:endParaRPr>
          </a:p>
          <a:p>
            <a:r>
              <a:rPr lang="da-DK" baseline="0" dirty="0" smtClean="0">
                <a:solidFill>
                  <a:schemeClr val="tx1"/>
                </a:solidFill>
              </a:rPr>
              <a:t>Det særskilte dokument ”Beskrivelse af Rådgivningsgruppens pejlemærker” kan anvendes som handout i en indledende lokal dialog mellem lærere, pædagogisk personale, skoleledelse og forvaltninger om, hvad de ændrede rammer for Fælles Mål skal betyde på de enkelte skoler og i tilrettelæggelsen af undervisningen.</a:t>
            </a:r>
          </a:p>
          <a:p>
            <a:endParaRPr lang="da-DK" baseline="0" dirty="0" smtClean="0">
              <a:solidFill>
                <a:srgbClr val="00B050"/>
              </a:solidFill>
            </a:endParaRPr>
          </a:p>
        </p:txBody>
      </p:sp>
      <p:sp>
        <p:nvSpPr>
          <p:cNvPr id="4" name="Pladsholder til diasnummer 3"/>
          <p:cNvSpPr>
            <a:spLocks noGrp="1"/>
          </p:cNvSpPr>
          <p:nvPr>
            <p:ph type="sldNum" sz="quarter" idx="10"/>
          </p:nvPr>
        </p:nvSpPr>
        <p:spPr/>
        <p:txBody>
          <a:bodyPr/>
          <a:lstStyle/>
          <a:p>
            <a:fld id="{3477FD34-E586-4161-AD40-242107BE3476}" type="slidenum">
              <a:rPr lang="da-DK" smtClean="0"/>
              <a:pPr/>
              <a:t>16</a:t>
            </a:fld>
            <a:endParaRPr lang="da-DK"/>
          </a:p>
        </p:txBody>
      </p:sp>
    </p:spTree>
    <p:extLst>
      <p:ext uri="{BB962C8B-B14F-4D97-AF65-F5344CB8AC3E}">
        <p14:creationId xmlns:p14="http://schemas.microsoft.com/office/powerpoint/2010/main" val="3748249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a-DK" sz="1200" dirty="0" smtClean="0">
                <a:solidFill>
                  <a:schemeClr val="tx1"/>
                </a:solidFill>
              </a:rPr>
              <a:t>Inspirationsspørgsmål til dialog i</a:t>
            </a:r>
            <a:r>
              <a:rPr lang="da-DK" sz="1200" baseline="0" dirty="0" smtClean="0">
                <a:solidFill>
                  <a:schemeClr val="tx1"/>
                </a:solidFill>
              </a:rPr>
              <a:t> </a:t>
            </a:r>
            <a:r>
              <a:rPr lang="da-DK" sz="1200" dirty="0" smtClean="0">
                <a:solidFill>
                  <a:schemeClr val="tx1"/>
                </a:solidFill>
              </a:rPr>
              <a:t>team</a:t>
            </a:r>
            <a:r>
              <a:rPr lang="da-DK" sz="1200" i="1" dirty="0" smtClean="0">
                <a:solidFill>
                  <a:schemeClr val="tx1"/>
                </a:solidFill>
              </a:rPr>
              <a:t>, </a:t>
            </a:r>
            <a:r>
              <a:rPr lang="da-DK" sz="1200" i="0" dirty="0" smtClean="0">
                <a:solidFill>
                  <a:schemeClr val="tx1"/>
                </a:solidFill>
              </a:rPr>
              <a:t>afdelinger</a:t>
            </a:r>
            <a:r>
              <a:rPr lang="da-DK" sz="1200" i="1" dirty="0" smtClean="0">
                <a:solidFill>
                  <a:schemeClr val="tx1"/>
                </a:solidFill>
              </a:rPr>
              <a:t>, </a:t>
            </a:r>
            <a:r>
              <a:rPr lang="da-DK" sz="1200" i="0" dirty="0" smtClean="0">
                <a:solidFill>
                  <a:schemeClr val="tx1"/>
                </a:solidFill>
              </a:rPr>
              <a:t>fagudvalg</a:t>
            </a:r>
            <a:r>
              <a:rPr lang="da-DK" sz="1200" i="0" baseline="0" dirty="0" smtClean="0">
                <a:solidFill>
                  <a:schemeClr val="tx1"/>
                </a:solidFill>
              </a:rPr>
              <a:t> mv.</a:t>
            </a:r>
            <a:r>
              <a:rPr lang="da-DK" baseline="0" dirty="0" smtClean="0">
                <a:solidFill>
                  <a:schemeClr val="tx1"/>
                </a:solidFill>
              </a:rPr>
              <a:t> udarbejdet med udgangspunkt i Rådgivningsgruppens pejlemærker.</a:t>
            </a:r>
            <a:br>
              <a:rPr lang="da-DK" baseline="0" dirty="0" smtClean="0">
                <a:solidFill>
                  <a:schemeClr val="tx1"/>
                </a:solidFill>
              </a:rPr>
            </a:br>
            <a:r>
              <a:rPr lang="da-DK" baseline="0" dirty="0" smtClean="0">
                <a:solidFill>
                  <a:schemeClr val="tx1"/>
                </a:solidFill>
              </a:rPr>
              <a:t/>
            </a:r>
            <a:br>
              <a:rPr lang="da-DK" baseline="0" dirty="0" smtClean="0">
                <a:solidFill>
                  <a:schemeClr val="tx1"/>
                </a:solidFill>
              </a:rPr>
            </a:br>
            <a:r>
              <a:rPr lang="da-DK" baseline="0" dirty="0" smtClean="0">
                <a:solidFill>
                  <a:schemeClr val="tx1"/>
                </a:solidFill>
              </a:rPr>
              <a:t>Vælg dem, der er vigtigst for jer, og som passer til det, som I er optagede af i jeres kommune/skole (afhænger også af tidshensyn).</a:t>
            </a:r>
          </a:p>
          <a:p>
            <a:pPr marL="171450" indent="-171450">
              <a:buFontTx/>
              <a:buChar char="-"/>
            </a:pPr>
            <a:endParaRPr lang="da-DK" baseline="0" dirty="0" smtClean="0">
              <a:solidFill>
                <a:schemeClr val="tx1"/>
              </a:solidFill>
            </a:endParaRPr>
          </a:p>
          <a:p>
            <a:r>
              <a:rPr lang="da-DK" baseline="0" dirty="0" smtClean="0">
                <a:solidFill>
                  <a:schemeClr val="tx1"/>
                </a:solidFill>
              </a:rPr>
              <a:t>Vær gerne opmærksom på i dialogen at supplere med afklaring af roller og opgaver ift. det, som I når frem til – hvem gør hvad og hvornår?</a:t>
            </a:r>
          </a:p>
          <a:p>
            <a:endParaRPr lang="da-DK" baseline="0" dirty="0" smtClean="0">
              <a:solidFill>
                <a:schemeClr val="tx1"/>
              </a:solidFill>
            </a:endParaRPr>
          </a:p>
          <a:p>
            <a:r>
              <a:rPr lang="da-DK" baseline="0" dirty="0" smtClean="0">
                <a:solidFill>
                  <a:schemeClr val="tx1"/>
                </a:solidFill>
              </a:rPr>
              <a:t>Det særskilte dokument ”Beskrivelse af Rådgivningsgruppens pejlemærker” kan anvendes som handout i en indledende lokal dialog mellem lærere, pædagogisk personale, skoleledelse og forvaltninger om, hvad de ændrede rammer for Fælles Mål skal betyde på de enkelte skoler og i tilrettelæggelsen af undervisningen.</a:t>
            </a:r>
          </a:p>
        </p:txBody>
      </p:sp>
      <p:sp>
        <p:nvSpPr>
          <p:cNvPr id="4" name="Pladsholder til diasnummer 3"/>
          <p:cNvSpPr>
            <a:spLocks noGrp="1"/>
          </p:cNvSpPr>
          <p:nvPr>
            <p:ph type="sldNum" sz="quarter" idx="10"/>
          </p:nvPr>
        </p:nvSpPr>
        <p:spPr/>
        <p:txBody>
          <a:bodyPr/>
          <a:lstStyle/>
          <a:p>
            <a:fld id="{3477FD34-E586-4161-AD40-242107BE3476}" type="slidenum">
              <a:rPr lang="da-DK" smtClean="0"/>
              <a:pPr/>
              <a:t>17</a:t>
            </a:fld>
            <a:endParaRPr lang="da-DK"/>
          </a:p>
        </p:txBody>
      </p:sp>
    </p:spTree>
    <p:extLst>
      <p:ext uri="{BB962C8B-B14F-4D97-AF65-F5344CB8AC3E}">
        <p14:creationId xmlns:p14="http://schemas.microsoft.com/office/powerpoint/2010/main" val="3748249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a-DK" sz="1200" dirty="0" smtClean="0">
                <a:solidFill>
                  <a:schemeClr val="tx1"/>
                </a:solidFill>
              </a:rPr>
              <a:t>Inspirationsspørgsmål til dialog i</a:t>
            </a:r>
            <a:r>
              <a:rPr lang="da-DK" sz="1200" baseline="0" dirty="0" smtClean="0">
                <a:solidFill>
                  <a:schemeClr val="tx1"/>
                </a:solidFill>
              </a:rPr>
              <a:t> </a:t>
            </a:r>
            <a:r>
              <a:rPr lang="da-DK" sz="1200" dirty="0" smtClean="0">
                <a:solidFill>
                  <a:schemeClr val="tx1"/>
                </a:solidFill>
              </a:rPr>
              <a:t>team</a:t>
            </a:r>
            <a:r>
              <a:rPr lang="da-DK" sz="1200" i="1" dirty="0" smtClean="0">
                <a:solidFill>
                  <a:schemeClr val="tx1"/>
                </a:solidFill>
              </a:rPr>
              <a:t>, </a:t>
            </a:r>
            <a:r>
              <a:rPr lang="da-DK" sz="1200" i="0" dirty="0" smtClean="0">
                <a:solidFill>
                  <a:schemeClr val="tx1"/>
                </a:solidFill>
              </a:rPr>
              <a:t>afdelinger</a:t>
            </a:r>
            <a:r>
              <a:rPr lang="da-DK" sz="1200" i="1" dirty="0" smtClean="0">
                <a:solidFill>
                  <a:schemeClr val="tx1"/>
                </a:solidFill>
              </a:rPr>
              <a:t>, </a:t>
            </a:r>
            <a:r>
              <a:rPr lang="da-DK" sz="1200" i="0" dirty="0" smtClean="0">
                <a:solidFill>
                  <a:schemeClr val="tx1"/>
                </a:solidFill>
              </a:rPr>
              <a:t>fagudvalg</a:t>
            </a:r>
            <a:r>
              <a:rPr lang="da-DK" sz="1200" i="0" baseline="0" dirty="0" smtClean="0">
                <a:solidFill>
                  <a:schemeClr val="tx1"/>
                </a:solidFill>
              </a:rPr>
              <a:t> mv.</a:t>
            </a:r>
            <a:r>
              <a:rPr lang="da-DK" baseline="0" dirty="0" smtClean="0">
                <a:solidFill>
                  <a:schemeClr val="tx1"/>
                </a:solidFill>
              </a:rPr>
              <a:t> udarbejdet med udgangspunkt i Rådgivningsgruppens pejlemærker. </a:t>
            </a:r>
            <a:br>
              <a:rPr lang="da-DK" baseline="0" dirty="0" smtClean="0">
                <a:solidFill>
                  <a:schemeClr val="tx1"/>
                </a:solidFill>
              </a:rPr>
            </a:br>
            <a:r>
              <a:rPr lang="da-DK" baseline="0" dirty="0" smtClean="0">
                <a:solidFill>
                  <a:schemeClr val="tx1"/>
                </a:solidFill>
              </a:rPr>
              <a:t/>
            </a:r>
            <a:br>
              <a:rPr lang="da-DK" baseline="0" dirty="0" smtClean="0">
                <a:solidFill>
                  <a:schemeClr val="tx1"/>
                </a:solidFill>
              </a:rPr>
            </a:br>
            <a:r>
              <a:rPr lang="da-DK" baseline="0" dirty="0" smtClean="0">
                <a:solidFill>
                  <a:schemeClr val="tx1"/>
                </a:solidFill>
              </a:rPr>
              <a:t>Vælg dem, der er vigtigst for jer, og som passer til det, som I er optagede af i jeres kommune/skole (afhænger også af tidshensyn).</a:t>
            </a:r>
          </a:p>
          <a:p>
            <a:pPr marL="171450" indent="-171450">
              <a:buFontTx/>
              <a:buChar char="-"/>
            </a:pPr>
            <a:endParaRPr lang="da-DK" baseline="0" dirty="0" smtClean="0">
              <a:solidFill>
                <a:schemeClr val="tx1"/>
              </a:solidFill>
            </a:endParaRPr>
          </a:p>
          <a:p>
            <a:r>
              <a:rPr lang="da-DK" baseline="0" dirty="0" smtClean="0">
                <a:solidFill>
                  <a:schemeClr val="tx1"/>
                </a:solidFill>
              </a:rPr>
              <a:t>Vær gerne opmærksom på i dialogen at supplere med afklaring af roller og opgaver ift. det, som I når frem til – hvem gør hvad og hvornår?</a:t>
            </a:r>
          </a:p>
          <a:p>
            <a:endParaRPr lang="da-DK" baseline="0" dirty="0" smtClean="0">
              <a:solidFill>
                <a:schemeClr val="tx1"/>
              </a:solidFill>
            </a:endParaRPr>
          </a:p>
          <a:p>
            <a:r>
              <a:rPr lang="da-DK" baseline="0" dirty="0" smtClean="0">
                <a:solidFill>
                  <a:schemeClr val="tx1"/>
                </a:solidFill>
              </a:rPr>
              <a:t>Det særskilte dokument ”Beskrivelse af Rådgivningsgruppens pejlemærker” kan anvendes som handout i en indledende lokal dialog mellem lærere, pædagogisk personale, skoleledelse og forvaltninger om, hvad de ændrede rammer for Fælles Mål skal betyde på de enkelte skoler og i tilrettelæggelsen af undervisningen.</a:t>
            </a:r>
          </a:p>
        </p:txBody>
      </p:sp>
      <p:sp>
        <p:nvSpPr>
          <p:cNvPr id="4" name="Pladsholder til diasnummer 3"/>
          <p:cNvSpPr>
            <a:spLocks noGrp="1"/>
          </p:cNvSpPr>
          <p:nvPr>
            <p:ph type="sldNum" sz="quarter" idx="10"/>
          </p:nvPr>
        </p:nvSpPr>
        <p:spPr/>
        <p:txBody>
          <a:bodyPr/>
          <a:lstStyle/>
          <a:p>
            <a:fld id="{3477FD34-E586-4161-AD40-242107BE3476}" type="slidenum">
              <a:rPr lang="da-DK" smtClean="0"/>
              <a:pPr/>
              <a:t>18</a:t>
            </a:fld>
            <a:endParaRPr lang="da-DK"/>
          </a:p>
        </p:txBody>
      </p:sp>
    </p:spTree>
    <p:extLst>
      <p:ext uri="{BB962C8B-B14F-4D97-AF65-F5344CB8AC3E}">
        <p14:creationId xmlns:p14="http://schemas.microsoft.com/office/powerpoint/2010/main" val="3748249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19</a:t>
            </a:fld>
            <a:endParaRPr lang="da-DK"/>
          </a:p>
        </p:txBody>
      </p:sp>
    </p:spTree>
    <p:extLst>
      <p:ext uri="{BB962C8B-B14F-4D97-AF65-F5344CB8AC3E}">
        <p14:creationId xmlns:p14="http://schemas.microsoft.com/office/powerpoint/2010/main" val="807387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u="sng" dirty="0" smtClean="0">
                <a:solidFill>
                  <a:schemeClr val="tx1"/>
                </a:solidFill>
              </a:rPr>
              <a:t>Indledning</a:t>
            </a:r>
            <a:r>
              <a:rPr lang="da-DK" u="sng" baseline="0" dirty="0" smtClean="0">
                <a:solidFill>
                  <a:schemeClr val="tx1"/>
                </a:solidFill>
              </a:rPr>
              <a:t> og rammesætning af dialog</a:t>
            </a:r>
          </a:p>
          <a:p>
            <a:pPr marL="171450" indent="-171450">
              <a:buFont typeface="Arial" panose="020B0604020202020204" pitchFamily="34" charset="0"/>
              <a:buChar char="•"/>
            </a:pPr>
            <a:r>
              <a:rPr lang="da-DK" dirty="0" smtClean="0">
                <a:solidFill>
                  <a:schemeClr val="tx1"/>
                </a:solidFill>
              </a:rPr>
              <a:t>Information om ændrede rammer for Fælles Mål</a:t>
            </a:r>
          </a:p>
          <a:p>
            <a:pPr marL="171450" indent="-171450">
              <a:buFont typeface="Arial" panose="020B0604020202020204" pitchFamily="34" charset="0"/>
              <a:buChar char="•"/>
            </a:pPr>
            <a:r>
              <a:rPr lang="da-DK" dirty="0" smtClean="0">
                <a:solidFill>
                  <a:schemeClr val="tx1"/>
                </a:solidFill>
              </a:rPr>
              <a:t>Information om Rådgivningsgruppen, dens arbejde og pejlemærker</a:t>
            </a:r>
          </a:p>
          <a:p>
            <a:pPr marL="0" indent="0">
              <a:buFont typeface="Arial" panose="020B0604020202020204" pitchFamily="34" charset="0"/>
              <a:buNone/>
            </a:pPr>
            <a:endParaRPr lang="da-DK" dirty="0" smtClean="0">
              <a:solidFill>
                <a:schemeClr val="tx1"/>
              </a:solidFill>
            </a:endParaRPr>
          </a:p>
          <a:p>
            <a:pPr marL="0" indent="0">
              <a:buFont typeface="Arial" panose="020B0604020202020204" pitchFamily="34" charset="0"/>
              <a:buNone/>
            </a:pPr>
            <a:r>
              <a:rPr lang="da-DK" u="sng" dirty="0" smtClean="0">
                <a:solidFill>
                  <a:schemeClr val="tx1"/>
                </a:solidFill>
              </a:rPr>
              <a:t>Forberedelse og gennemførelse</a:t>
            </a:r>
            <a:r>
              <a:rPr lang="da-DK" u="sng" baseline="0" dirty="0" smtClean="0">
                <a:solidFill>
                  <a:schemeClr val="tx1"/>
                </a:solidFill>
              </a:rPr>
              <a:t> af dialog</a:t>
            </a:r>
            <a:endParaRPr lang="da-DK" dirty="0" smtClean="0">
              <a:solidFill>
                <a:schemeClr val="tx1"/>
              </a:solidFill>
            </a:endParaRPr>
          </a:p>
          <a:p>
            <a:pPr marL="171450" indent="-171450">
              <a:buFont typeface="Arial" panose="020B0604020202020204" pitchFamily="34" charset="0"/>
              <a:buChar char="•"/>
            </a:pPr>
            <a:r>
              <a:rPr lang="da-DK" dirty="0" smtClean="0">
                <a:solidFill>
                  <a:schemeClr val="tx1"/>
                </a:solidFill>
              </a:rPr>
              <a:t>Inspirationsspørgsmål</a:t>
            </a:r>
            <a:r>
              <a:rPr lang="da-DK" baseline="0" dirty="0" smtClean="0">
                <a:solidFill>
                  <a:schemeClr val="tx1"/>
                </a:solidFill>
              </a:rPr>
              <a:t> til individuel forberedelse af dialog</a:t>
            </a:r>
          </a:p>
          <a:p>
            <a:pPr marL="171450" indent="-171450">
              <a:buFont typeface="Arial" panose="020B0604020202020204" pitchFamily="34" charset="0"/>
              <a:buChar char="•"/>
            </a:pPr>
            <a:r>
              <a:rPr lang="da-DK" dirty="0" smtClean="0">
                <a:solidFill>
                  <a:schemeClr val="tx1"/>
                </a:solidFill>
              </a:rPr>
              <a:t>Inspirationsspørgsmål til refleksion og dialog –</a:t>
            </a:r>
            <a:r>
              <a:rPr lang="da-DK" baseline="0" dirty="0" smtClean="0">
                <a:solidFill>
                  <a:schemeClr val="tx1"/>
                </a:solidFill>
              </a:rPr>
              <a:t> målrettet lærere, pædagoger, skoleledere og forvaltninger</a:t>
            </a:r>
          </a:p>
          <a:p>
            <a:pPr marL="0" indent="0">
              <a:buFont typeface="Arial" panose="020B0604020202020204" pitchFamily="34" charset="0"/>
              <a:buNone/>
            </a:pPr>
            <a:endParaRPr lang="da-DK" baseline="0" dirty="0" smtClean="0">
              <a:solidFill>
                <a:schemeClr val="tx1"/>
              </a:solidFill>
            </a:endParaRPr>
          </a:p>
          <a:p>
            <a:pPr marL="0" indent="0">
              <a:buFont typeface="Arial" panose="020B0604020202020204" pitchFamily="34" charset="0"/>
              <a:buNone/>
            </a:pPr>
            <a:r>
              <a:rPr lang="da-DK" u="sng" baseline="0" dirty="0" smtClean="0">
                <a:solidFill>
                  <a:schemeClr val="tx1"/>
                </a:solidFill>
              </a:rPr>
              <a:t>Opsamling</a:t>
            </a:r>
          </a:p>
        </p:txBody>
      </p:sp>
      <p:sp>
        <p:nvSpPr>
          <p:cNvPr id="4" name="Pladsholder til diasnummer 3"/>
          <p:cNvSpPr>
            <a:spLocks noGrp="1"/>
          </p:cNvSpPr>
          <p:nvPr>
            <p:ph type="sldNum" sz="quarter" idx="10"/>
          </p:nvPr>
        </p:nvSpPr>
        <p:spPr/>
        <p:txBody>
          <a:bodyPr/>
          <a:lstStyle/>
          <a:p>
            <a:fld id="{3477FD34-E586-4161-AD40-242107BE3476}" type="slidenum">
              <a:rPr lang="da-DK" smtClean="0"/>
              <a:pPr/>
              <a:t>2</a:t>
            </a:fld>
            <a:endParaRPr lang="da-DK"/>
          </a:p>
        </p:txBody>
      </p:sp>
    </p:spTree>
    <p:extLst>
      <p:ext uri="{BB962C8B-B14F-4D97-AF65-F5344CB8AC3E}">
        <p14:creationId xmlns:p14="http://schemas.microsoft.com/office/powerpoint/2010/main" val="973161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dirty="0" smtClean="0">
                <a:solidFill>
                  <a:schemeClr val="tx1"/>
                </a:solidFill>
              </a:rPr>
              <a:t>Fælles opsamling</a:t>
            </a:r>
            <a:r>
              <a:rPr lang="da-DK" baseline="0" dirty="0" smtClean="0">
                <a:solidFill>
                  <a:schemeClr val="tx1"/>
                </a:solidFill>
              </a:rPr>
              <a:t> og refleksion for den enkelte medarbejder/faggruppe/faggrupper.</a:t>
            </a:r>
          </a:p>
          <a:p>
            <a:pPr marL="171450" indent="-171450">
              <a:buFont typeface="Arial" panose="020B0604020202020204" pitchFamily="34" charset="0"/>
              <a:buChar char="•"/>
            </a:pPr>
            <a:endParaRPr lang="da-DK" baseline="0" dirty="0" smtClean="0">
              <a:solidFill>
                <a:schemeClr val="tx1"/>
              </a:solidFill>
            </a:endParaRPr>
          </a:p>
          <a:p>
            <a:r>
              <a:rPr lang="da-DK" baseline="0" dirty="0" smtClean="0">
                <a:solidFill>
                  <a:schemeClr val="tx1"/>
                </a:solidFill>
              </a:rPr>
              <a:t>Såfremt der har været tid til en individuel refleksion (evt. vha. inspirationsspørgsmål til individuel forberedelse), kan der også gives tid i opsamlingen til at dele den enkeltes medarbejder/deltagers refleksioner over ændringernes betydning for dem personligt. </a:t>
            </a:r>
          </a:p>
          <a:p>
            <a:endParaRPr lang="da-DK" baseline="0" dirty="0" smtClean="0">
              <a:solidFill>
                <a:schemeClr val="tx1"/>
              </a:solidFill>
            </a:endParaRPr>
          </a:p>
          <a:p>
            <a:pPr marL="171450" indent="-171450">
              <a:buFont typeface="Arial" panose="020B0604020202020204" pitchFamily="34" charset="0"/>
              <a:buChar char="•"/>
            </a:pPr>
            <a:r>
              <a:rPr lang="da-DK" baseline="0" dirty="0" smtClean="0">
                <a:solidFill>
                  <a:schemeClr val="tx1"/>
                </a:solidFill>
              </a:rPr>
              <a:t>Opsamling ved tovholder på dialog.</a:t>
            </a:r>
            <a:br>
              <a:rPr lang="da-DK" baseline="0" dirty="0" smtClean="0">
                <a:solidFill>
                  <a:schemeClr val="tx1"/>
                </a:solidFill>
              </a:rPr>
            </a:br>
            <a:endParaRPr lang="da-DK" baseline="0" dirty="0" smtClean="0">
              <a:solidFill>
                <a:schemeClr val="tx1"/>
              </a:solidFill>
            </a:endParaRPr>
          </a:p>
          <a:p>
            <a:pPr marL="171450" indent="-171450">
              <a:buFont typeface="Arial" panose="020B0604020202020204" pitchFamily="34" charset="0"/>
              <a:buChar char="•"/>
            </a:pPr>
            <a:r>
              <a:rPr lang="da-DK" baseline="0" dirty="0" smtClean="0">
                <a:solidFill>
                  <a:schemeClr val="tx1"/>
                </a:solidFill>
              </a:rPr>
              <a:t>Formulering af, hvad næste skridt er – tildele roller og opgaver samt beslutning om næste skridt og tidspunkt, herunder hvordan dialogen fortsættes og hvornår.</a:t>
            </a:r>
          </a:p>
        </p:txBody>
      </p:sp>
      <p:sp>
        <p:nvSpPr>
          <p:cNvPr id="4" name="Pladsholder til diasnummer 3"/>
          <p:cNvSpPr>
            <a:spLocks noGrp="1"/>
          </p:cNvSpPr>
          <p:nvPr>
            <p:ph type="sldNum" sz="quarter" idx="10"/>
          </p:nvPr>
        </p:nvSpPr>
        <p:spPr/>
        <p:txBody>
          <a:bodyPr/>
          <a:lstStyle/>
          <a:p>
            <a:fld id="{3477FD34-E586-4161-AD40-242107BE3476}" type="slidenum">
              <a:rPr lang="da-DK" smtClean="0"/>
              <a:pPr/>
              <a:t>20</a:t>
            </a:fld>
            <a:endParaRPr lang="da-DK"/>
          </a:p>
        </p:txBody>
      </p:sp>
    </p:spTree>
    <p:extLst>
      <p:ext uri="{BB962C8B-B14F-4D97-AF65-F5344CB8AC3E}">
        <p14:creationId xmlns:p14="http://schemas.microsoft.com/office/powerpoint/2010/main" val="1772606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3</a:t>
            </a:fld>
            <a:endParaRPr lang="da-DK"/>
          </a:p>
        </p:txBody>
      </p:sp>
    </p:spTree>
    <p:extLst>
      <p:ext uri="{BB962C8B-B14F-4D97-AF65-F5344CB8AC3E}">
        <p14:creationId xmlns:p14="http://schemas.microsoft.com/office/powerpoint/2010/main" val="2248473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solidFill>
                  <a:schemeClr val="tx1"/>
                </a:solidFill>
              </a:rPr>
              <a:t>Læs mere om aftalen</a:t>
            </a:r>
            <a:r>
              <a:rPr lang="da-DK" baseline="0" dirty="0" smtClean="0">
                <a:solidFill>
                  <a:schemeClr val="tx1"/>
                </a:solidFill>
              </a:rPr>
              <a:t> og lovændringen </a:t>
            </a:r>
            <a:r>
              <a:rPr lang="da-DK" dirty="0" smtClean="0">
                <a:solidFill>
                  <a:schemeClr val="tx1"/>
                </a:solidFill>
              </a:rPr>
              <a:t>her:</a:t>
            </a:r>
            <a:br>
              <a:rPr lang="da-DK" dirty="0" smtClean="0">
                <a:solidFill>
                  <a:schemeClr val="tx1"/>
                </a:solidFill>
              </a:rPr>
            </a:br>
            <a:r>
              <a:rPr lang="da-DK" dirty="0" smtClean="0">
                <a:solidFill>
                  <a:schemeClr val="tx1"/>
                </a:solidFill>
              </a:rPr>
              <a:t/>
            </a:r>
            <a:br>
              <a:rPr lang="da-DK" dirty="0" smtClean="0">
                <a:solidFill>
                  <a:schemeClr val="tx1"/>
                </a:solidFill>
              </a:rPr>
            </a:br>
            <a:r>
              <a:rPr lang="da-DK" dirty="0" smtClean="0">
                <a:solidFill>
                  <a:schemeClr val="tx1"/>
                </a:solidFill>
              </a:rPr>
              <a:t>https://uvm.dk/aktuelt/nyheder/uvm/2017/maj/170519-ny-aftale-giver-oeget-frihed-om-faelles-maal-i-</a:t>
            </a:r>
            <a:r>
              <a:rPr lang="da-DK" dirty="0" smtClean="0"/>
              <a:t>folkeskolen</a:t>
            </a:r>
          </a:p>
          <a:p>
            <a:endParaRPr lang="da-DK" dirty="0" smtClean="0"/>
          </a:p>
          <a:p>
            <a:r>
              <a:rPr lang="da-DK" dirty="0" smtClean="0"/>
              <a:t>https://uvm.dk/folkeskolen/fag-timetal-og-overgange/faelles-maal/lempelse-af-bindinger-i-regelsaettet-om-faelles-maal</a:t>
            </a:r>
          </a:p>
          <a:p>
            <a:endParaRPr lang="da-DK" dirty="0"/>
          </a:p>
        </p:txBody>
      </p:sp>
      <p:sp>
        <p:nvSpPr>
          <p:cNvPr id="4" name="Pladsholder til diasnummer 3"/>
          <p:cNvSpPr>
            <a:spLocks noGrp="1"/>
          </p:cNvSpPr>
          <p:nvPr>
            <p:ph type="sldNum" sz="quarter" idx="10"/>
          </p:nvPr>
        </p:nvSpPr>
        <p:spPr/>
        <p:txBody>
          <a:bodyPr/>
          <a:lstStyle/>
          <a:p>
            <a:fld id="{3477FD34-E586-4161-AD40-242107BE3476}" type="slidenum">
              <a:rPr lang="da-DK" smtClean="0"/>
              <a:pPr/>
              <a:t>4</a:t>
            </a:fld>
            <a:endParaRPr lang="da-DK"/>
          </a:p>
        </p:txBody>
      </p:sp>
    </p:spTree>
    <p:extLst>
      <p:ext uri="{BB962C8B-B14F-4D97-AF65-F5344CB8AC3E}">
        <p14:creationId xmlns:p14="http://schemas.microsoft.com/office/powerpoint/2010/main" val="3031369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solidFill>
                  <a:schemeClr val="tx1"/>
                </a:solidFill>
              </a:rPr>
              <a:t>Find</a:t>
            </a:r>
            <a:r>
              <a:rPr lang="da-DK" baseline="0" dirty="0" smtClean="0">
                <a:solidFill>
                  <a:schemeClr val="tx1"/>
                </a:solidFill>
              </a:rPr>
              <a:t> bekendtgørelserne her:</a:t>
            </a:r>
            <a:br>
              <a:rPr lang="da-DK" baseline="0" dirty="0" smtClean="0">
                <a:solidFill>
                  <a:schemeClr val="tx1"/>
                </a:solidFill>
              </a:rPr>
            </a:br>
            <a:endParaRPr lang="da-DK" baseline="0" dirty="0" smtClean="0">
              <a:solidFill>
                <a:schemeClr val="tx1"/>
              </a:solidFill>
            </a:endParaRPr>
          </a:p>
          <a:p>
            <a:r>
              <a:rPr lang="da-DK" dirty="0" smtClean="0">
                <a:solidFill>
                  <a:schemeClr val="tx1"/>
                </a:solidFill>
              </a:rPr>
              <a:t>Bekendtgørelse om formål, kompetencemål, færdigheds- og vidensområder og opmærksomhedspunkter for folkeskolens fag og emner (Fælles Mål) BEK nr. 185 af 05/03/2018 </a:t>
            </a:r>
          </a:p>
          <a:p>
            <a:r>
              <a:rPr lang="da-DK" dirty="0" smtClean="0">
                <a:solidFill>
                  <a:schemeClr val="tx1"/>
                </a:solidFill>
              </a:rPr>
              <a:t>https://www.retsinformation.dk/Forms/R0710.aspx?id=199860</a:t>
            </a:r>
          </a:p>
          <a:p>
            <a:endParaRPr lang="da-DK" dirty="0" smtClean="0">
              <a:solidFill>
                <a:schemeClr val="tx1"/>
              </a:solidFill>
            </a:endParaRPr>
          </a:p>
          <a:p>
            <a:r>
              <a:rPr lang="da-DK" dirty="0" smtClean="0">
                <a:solidFill>
                  <a:schemeClr val="tx1"/>
                </a:solidFill>
              </a:rPr>
              <a:t>Bekendtgørelse om formål, kompetencemål, færdigheds- og vidensområder og opmærksomhedspunkter i børnehaveklassen (Fælles Mål)</a:t>
            </a:r>
          </a:p>
          <a:p>
            <a:r>
              <a:rPr lang="da-DK" dirty="0" smtClean="0">
                <a:solidFill>
                  <a:schemeClr val="tx1"/>
                </a:solidFill>
              </a:rPr>
              <a:t>BEK nr. 186 af 05/03/2018  https://www.retsinformation.dk/Forms/R0710.aspx?id=199861</a:t>
            </a:r>
            <a:endParaRPr lang="da-DK" dirty="0">
              <a:solidFill>
                <a:schemeClr val="tx1"/>
              </a:solidFill>
            </a:endParaRPr>
          </a:p>
        </p:txBody>
      </p:sp>
      <p:sp>
        <p:nvSpPr>
          <p:cNvPr id="4" name="Pladsholder til diasnummer 3"/>
          <p:cNvSpPr>
            <a:spLocks noGrp="1"/>
          </p:cNvSpPr>
          <p:nvPr>
            <p:ph type="sldNum" sz="quarter" idx="10"/>
          </p:nvPr>
        </p:nvSpPr>
        <p:spPr/>
        <p:txBody>
          <a:bodyPr/>
          <a:lstStyle/>
          <a:p>
            <a:fld id="{3477FD34-E586-4161-AD40-242107BE3476}" type="slidenum">
              <a:rPr lang="da-DK" smtClean="0"/>
              <a:pPr/>
              <a:t>5</a:t>
            </a:fld>
            <a:endParaRPr lang="da-DK"/>
          </a:p>
        </p:txBody>
      </p:sp>
    </p:spTree>
    <p:extLst>
      <p:ext uri="{BB962C8B-B14F-4D97-AF65-F5344CB8AC3E}">
        <p14:creationId xmlns:p14="http://schemas.microsoft.com/office/powerpoint/2010/main" val="2128065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17575" y="746125"/>
            <a:ext cx="4972050" cy="3729038"/>
          </a:xfrm>
        </p:spPr>
      </p:sp>
      <p:sp>
        <p:nvSpPr>
          <p:cNvPr id="3" name="Pladsholder til noter 2"/>
          <p:cNvSpPr>
            <a:spLocks noGrp="1"/>
          </p:cNvSpPr>
          <p:nvPr>
            <p:ph type="body" idx="1"/>
          </p:nvPr>
        </p:nvSpPr>
        <p:spPr/>
        <p:txBody>
          <a:bodyPr>
            <a:normAutofit fontScale="85000" lnSpcReduction="10000"/>
          </a:bodyPr>
          <a:lstStyle/>
          <a:p>
            <a:r>
              <a:rPr lang="da-DK" dirty="0" smtClean="0">
                <a:solidFill>
                  <a:schemeClr val="tx1"/>
                </a:solidFill>
              </a:rPr>
              <a:t>De</a:t>
            </a:r>
            <a:r>
              <a:rPr lang="da-DK" baseline="0" dirty="0" smtClean="0">
                <a:solidFill>
                  <a:schemeClr val="tx1"/>
                </a:solidFill>
              </a:rPr>
              <a:t> ændrede rammer for Fælles Mål er illustreret med farvemarkeringer på denne slide.</a:t>
            </a:r>
          </a:p>
          <a:p>
            <a:endParaRPr lang="da-DK" baseline="0" dirty="0" smtClean="0">
              <a:solidFill>
                <a:schemeClr val="tx1"/>
              </a:solidFill>
            </a:endParaRPr>
          </a:p>
          <a:p>
            <a:r>
              <a:rPr lang="da-DK" baseline="0" dirty="0" smtClean="0">
                <a:solidFill>
                  <a:schemeClr val="tx1"/>
                </a:solidFill>
              </a:rPr>
              <a:t>Eksemplet her er taget fra Dansk for 9. klasse for kompetenceområdet ”kommunikation”.</a:t>
            </a:r>
          </a:p>
          <a:p>
            <a:r>
              <a:rPr lang="da-DK" baseline="0" dirty="0" smtClean="0">
                <a:solidFill>
                  <a:schemeClr val="tx1"/>
                </a:solidFill>
              </a:rPr>
              <a:t> </a:t>
            </a:r>
          </a:p>
          <a:p>
            <a:r>
              <a:rPr lang="da-DK" baseline="0" dirty="0" smtClean="0">
                <a:solidFill>
                  <a:schemeClr val="tx1"/>
                </a:solidFill>
              </a:rPr>
              <a:t>Øverst har vi fagets formål. Det er stadig bindende – derfor er det markeret med blåt. </a:t>
            </a:r>
          </a:p>
          <a:p>
            <a:endParaRPr lang="da-DK" baseline="0" dirty="0" smtClean="0">
              <a:solidFill>
                <a:schemeClr val="tx1"/>
              </a:solidFill>
            </a:endParaRPr>
          </a:p>
          <a:p>
            <a:r>
              <a:rPr lang="da-DK" baseline="0" dirty="0" smtClean="0">
                <a:solidFill>
                  <a:schemeClr val="tx1"/>
                </a:solidFill>
              </a:rPr>
              <a:t>Øverst med blåt har vi overskrifterne for de enkelte niveauer; </a:t>
            </a:r>
          </a:p>
          <a:p>
            <a:endParaRPr lang="da-DK" baseline="0" dirty="0" smtClean="0">
              <a:solidFill>
                <a:schemeClr val="tx1"/>
              </a:solidFill>
            </a:endParaRPr>
          </a:p>
          <a:p>
            <a:r>
              <a:rPr lang="da-DK" baseline="0" dirty="0" smtClean="0">
                <a:solidFill>
                  <a:schemeClr val="tx1"/>
                </a:solidFill>
              </a:rPr>
              <a:t>De konkrete kompetenceområder og kompetencemål er markeret med blå for at illustrere, at de stadig er bindende. </a:t>
            </a:r>
          </a:p>
          <a:p>
            <a:endParaRPr lang="da-DK" baseline="0" dirty="0" smtClean="0">
              <a:solidFill>
                <a:schemeClr val="tx1"/>
              </a:solidFill>
            </a:endParaRPr>
          </a:p>
          <a:p>
            <a:r>
              <a:rPr lang="da-DK" baseline="0" dirty="0" smtClean="0">
                <a:solidFill>
                  <a:schemeClr val="tx1"/>
                </a:solidFill>
              </a:rPr>
              <a:t>Overskriften på færdigheds- og vidensområdet, i dette eksempel ”dialog”, er også bindende. </a:t>
            </a:r>
          </a:p>
          <a:p>
            <a:endParaRPr lang="da-DK" baseline="0" dirty="0" smtClean="0">
              <a:solidFill>
                <a:schemeClr val="tx1"/>
              </a:solidFill>
            </a:endParaRPr>
          </a:p>
          <a:p>
            <a:r>
              <a:rPr lang="da-DK" baseline="0" dirty="0" smtClean="0">
                <a:solidFill>
                  <a:schemeClr val="tx1"/>
                </a:solidFill>
              </a:rPr>
              <a:t>Det er farvet blåt for at markere, at færdigheds- og vidensområderne i overskriftsform er bindende. </a:t>
            </a:r>
          </a:p>
          <a:p>
            <a:endParaRPr lang="da-DK" baseline="0" dirty="0" smtClean="0">
              <a:solidFill>
                <a:schemeClr val="tx1"/>
              </a:solidFill>
            </a:endParaRPr>
          </a:p>
          <a:p>
            <a:r>
              <a:rPr lang="da-DK" baseline="0" dirty="0" smtClean="0">
                <a:solidFill>
                  <a:schemeClr val="tx1"/>
                </a:solidFill>
              </a:rPr>
              <a:t>De enkelte færdigheds- og vidensmål under færdigheds- og vidensområdets overskrift er markeret med grøn for at vise, at de er blevet gjort vejledende.</a:t>
            </a:r>
          </a:p>
          <a:p>
            <a:endParaRPr lang="da-DK" baseline="0" dirty="0" smtClean="0">
              <a:solidFill>
                <a:schemeClr val="tx1"/>
              </a:solidFill>
            </a:endParaRPr>
          </a:p>
          <a:p>
            <a:r>
              <a:rPr lang="da-DK" baseline="0" dirty="0" smtClean="0">
                <a:solidFill>
                  <a:schemeClr val="tx1"/>
                </a:solidFill>
              </a:rPr>
              <a:t>Det er kommuner og skoler selv, der vælger, hvordan de vil udnytte det øgede lokale råderum.</a:t>
            </a:r>
          </a:p>
          <a:p>
            <a:endParaRPr lang="da-DK" baseline="0" dirty="0" smtClean="0">
              <a:solidFill>
                <a:schemeClr val="tx1"/>
              </a:solidFill>
            </a:endParaRPr>
          </a:p>
          <a:p>
            <a:r>
              <a:rPr lang="da-DK" baseline="0" dirty="0" smtClean="0">
                <a:solidFill>
                  <a:schemeClr val="tx1"/>
                </a:solidFill>
              </a:rPr>
              <a:t>Anbefalingen fra Rådgivningsgruppen er, at dette bør ske på baggrund af en lokal drøftelse mellem skoleledelse, lærere og øvrigt pædagogisk personale om de muligheder, ændringerne skaber, og hvad de kan og skal betyde lokalt.</a:t>
            </a:r>
            <a:endParaRPr lang="da-DK" dirty="0">
              <a:solidFill>
                <a:schemeClr val="tx1"/>
              </a:solidFill>
            </a:endParaRPr>
          </a:p>
        </p:txBody>
      </p:sp>
      <p:sp>
        <p:nvSpPr>
          <p:cNvPr id="4" name="Pladsholder til diasnummer 3"/>
          <p:cNvSpPr>
            <a:spLocks noGrp="1"/>
          </p:cNvSpPr>
          <p:nvPr>
            <p:ph type="sldNum" sz="quarter" idx="10"/>
          </p:nvPr>
        </p:nvSpPr>
        <p:spPr/>
        <p:txBody>
          <a:bodyPr/>
          <a:lstStyle/>
          <a:p>
            <a:fld id="{A1F2F6E2-CA2D-40A7-8BE4-C30E5CF2054D}" type="slidenum">
              <a:rPr lang="da-DK" smtClean="0">
                <a:solidFill>
                  <a:prstClr val="black"/>
                </a:solidFill>
              </a:rPr>
              <a:pPr/>
              <a:t>6</a:t>
            </a:fld>
            <a:endParaRPr lang="da-DK" dirty="0">
              <a:solidFill>
                <a:prstClr val="black"/>
              </a:solidFill>
            </a:endParaRPr>
          </a:p>
        </p:txBody>
      </p:sp>
    </p:spTree>
    <p:extLst>
      <p:ext uri="{BB962C8B-B14F-4D97-AF65-F5344CB8AC3E}">
        <p14:creationId xmlns:p14="http://schemas.microsoft.com/office/powerpoint/2010/main" val="4198471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7</a:t>
            </a:fld>
            <a:endParaRPr lang="da-DK"/>
          </a:p>
        </p:txBody>
      </p:sp>
    </p:spTree>
    <p:extLst>
      <p:ext uri="{BB962C8B-B14F-4D97-AF65-F5344CB8AC3E}">
        <p14:creationId xmlns:p14="http://schemas.microsoft.com/office/powerpoint/2010/main" val="807387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477FD34-E586-4161-AD40-242107BE3476}" type="slidenum">
              <a:rPr lang="da-DK" smtClean="0"/>
              <a:pPr/>
              <a:t>8</a:t>
            </a:fld>
            <a:endParaRPr lang="da-DK"/>
          </a:p>
        </p:txBody>
      </p:sp>
    </p:spTree>
    <p:extLst>
      <p:ext uri="{BB962C8B-B14F-4D97-AF65-F5344CB8AC3E}">
        <p14:creationId xmlns:p14="http://schemas.microsoft.com/office/powerpoint/2010/main" val="25169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457189" rtl="0" eaLnBrk="0" fontAlgn="base" latinLnBrk="0" hangingPunct="0">
              <a:lnSpc>
                <a:spcPct val="100000"/>
              </a:lnSpc>
              <a:spcBef>
                <a:spcPct val="30000"/>
              </a:spcBef>
              <a:spcAft>
                <a:spcPct val="0"/>
              </a:spcAft>
              <a:buClrTx/>
              <a:buSzTx/>
              <a:buFontTx/>
              <a:buNone/>
              <a:tabLst/>
              <a:defRPr/>
            </a:pPr>
            <a:r>
              <a:rPr lang="da-DK" sz="1200" kern="1200" dirty="0">
                <a:solidFill>
                  <a:schemeClr val="tx1"/>
                </a:solidFill>
                <a:effectLst/>
                <a:latin typeface="Verdana" pitchFamily="34" charset="0"/>
                <a:ea typeface="ＭＳ Ｐゴシック" pitchFamily="-111" charset="-128"/>
                <a:cs typeface="ＭＳ Ｐゴシック" pitchFamily="-111" charset="-128"/>
              </a:rPr>
              <a:t>Rådgivningsgruppen</a:t>
            </a:r>
            <a:r>
              <a:rPr lang="da-DK" sz="1200" kern="1200" baseline="0" dirty="0">
                <a:solidFill>
                  <a:schemeClr val="tx1"/>
                </a:solidFill>
                <a:effectLst/>
                <a:latin typeface="Verdana" pitchFamily="34" charset="0"/>
                <a:ea typeface="ＭＳ Ｐゴシック" pitchFamily="-111" charset="-128"/>
                <a:cs typeface="ＭＳ Ｐゴシック" pitchFamily="-111" charset="-128"/>
              </a:rPr>
              <a:t> er nedsat af ministeren og består af </a:t>
            </a:r>
            <a:r>
              <a:rPr lang="da-DK" sz="1200" kern="1200" dirty="0" smtClean="0">
                <a:solidFill>
                  <a:schemeClr val="tx1"/>
                </a:solidFill>
                <a:effectLst/>
                <a:latin typeface="Verdana" pitchFamily="34" charset="0"/>
                <a:ea typeface="ＭＳ Ｐゴシック" pitchFamily="-111" charset="-128"/>
                <a:cs typeface="ＭＳ Ｐゴシック" pitchFamily="-111" charset="-128"/>
              </a:rPr>
              <a:t>14 </a:t>
            </a:r>
            <a:r>
              <a:rPr lang="da-DK" sz="1200" i="0" kern="1200" dirty="0" smtClean="0">
                <a:solidFill>
                  <a:schemeClr val="tx1"/>
                </a:solidFill>
                <a:effectLst/>
                <a:latin typeface="Verdana" pitchFamily="34" charset="0"/>
                <a:ea typeface="ＭＳ Ｐゴシック" pitchFamily="-111" charset="-128"/>
                <a:cs typeface="ＭＳ Ｐゴシック" pitchFamily="-111" charset="-128"/>
              </a:rPr>
              <a:t>personer,</a:t>
            </a:r>
            <a:r>
              <a:rPr lang="da-DK" sz="1200" i="0" kern="1200" baseline="0" dirty="0" smtClean="0">
                <a:solidFill>
                  <a:schemeClr val="tx1"/>
                </a:solidFill>
                <a:effectLst/>
                <a:latin typeface="Verdana" pitchFamily="34" charset="0"/>
                <a:ea typeface="ＭＳ Ｐゴシック" pitchFamily="-111" charset="-128"/>
                <a:cs typeface="ＭＳ Ｐゴシック" pitchFamily="-111" charset="-128"/>
              </a:rPr>
              <a:t> som r</a:t>
            </a:r>
            <a:r>
              <a:rPr lang="da-DK" sz="1200" kern="1200" dirty="0" smtClean="0">
                <a:solidFill>
                  <a:schemeClr val="tx1"/>
                </a:solidFill>
                <a:effectLst/>
                <a:latin typeface="Verdana" pitchFamily="34" charset="0"/>
                <a:ea typeface="ＭＳ Ｐゴシック" pitchFamily="-111" charset="-128"/>
                <a:cs typeface="ＭＳ Ｐゴシック" pitchFamily="-111" charset="-128"/>
              </a:rPr>
              <a:t>epræsenterer </a:t>
            </a:r>
            <a:r>
              <a:rPr lang="da-DK" sz="1200" kern="1200" dirty="0">
                <a:solidFill>
                  <a:schemeClr val="tx1"/>
                </a:solidFill>
                <a:effectLst/>
                <a:latin typeface="Verdana" pitchFamily="34" charset="0"/>
                <a:ea typeface="ＭＳ Ｐゴシック" pitchFamily="-111" charset="-128"/>
                <a:cs typeface="ＭＳ Ｐゴシック" pitchFamily="-111" charset="-128"/>
              </a:rPr>
              <a:t>forskellige funktioner,</a:t>
            </a:r>
            <a:r>
              <a:rPr lang="da-DK" sz="1200" kern="1200" baseline="0" dirty="0">
                <a:solidFill>
                  <a:schemeClr val="tx1"/>
                </a:solidFill>
                <a:effectLst/>
                <a:latin typeface="Verdana" pitchFamily="34" charset="0"/>
                <a:ea typeface="ＭＳ Ｐゴシック" pitchFamily="-111" charset="-128"/>
                <a:cs typeface="ＭＳ Ｐゴシック" pitchFamily="-111" charset="-128"/>
              </a:rPr>
              <a:t> </a:t>
            </a:r>
            <a:r>
              <a:rPr lang="da-DK" sz="1200" kern="1200" dirty="0">
                <a:solidFill>
                  <a:schemeClr val="tx1"/>
                </a:solidFill>
                <a:effectLst/>
                <a:latin typeface="Verdana" pitchFamily="34" charset="0"/>
                <a:ea typeface="ＭＳ Ｐゴシック" pitchFamily="-111" charset="-128"/>
                <a:cs typeface="ＭＳ Ｐゴシック" pitchFamily="-111" charset="-128"/>
              </a:rPr>
              <a:t>organisationer og </a:t>
            </a:r>
            <a:r>
              <a:rPr lang="da-DK" sz="1200" kern="1200" dirty="0" err="1" smtClean="0">
                <a:solidFill>
                  <a:schemeClr val="tx1"/>
                </a:solidFill>
                <a:effectLst/>
                <a:latin typeface="Verdana" pitchFamily="34" charset="0"/>
                <a:ea typeface="ＭＳ Ｐゴシック" pitchFamily="-111" charset="-128"/>
                <a:cs typeface="ＭＳ Ｐゴシック" pitchFamily="-111" charset="-128"/>
              </a:rPr>
              <a:t>vidensinstitutioner</a:t>
            </a:r>
            <a:r>
              <a:rPr lang="da-DK" sz="1200" kern="1200" dirty="0">
                <a:solidFill>
                  <a:schemeClr val="tx1"/>
                </a:solidFill>
                <a:effectLst/>
                <a:latin typeface="Verdana" pitchFamily="34" charset="0"/>
                <a:ea typeface="ＭＳ Ｐゴシック" pitchFamily="-111" charset="-128"/>
                <a:cs typeface="ＭＳ Ｐゴシック" pitchFamily="-111" charset="-128"/>
              </a:rPr>
              <a:t>.</a:t>
            </a:r>
            <a:endParaRPr lang="da-DK" dirty="0">
              <a:solidFill>
                <a:schemeClr val="tx1"/>
              </a:solidFill>
            </a:endParaRPr>
          </a:p>
        </p:txBody>
      </p:sp>
      <p:sp>
        <p:nvSpPr>
          <p:cNvPr id="4" name="Pladsholder til diasnummer 3"/>
          <p:cNvSpPr>
            <a:spLocks noGrp="1"/>
          </p:cNvSpPr>
          <p:nvPr>
            <p:ph type="sldNum" sz="quarter" idx="10"/>
          </p:nvPr>
        </p:nvSpPr>
        <p:spPr/>
        <p:txBody>
          <a:bodyPr/>
          <a:lstStyle/>
          <a:p>
            <a:fld id="{A1F2F6E2-CA2D-40A7-8BE4-C30E5CF2054D}" type="slidenum">
              <a:rPr lang="da-DK" noProof="0" smtClean="0"/>
              <a:pPr/>
              <a:t>9</a:t>
            </a:fld>
            <a:endParaRPr lang="da-DK" noProof="0" dirty="0"/>
          </a:p>
        </p:txBody>
      </p:sp>
    </p:spTree>
    <p:extLst>
      <p:ext uri="{BB962C8B-B14F-4D97-AF65-F5344CB8AC3E}">
        <p14:creationId xmlns:p14="http://schemas.microsoft.com/office/powerpoint/2010/main" val="1205078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6.w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hemeOverride" Target="../theme/themeOverride2.xml"/><Relationship Id="rId4" Type="http://schemas.openxmlformats.org/officeDocument/2006/relationships/image" Target="../media/image3.w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hemeOverride" Target="../theme/themeOverride3.xml"/><Relationship Id="rId4" Type="http://schemas.openxmlformats.org/officeDocument/2006/relationships/image" Target="../media/image3.w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262164" name="Picture 2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412000" y="1984"/>
            <a:ext cx="2289173" cy="1716880"/>
          </a:xfrm>
          <a:prstGeom prst="rect">
            <a:avLst/>
          </a:prstGeom>
          <a:noFill/>
          <a:ln w="9525" algn="ctr">
            <a:noFill/>
            <a:miter lim="800000"/>
            <a:headEnd/>
            <a:tailEnd/>
          </a:ln>
          <a:effectLst/>
        </p:spPr>
      </p:pic>
      <p:sp>
        <p:nvSpPr>
          <p:cNvPr id="262146" name="Rectangle 2"/>
          <p:cNvSpPr>
            <a:spLocks noGrp="1" noChangeArrowheads="1"/>
          </p:cNvSpPr>
          <p:nvPr>
            <p:ph type="ctrTitle"/>
          </p:nvPr>
        </p:nvSpPr>
        <p:spPr>
          <a:xfrm>
            <a:off x="431800" y="1276350"/>
            <a:ext cx="6478588" cy="1144588"/>
          </a:xfrm>
        </p:spPr>
        <p:txBody>
          <a:bodyPr tIns="45720" bIns="45720"/>
          <a:lstStyle>
            <a:lvl1pPr>
              <a:defRPr/>
            </a:lvl1pPr>
          </a:lstStyle>
          <a:p>
            <a:r>
              <a:rPr lang="da-DK" smtClean="0"/>
              <a:t>Klik for at redigere i master</a:t>
            </a:r>
            <a:endParaRPr lang="da-DK"/>
          </a:p>
        </p:txBody>
      </p:sp>
      <p:sp>
        <p:nvSpPr>
          <p:cNvPr id="262147" name="Rectangle 3"/>
          <p:cNvSpPr>
            <a:spLocks noGrp="1" noChangeArrowheads="1"/>
          </p:cNvSpPr>
          <p:nvPr>
            <p:ph type="subTitle" idx="1"/>
          </p:nvPr>
        </p:nvSpPr>
        <p:spPr>
          <a:xfrm>
            <a:off x="431800" y="2497138"/>
            <a:ext cx="6478588" cy="1144587"/>
          </a:xfrm>
        </p:spPr>
        <p:txBody>
          <a:bodyPr/>
          <a:lstStyle>
            <a:lvl1pPr marL="0" indent="0">
              <a:lnSpc>
                <a:spcPts val="2200"/>
              </a:lnSpc>
              <a:buFontTx/>
              <a:buNone/>
              <a:defRPr sz="2400"/>
            </a:lvl1pPr>
          </a:lstStyle>
          <a:p>
            <a:r>
              <a:rPr lang="da-DK" smtClean="0"/>
              <a:t>Klik for at redigere i master</a:t>
            </a:r>
            <a:endParaRPr lang="da-DK"/>
          </a:p>
        </p:txBody>
      </p:sp>
      <p:sp>
        <p:nvSpPr>
          <p:cNvPr id="262148" name="Rectangle 4"/>
          <p:cNvSpPr>
            <a:spLocks noGrp="1" noChangeArrowheads="1"/>
          </p:cNvSpPr>
          <p:nvPr>
            <p:ph type="dt" sz="half" idx="2"/>
          </p:nvPr>
        </p:nvSpPr>
        <p:spPr>
          <a:xfrm>
            <a:off x="7088188" y="6272213"/>
            <a:ext cx="1619250" cy="179387"/>
          </a:xfrm>
        </p:spPr>
        <p:txBody>
          <a:bodyPr/>
          <a:lstStyle>
            <a:lvl1pPr>
              <a:defRPr>
                <a:solidFill>
                  <a:schemeClr val="tx1"/>
                </a:solidFill>
              </a:defRPr>
            </a:lvl1pPr>
          </a:lstStyle>
          <a:p>
            <a:fld id="{62169B18-E05A-4488-B150-256224CBF92E}" type="datetime1">
              <a:rPr lang="da-DK" smtClean="0"/>
              <a:pPr/>
              <a:t>03-07-2018</a:t>
            </a:fld>
            <a:endParaRPr lang="da-DK" dirty="0"/>
          </a:p>
        </p:txBody>
      </p:sp>
      <p:sp>
        <p:nvSpPr>
          <p:cNvPr id="262149" name="Rectangle 5"/>
          <p:cNvSpPr>
            <a:spLocks noGrp="1" noChangeArrowheads="1"/>
          </p:cNvSpPr>
          <p:nvPr>
            <p:ph type="ftr" sz="quarter" idx="3"/>
          </p:nvPr>
        </p:nvSpPr>
        <p:spPr/>
        <p:txBody>
          <a:bodyPr/>
          <a:lstStyle>
            <a:lvl1pPr>
              <a:defRPr>
                <a:solidFill>
                  <a:schemeClr val="tx1"/>
                </a:solidFill>
              </a:defRPr>
            </a:lvl1pPr>
          </a:lstStyle>
          <a:p>
            <a:r>
              <a:rPr lang="da-DK" dirty="0" smtClean="0"/>
              <a:t>Indsæt note og kildehenvisning via Sidehoved og sidefod</a:t>
            </a:r>
            <a:endParaRPr lang="da-DK" dirty="0"/>
          </a:p>
        </p:txBody>
      </p:sp>
      <p:sp>
        <p:nvSpPr>
          <p:cNvPr id="262150" name="Rectangle 6"/>
          <p:cNvSpPr>
            <a:spLocks noGrp="1" noChangeArrowheads="1"/>
          </p:cNvSpPr>
          <p:nvPr>
            <p:ph type="sldNum" sz="quarter" idx="4"/>
          </p:nvPr>
        </p:nvSpPr>
        <p:spPr/>
        <p:txBody>
          <a:bodyPr/>
          <a:lstStyle>
            <a:lvl1pPr>
              <a:defRPr>
                <a:solidFill>
                  <a:schemeClr val="tx1"/>
                </a:solidFill>
              </a:defRPr>
            </a:lvl1pPr>
          </a:lstStyle>
          <a:p>
            <a:r>
              <a:rPr lang="da-DK" dirty="0" smtClean="0"/>
              <a:t>Side </a:t>
            </a:r>
            <a:fld id="{7A5F1A53-158C-4308-AA0B-FD5167706E05}" type="slidenum">
              <a:rPr lang="da-DK" smtClean="0"/>
              <a:pPr/>
              <a:t>‹nr.›</a:t>
            </a:fld>
            <a:endParaRPr lang="da-DK" dirty="0"/>
          </a:p>
        </p:txBody>
      </p:sp>
      <p:sp>
        <p:nvSpPr>
          <p:cNvPr id="262151" name="Line 7"/>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endParaRPr lang="da-DK"/>
          </a:p>
        </p:txBody>
      </p:sp>
      <p:sp>
        <p:nvSpPr>
          <p:cNvPr id="262152"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endParaRPr lang="da-DK"/>
          </a:p>
        </p:txBody>
      </p:sp>
      <p:sp>
        <p:nvSpPr>
          <p:cNvPr id="262153"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endParaRPr lang="da-DK"/>
          </a:p>
        </p:txBody>
      </p:sp>
      <p:sp>
        <p:nvSpPr>
          <p:cNvPr id="262154" name="Text Box 10"/>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Tilføj hjælpelinjer:</a:t>
            </a:r>
          </a:p>
          <a:p>
            <a:pPr marL="342900" indent="-342900">
              <a:spcBef>
                <a:spcPct val="50000"/>
              </a:spcBef>
              <a:buFontTx/>
              <a:buAutoNum type="arabicPeriod"/>
            </a:pPr>
            <a:r>
              <a:rPr lang="da-DK" sz="1000">
                <a:solidFill>
                  <a:schemeClr val="bg1"/>
                </a:solidFill>
              </a:rPr>
              <a:t>Højreklik et sted i det grå område rundt om dette dias</a:t>
            </a:r>
          </a:p>
          <a:p>
            <a:pPr marL="342900" indent="-342900">
              <a:spcBef>
                <a:spcPct val="50000"/>
              </a:spcBef>
              <a:buFontTx/>
              <a:buAutoNum type="arabicPeriod"/>
            </a:pPr>
            <a:r>
              <a:rPr lang="da-DK" sz="1000">
                <a:solidFill>
                  <a:schemeClr val="bg1"/>
                </a:solidFill>
              </a:rPr>
              <a:t>Vælg "Gitter og hjælpelinjer"</a:t>
            </a:r>
          </a:p>
          <a:p>
            <a:pPr marL="342900" indent="-342900">
              <a:spcBef>
                <a:spcPct val="50000"/>
              </a:spcBef>
              <a:buFontTx/>
              <a:buAutoNum type="arabicPeriod"/>
            </a:pPr>
            <a:r>
              <a:rPr lang="da-DK" sz="1000">
                <a:solidFill>
                  <a:schemeClr val="bg1"/>
                </a:solidFill>
              </a:rPr>
              <a:t>Vælg "Vis hjælpelinjer på skærm"</a:t>
            </a:r>
          </a:p>
        </p:txBody>
      </p:sp>
      <p:pic>
        <p:nvPicPr>
          <p:cNvPr id="13" name="Billed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0ABF73F8-ECA4-4407-9D49-35DF28F4E9A8}" type="datetime1">
              <a:rPr lang="da-DK"/>
              <a:pPr/>
              <a:t>03-07-2018</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23B4CD52-7A29-4944-8378-6480FEB53E32}" type="slidenum">
              <a:rPr lang="da-DK"/>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40513" y="1277938"/>
            <a:ext cx="2068512" cy="4551362"/>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31800" y="1277938"/>
            <a:ext cx="6056313" cy="4551362"/>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4471F27E-0DAB-4620-830E-EFDF53F0F786}" type="datetime1">
              <a:rPr lang="da-DK"/>
              <a:pPr/>
              <a:t>03-07-2018</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5186EF68-1F3A-43E0-BC66-0BE045D4EF45}" type="slidenum">
              <a:rPr lang="da-DK"/>
              <a:pPr/>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31800" y="1277938"/>
            <a:ext cx="6478588" cy="1143000"/>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431800" y="2497138"/>
            <a:ext cx="4062413" cy="333216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3" y="2497138"/>
            <a:ext cx="4062412" cy="333216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a:xfrm>
            <a:off x="7088188" y="6273800"/>
            <a:ext cx="1619250" cy="179388"/>
          </a:xfrm>
        </p:spPr>
        <p:txBody>
          <a:bodyPr/>
          <a:lstStyle>
            <a:lvl1pPr>
              <a:defRPr/>
            </a:lvl1pPr>
          </a:lstStyle>
          <a:p>
            <a:fld id="{7460FA88-9E25-4C7A-A14B-7CC06B193AC8}" type="datetime1">
              <a:rPr lang="da-DK"/>
              <a:pPr/>
              <a:t>03-07-2018</a:t>
            </a:fld>
            <a:endParaRPr lang="da-DK"/>
          </a:p>
        </p:txBody>
      </p:sp>
      <p:sp>
        <p:nvSpPr>
          <p:cNvPr id="6" name="Pladsholder til sidefod 5"/>
          <p:cNvSpPr>
            <a:spLocks noGrp="1"/>
          </p:cNvSpPr>
          <p:nvPr>
            <p:ph type="ftr" sz="quarter" idx="11"/>
          </p:nvPr>
        </p:nvSpPr>
        <p:spPr>
          <a:xfrm>
            <a:off x="431800" y="6269038"/>
            <a:ext cx="6405563" cy="360362"/>
          </a:xfrm>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a:xfrm>
            <a:off x="7088188" y="6451600"/>
            <a:ext cx="1619250" cy="179388"/>
          </a:xfrm>
        </p:spPr>
        <p:txBody>
          <a:bodyPr/>
          <a:lstStyle>
            <a:lvl1pPr>
              <a:defRPr/>
            </a:lvl1pPr>
          </a:lstStyle>
          <a:p>
            <a:r>
              <a:rPr lang="da-DK"/>
              <a:t>Side </a:t>
            </a:r>
            <a:fld id="{47B4D9DB-C683-4404-AB72-14F49DD23DCA}" type="slidenum">
              <a:rPr lang="da-DK"/>
              <a:pPr/>
              <a:t>‹nr.›</a:t>
            </a:fld>
            <a:endParaRPr lang="da-DK"/>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Content Placeholder 2"/>
          <p:cNvSpPr>
            <a:spLocks noGrp="1"/>
          </p:cNvSpPr>
          <p:nvPr>
            <p:ph idx="1"/>
          </p:nvPr>
        </p:nvSpPr>
        <p:spPr>
          <a:xfrm>
            <a:off x="612775" y="1644652"/>
            <a:ext cx="7920038" cy="4062413"/>
          </a:xfrm>
        </p:spPr>
        <p:txBody>
          <a:bodyPr/>
          <a:lstStyle/>
          <a:p>
            <a:pPr lvl="0"/>
            <a:r>
              <a:rPr lang="da-DK" noProof="0" dirty="0"/>
              <a:t>Edit Master </a:t>
            </a:r>
            <a:r>
              <a:rPr lang="da-DK" noProof="0" dirty="0" err="1"/>
              <a:t>text</a:t>
            </a:r>
            <a:r>
              <a:rPr lang="da-DK" noProof="0" dirty="0"/>
              <a:t> styles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 name="Slide Number Placeholder 1"/>
          <p:cNvSpPr>
            <a:spLocks noGrp="1"/>
          </p:cNvSpPr>
          <p:nvPr>
            <p:ph type="sldNum" sz="quarter" idx="10"/>
          </p:nvPr>
        </p:nvSpPr>
        <p:spPr/>
        <p:txBody>
          <a:bodyPr/>
          <a:lstStyle/>
          <a:p>
            <a:fld id="{31421AFA-3AE7-4CEA-BC9B-447859BED57B}" type="slidenum">
              <a:rPr lang="da-DK" smtClean="0"/>
              <a:pPr/>
              <a:t>‹nr.›</a:t>
            </a:fld>
            <a:endParaRPr lang="da-DK" dirty="0"/>
          </a:p>
        </p:txBody>
      </p:sp>
    </p:spTree>
    <p:extLst>
      <p:ext uri="{BB962C8B-B14F-4D97-AF65-F5344CB8AC3E}">
        <p14:creationId xmlns:p14="http://schemas.microsoft.com/office/powerpoint/2010/main" val="407694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Content Placeholder 2"/>
          <p:cNvSpPr>
            <a:spLocks noGrp="1"/>
          </p:cNvSpPr>
          <p:nvPr>
            <p:ph sz="half" idx="1"/>
          </p:nvPr>
        </p:nvSpPr>
        <p:spPr>
          <a:xfrm>
            <a:off x="612776" y="1644652"/>
            <a:ext cx="3874085" cy="4062413"/>
          </a:xfrm>
        </p:spPr>
        <p:txBody>
          <a:bodyPr/>
          <a:lstStyle>
            <a:lvl1pPr>
              <a:defRPr sz="1500"/>
            </a:lvl1pPr>
            <a:lvl2pPr>
              <a:defRPr sz="1300"/>
            </a:lvl2pPr>
            <a:lvl3pPr>
              <a:defRPr sz="1200"/>
            </a:lvl3pPr>
            <a:lvl4pPr>
              <a:defRPr sz="1200"/>
            </a:lvl4pPr>
            <a:lvl5pPr>
              <a:defRPr sz="1200"/>
            </a:lvl5pPr>
            <a:lvl6pPr>
              <a:defRPr sz="1600"/>
            </a:lvl6pPr>
            <a:lvl7pPr>
              <a:defRPr sz="1600"/>
            </a:lvl7pPr>
            <a:lvl8pPr>
              <a:defRPr sz="1600"/>
            </a:lvl8pPr>
            <a:lvl9pPr>
              <a:defRPr sz="1600"/>
            </a:lvl9pPr>
          </a:lstStyle>
          <a:p>
            <a:pPr lvl="0"/>
            <a:r>
              <a:rPr lang="da-DK" noProof="0" dirty="0"/>
              <a:t>Edit Master </a:t>
            </a:r>
            <a:r>
              <a:rPr lang="da-DK" noProof="0" dirty="0" err="1"/>
              <a:t>text</a:t>
            </a:r>
            <a:r>
              <a:rPr lang="da-DK" noProof="0" dirty="0"/>
              <a:t> styles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Content Placeholder 3"/>
          <p:cNvSpPr>
            <a:spLocks noGrp="1"/>
          </p:cNvSpPr>
          <p:nvPr>
            <p:ph sz="half" idx="2"/>
          </p:nvPr>
        </p:nvSpPr>
        <p:spPr>
          <a:xfrm>
            <a:off x="4658331" y="1644652"/>
            <a:ext cx="3874482" cy="4062413"/>
          </a:xfrm>
        </p:spPr>
        <p:txBody>
          <a:bodyPr/>
          <a:lstStyle>
            <a:lvl1pPr>
              <a:defRPr sz="1500"/>
            </a:lvl1pPr>
            <a:lvl2pPr>
              <a:defRPr sz="1300"/>
            </a:lvl2pPr>
            <a:lvl3pPr>
              <a:defRPr sz="1200"/>
            </a:lvl3pPr>
            <a:lvl4pPr>
              <a:defRPr sz="1200"/>
            </a:lvl4pPr>
            <a:lvl5pPr>
              <a:defRPr sz="1200"/>
            </a:lvl5pPr>
            <a:lvl6pPr>
              <a:defRPr sz="1600"/>
            </a:lvl6pPr>
            <a:lvl7pPr>
              <a:defRPr sz="1600"/>
            </a:lvl7pPr>
            <a:lvl8pPr>
              <a:defRPr sz="1600"/>
            </a:lvl8pPr>
            <a:lvl9pPr>
              <a:defRPr sz="1600"/>
            </a:lvl9pPr>
          </a:lstStyle>
          <a:p>
            <a:pPr lvl="0"/>
            <a:r>
              <a:rPr lang="da-DK" noProof="0" dirty="0"/>
              <a:t>Edit Master </a:t>
            </a:r>
            <a:r>
              <a:rPr lang="da-DK" noProof="0" dirty="0" err="1"/>
              <a:t>text</a:t>
            </a:r>
            <a:r>
              <a:rPr lang="da-DK" noProof="0" dirty="0"/>
              <a:t> styles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 name="Slide Number Placeholder 1"/>
          <p:cNvSpPr>
            <a:spLocks noGrp="1"/>
          </p:cNvSpPr>
          <p:nvPr>
            <p:ph type="sldNum" sz="quarter" idx="10"/>
          </p:nvPr>
        </p:nvSpPr>
        <p:spPr/>
        <p:txBody>
          <a:bodyPr/>
          <a:lstStyle/>
          <a:p>
            <a:fld id="{31421AFA-3AE7-4CEA-BC9B-447859BED57B}" type="slidenum">
              <a:rPr lang="da-DK" smtClean="0"/>
              <a:pPr/>
              <a:t>‹nr.›</a:t>
            </a:fld>
            <a:endParaRPr lang="da-DK" dirty="0"/>
          </a:p>
        </p:txBody>
      </p:sp>
    </p:spTree>
    <p:extLst>
      <p:ext uri="{BB962C8B-B14F-4D97-AF65-F5344CB8AC3E}">
        <p14:creationId xmlns:p14="http://schemas.microsoft.com/office/powerpoint/2010/main" val="219540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266257" name="Picture 17"/>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413000" y="1191"/>
            <a:ext cx="2289173" cy="1716880"/>
          </a:xfrm>
          <a:prstGeom prst="rect">
            <a:avLst/>
          </a:prstGeom>
          <a:noFill/>
          <a:ln w="9525" algn="ctr">
            <a:noFill/>
            <a:miter lim="800000"/>
            <a:headEnd/>
            <a:tailEnd/>
          </a:ln>
          <a:effectLst/>
        </p:spPr>
      </p:pic>
      <p:sp>
        <p:nvSpPr>
          <p:cNvPr id="266242" name="Rectangle 2"/>
          <p:cNvSpPr>
            <a:spLocks noChangeArrowheads="1"/>
          </p:cNvSpPr>
          <p:nvPr userDrawn="1"/>
        </p:nvSpPr>
        <p:spPr bwMode="auto">
          <a:xfrm>
            <a:off x="0" y="0"/>
            <a:ext cx="9144000" cy="6858000"/>
          </a:xfrm>
          <a:prstGeom prst="rect">
            <a:avLst/>
          </a:prstGeom>
          <a:solidFill>
            <a:srgbClr val="387C73"/>
          </a:solidFill>
          <a:ln w="9525" algn="ctr">
            <a:noFill/>
            <a:miter lim="800000"/>
            <a:headEnd/>
            <a:tailEnd/>
          </a:ln>
          <a:effectLst/>
        </p:spPr>
        <p:txBody>
          <a:bodyPr wrap="none" anchor="ctr"/>
          <a:lstStyle/>
          <a:p>
            <a:endParaRPr lang="da-DK"/>
          </a:p>
        </p:txBody>
      </p:sp>
      <p:sp>
        <p:nvSpPr>
          <p:cNvPr id="266243" name="Rectangle 3"/>
          <p:cNvSpPr>
            <a:spLocks noGrp="1" noChangeArrowheads="1"/>
          </p:cNvSpPr>
          <p:nvPr>
            <p:ph type="ctrTitle"/>
          </p:nvPr>
        </p:nvSpPr>
        <p:spPr>
          <a:xfrm>
            <a:off x="431800" y="1276350"/>
            <a:ext cx="6478588" cy="1144588"/>
          </a:xfrm>
        </p:spPr>
        <p:txBody>
          <a:bodyPr tIns="45720" bIns="45720"/>
          <a:lstStyle>
            <a:lvl1pPr>
              <a:defRPr>
                <a:solidFill>
                  <a:schemeClr val="bg1"/>
                </a:solidFill>
              </a:defRPr>
            </a:lvl1pPr>
          </a:lstStyle>
          <a:p>
            <a:r>
              <a:rPr lang="da-DK"/>
              <a:t>Click to edit Master title style</a:t>
            </a:r>
          </a:p>
        </p:txBody>
      </p:sp>
      <p:sp>
        <p:nvSpPr>
          <p:cNvPr id="266244" name="Rectangle 4"/>
          <p:cNvSpPr>
            <a:spLocks noGrp="1" noChangeArrowheads="1"/>
          </p:cNvSpPr>
          <p:nvPr>
            <p:ph type="subTitle" idx="1"/>
          </p:nvPr>
        </p:nvSpPr>
        <p:spPr>
          <a:xfrm>
            <a:off x="431800" y="2497138"/>
            <a:ext cx="6478588" cy="1144587"/>
          </a:xfrm>
        </p:spPr>
        <p:txBody>
          <a:bodyPr/>
          <a:lstStyle>
            <a:lvl1pPr marL="0" indent="0">
              <a:lnSpc>
                <a:spcPts val="2200"/>
              </a:lnSpc>
              <a:buFontTx/>
              <a:buNone/>
              <a:defRPr sz="2400">
                <a:solidFill>
                  <a:schemeClr val="bg1"/>
                </a:solidFill>
              </a:defRPr>
            </a:lvl1pPr>
          </a:lstStyle>
          <a:p>
            <a:r>
              <a:rPr lang="da-DK"/>
              <a:t>Click to edit Master subtitle style</a:t>
            </a:r>
          </a:p>
        </p:txBody>
      </p:sp>
      <p:sp>
        <p:nvSpPr>
          <p:cNvPr id="266245" name="Rectangle 5"/>
          <p:cNvSpPr>
            <a:spLocks noGrp="1" noChangeArrowheads="1"/>
          </p:cNvSpPr>
          <p:nvPr>
            <p:ph type="dt" sz="half" idx="2"/>
          </p:nvPr>
        </p:nvSpPr>
        <p:spPr>
          <a:xfrm>
            <a:off x="7088188" y="6272213"/>
            <a:ext cx="1619250" cy="179387"/>
          </a:xfrm>
        </p:spPr>
        <p:txBody>
          <a:bodyPr/>
          <a:lstStyle>
            <a:lvl1pPr>
              <a:defRPr>
                <a:solidFill>
                  <a:schemeClr val="bg1"/>
                </a:solidFill>
              </a:defRPr>
            </a:lvl1pPr>
          </a:lstStyle>
          <a:p>
            <a:fld id="{B814DF3F-3799-47AA-8BB9-4EFDF3068CA9}" type="datetime1">
              <a:rPr lang="da-DK" smtClean="0"/>
              <a:pPr/>
              <a:t>03-07-2018</a:t>
            </a:fld>
            <a:endParaRPr lang="da-DK" dirty="0"/>
          </a:p>
        </p:txBody>
      </p:sp>
      <p:sp>
        <p:nvSpPr>
          <p:cNvPr id="266246" name="Rectangle 6"/>
          <p:cNvSpPr>
            <a:spLocks noGrp="1" noChangeArrowheads="1"/>
          </p:cNvSpPr>
          <p:nvPr>
            <p:ph type="ftr" sz="quarter" idx="3"/>
          </p:nvPr>
        </p:nvSpPr>
        <p:spPr/>
        <p:txBody>
          <a:bodyPr/>
          <a:lstStyle>
            <a:lvl1pPr>
              <a:defRPr>
                <a:solidFill>
                  <a:schemeClr val="bg1"/>
                </a:solidFill>
              </a:defRPr>
            </a:lvl1pPr>
          </a:lstStyle>
          <a:p>
            <a:r>
              <a:rPr lang="da-DK" dirty="0" smtClean="0"/>
              <a:t>Indsæt note og kildehenvisning via Sidehoved og sidefod</a:t>
            </a:r>
            <a:endParaRPr lang="da-DK" dirty="0"/>
          </a:p>
        </p:txBody>
      </p:sp>
      <p:sp>
        <p:nvSpPr>
          <p:cNvPr id="266247" name="Rectangle 7"/>
          <p:cNvSpPr>
            <a:spLocks noGrp="1" noChangeArrowheads="1"/>
          </p:cNvSpPr>
          <p:nvPr>
            <p:ph type="sldNum" sz="quarter" idx="4"/>
          </p:nvPr>
        </p:nvSpPr>
        <p:spPr/>
        <p:txBody>
          <a:bodyPr/>
          <a:lstStyle>
            <a:lvl1pPr>
              <a:defRPr>
                <a:solidFill>
                  <a:schemeClr val="bg1"/>
                </a:solidFill>
              </a:defRPr>
            </a:lvl1pPr>
          </a:lstStyle>
          <a:p>
            <a:r>
              <a:rPr lang="da-DK" dirty="0" smtClean="0"/>
              <a:t>Side </a:t>
            </a:r>
            <a:fld id="{E01691CB-F753-4461-AA75-D6C648399BBF}" type="slidenum">
              <a:rPr lang="da-DK" smtClean="0"/>
              <a:pPr/>
              <a:t>‹nr.›</a:t>
            </a:fld>
            <a:endParaRPr lang="da-DK" dirty="0"/>
          </a:p>
        </p:txBody>
      </p:sp>
      <p:sp>
        <p:nvSpPr>
          <p:cNvPr id="266248" name="Line 8"/>
          <p:cNvSpPr>
            <a:spLocks noChangeShapeType="1"/>
          </p:cNvSpPr>
          <p:nvPr/>
        </p:nvSpPr>
        <p:spPr bwMode="auto">
          <a:xfrm>
            <a:off x="431800" y="1204913"/>
            <a:ext cx="1800225" cy="0"/>
          </a:xfrm>
          <a:prstGeom prst="line">
            <a:avLst/>
          </a:prstGeom>
          <a:noFill/>
          <a:ln w="6350">
            <a:solidFill>
              <a:schemeClr val="bg1"/>
            </a:solidFill>
            <a:round/>
            <a:headEnd/>
            <a:tailEnd/>
          </a:ln>
          <a:effectLst/>
        </p:spPr>
        <p:txBody>
          <a:bodyPr/>
          <a:lstStyle/>
          <a:p>
            <a:endParaRPr lang="da-DK"/>
          </a:p>
        </p:txBody>
      </p:sp>
      <p:sp>
        <p:nvSpPr>
          <p:cNvPr id="266249" name="Line 9"/>
          <p:cNvSpPr>
            <a:spLocks noChangeShapeType="1"/>
          </p:cNvSpPr>
          <p:nvPr/>
        </p:nvSpPr>
        <p:spPr bwMode="auto">
          <a:xfrm>
            <a:off x="431800" y="6099175"/>
            <a:ext cx="6405563" cy="0"/>
          </a:xfrm>
          <a:prstGeom prst="line">
            <a:avLst/>
          </a:prstGeom>
          <a:noFill/>
          <a:ln w="6350">
            <a:solidFill>
              <a:schemeClr val="bg1"/>
            </a:solidFill>
            <a:round/>
            <a:headEnd/>
            <a:tailEnd/>
          </a:ln>
          <a:effectLst/>
        </p:spPr>
        <p:txBody>
          <a:bodyPr/>
          <a:lstStyle/>
          <a:p>
            <a:endParaRPr lang="da-DK"/>
          </a:p>
        </p:txBody>
      </p:sp>
      <p:sp>
        <p:nvSpPr>
          <p:cNvPr id="266250" name="Line 10"/>
          <p:cNvSpPr>
            <a:spLocks noChangeShapeType="1"/>
          </p:cNvSpPr>
          <p:nvPr/>
        </p:nvSpPr>
        <p:spPr bwMode="auto">
          <a:xfrm>
            <a:off x="7088188" y="6099175"/>
            <a:ext cx="1619250" cy="0"/>
          </a:xfrm>
          <a:prstGeom prst="line">
            <a:avLst/>
          </a:prstGeom>
          <a:noFill/>
          <a:ln w="6350">
            <a:solidFill>
              <a:schemeClr val="bg1"/>
            </a:solidFill>
            <a:round/>
            <a:headEnd/>
            <a:tailEnd/>
          </a:ln>
          <a:effectLst/>
        </p:spPr>
        <p:txBody>
          <a:bodyPr/>
          <a:lstStyle/>
          <a:p>
            <a:endParaRPr lang="da-DK"/>
          </a:p>
        </p:txBody>
      </p:sp>
      <p:sp>
        <p:nvSpPr>
          <p:cNvPr id="266260" name="Text Box 20"/>
          <p:cNvSpPr txBox="1">
            <a:spLocks noChangeArrowheads="1"/>
          </p:cNvSpPr>
          <p:nvPr userDrawn="1"/>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Tilføj hjælpelinjer:</a:t>
            </a:r>
          </a:p>
          <a:p>
            <a:pPr marL="342900" indent="-342900">
              <a:spcBef>
                <a:spcPct val="50000"/>
              </a:spcBef>
              <a:buFontTx/>
              <a:buAutoNum type="arabicPeriod"/>
            </a:pPr>
            <a:r>
              <a:rPr lang="da-DK" sz="1000">
                <a:solidFill>
                  <a:schemeClr val="bg1"/>
                </a:solidFill>
              </a:rPr>
              <a:t>Højreklik et sted i det grå område rundt om dette dias</a:t>
            </a:r>
          </a:p>
          <a:p>
            <a:pPr marL="342900" indent="-342900">
              <a:spcBef>
                <a:spcPct val="50000"/>
              </a:spcBef>
              <a:buFontTx/>
              <a:buAutoNum type="arabicPeriod"/>
            </a:pPr>
            <a:r>
              <a:rPr lang="da-DK" sz="1000">
                <a:solidFill>
                  <a:schemeClr val="bg1"/>
                </a:solidFill>
              </a:rPr>
              <a:t>Vælg "Gitter og hjælpelinjer"</a:t>
            </a:r>
          </a:p>
          <a:p>
            <a:pPr marL="342900" indent="-342900">
              <a:spcBef>
                <a:spcPct val="50000"/>
              </a:spcBef>
              <a:buFontTx/>
              <a:buAutoNum type="arabicPeriod"/>
            </a:pPr>
            <a:r>
              <a:rPr lang="da-DK" sz="1000">
                <a:solidFill>
                  <a:schemeClr val="bg1"/>
                </a:solidFill>
              </a:rPr>
              <a:t>Vælg "Vis hjælpelinjer på skærm"</a:t>
            </a:r>
          </a:p>
        </p:txBody>
      </p:sp>
      <p:pic>
        <p:nvPicPr>
          <p:cNvPr id="14" name="Billed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939" y="116632"/>
            <a:ext cx="1815541" cy="86099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BE912DCD-F417-4971-802A-42302414E5F8}" type="datetime1">
              <a:rPr lang="da-DK"/>
              <a:pPr/>
              <a:t>03-07-2018</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512C42C3-3470-45EA-8B0F-CC852A878CBA}" type="slidenum">
              <a:rPr lang="da-DK"/>
              <a:pPr/>
              <a:t>‹nr.›</a:t>
            </a:fld>
            <a:endParaRPr lang="da-DK"/>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lvl1pPr>
              <a:defRPr/>
            </a:lvl1pPr>
          </a:lstStyle>
          <a:p>
            <a:fld id="{80208AC6-033C-49B6-85D5-4DDBB9AD92F5}" type="datetime1">
              <a:rPr lang="da-DK"/>
              <a:pPr/>
              <a:t>03-07-2018</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3AF5E1CD-9D90-4AC0-8140-31BA88502A11}" type="slidenum">
              <a:rPr lang="da-DK"/>
              <a:pPr/>
              <a:t>‹nr.›</a:t>
            </a:fld>
            <a:endParaRPr lang="da-DK"/>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31800" y="2497138"/>
            <a:ext cx="4062413" cy="3332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3" y="2497138"/>
            <a:ext cx="4062412" cy="3332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a:defRPr/>
            </a:lvl1pPr>
          </a:lstStyle>
          <a:p>
            <a:fld id="{3BF20588-5B45-4B79-947A-26321143F3B1}" type="datetime1">
              <a:rPr lang="da-DK"/>
              <a:pPr/>
              <a:t>03-07-2018</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C2903C57-6E5E-4D7B-90C7-025725CA5446}" type="slidenum">
              <a:rPr lang="da-DK"/>
              <a:pPr/>
              <a:t>‹nr.›</a:t>
            </a:fld>
            <a:endParaRPr lang="da-DK"/>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a:defRPr/>
            </a:lvl1pPr>
          </a:lstStyle>
          <a:p>
            <a:fld id="{FDD493A1-0CCF-484F-815E-1F0F9D5C51B4}" type="datetime1">
              <a:rPr lang="da-DK"/>
              <a:pPr/>
              <a:t>03-07-2018</a:t>
            </a:fld>
            <a:endParaRPr lang="da-DK"/>
          </a:p>
        </p:txBody>
      </p:sp>
      <p:sp>
        <p:nvSpPr>
          <p:cNvPr id="8" name="Pladsholder til sidefod 7"/>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9" name="Pladsholder til diasnummer 8"/>
          <p:cNvSpPr>
            <a:spLocks noGrp="1"/>
          </p:cNvSpPr>
          <p:nvPr>
            <p:ph type="sldNum" sz="quarter" idx="12"/>
          </p:nvPr>
        </p:nvSpPr>
        <p:spPr/>
        <p:txBody>
          <a:bodyPr/>
          <a:lstStyle>
            <a:lvl1pPr>
              <a:defRPr/>
            </a:lvl1pPr>
          </a:lstStyle>
          <a:p>
            <a:r>
              <a:rPr lang="da-DK"/>
              <a:t>Side </a:t>
            </a:r>
            <a:fld id="{8154E56A-BBF5-4FC7-92FD-D5365D995A0C}" type="slidenum">
              <a:rPr lang="da-DK"/>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E99083C6-A688-493F-8404-B7691D6B9763}" type="datetime1">
              <a:rPr lang="da-DK"/>
              <a:pPr/>
              <a:t>03-07-2018</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2422BA6A-2CEF-46ED-93BA-979740AEA7F0}" type="slidenum">
              <a:rPr lang="da-DK"/>
              <a:pPr/>
              <a:t>‹nr.›</a:t>
            </a:fld>
            <a:endParaRPr lang="da-D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lvl1pPr>
              <a:defRPr/>
            </a:lvl1pPr>
          </a:lstStyle>
          <a:p>
            <a:fld id="{BAA88E13-CE23-4AB4-A688-29E7AC518132}" type="datetime1">
              <a:rPr lang="da-DK"/>
              <a:pPr/>
              <a:t>03-07-2018</a:t>
            </a:fld>
            <a:endParaRPr lang="da-DK"/>
          </a:p>
        </p:txBody>
      </p:sp>
      <p:sp>
        <p:nvSpPr>
          <p:cNvPr id="4" name="Pladsholder til sidefod 3"/>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5" name="Pladsholder til diasnummer 4"/>
          <p:cNvSpPr>
            <a:spLocks noGrp="1"/>
          </p:cNvSpPr>
          <p:nvPr>
            <p:ph type="sldNum" sz="quarter" idx="12"/>
          </p:nvPr>
        </p:nvSpPr>
        <p:spPr/>
        <p:txBody>
          <a:bodyPr/>
          <a:lstStyle>
            <a:lvl1pPr>
              <a:defRPr/>
            </a:lvl1pPr>
          </a:lstStyle>
          <a:p>
            <a:r>
              <a:rPr lang="da-DK"/>
              <a:t>Side </a:t>
            </a:r>
            <a:fld id="{6E2326D4-3541-4F3E-B2FA-877C54023CF8}" type="slidenum">
              <a:rPr lang="da-DK"/>
              <a:pPr/>
              <a:t>‹nr.›</a:t>
            </a:fld>
            <a:endParaRPr lang="da-DK"/>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fld id="{7162DED4-6B01-4946-9A1B-F06A15022717}" type="datetime1">
              <a:rPr lang="da-DK"/>
              <a:pPr/>
              <a:t>03-07-2018</a:t>
            </a:fld>
            <a:endParaRPr lang="da-DK"/>
          </a:p>
        </p:txBody>
      </p:sp>
      <p:sp>
        <p:nvSpPr>
          <p:cNvPr id="3" name="Pladsholder til sidefod 2"/>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4" name="Pladsholder til diasnummer 3"/>
          <p:cNvSpPr>
            <a:spLocks noGrp="1"/>
          </p:cNvSpPr>
          <p:nvPr>
            <p:ph type="sldNum" sz="quarter" idx="12"/>
          </p:nvPr>
        </p:nvSpPr>
        <p:spPr/>
        <p:txBody>
          <a:bodyPr/>
          <a:lstStyle>
            <a:lvl1pPr>
              <a:defRPr/>
            </a:lvl1pPr>
          </a:lstStyle>
          <a:p>
            <a:r>
              <a:rPr lang="da-DK"/>
              <a:t>Side </a:t>
            </a:r>
            <a:fld id="{B9BBC279-4C46-4E89-A672-338B53F364DC}" type="slidenum">
              <a:rPr lang="da-DK"/>
              <a:pPr/>
              <a:t>‹nr.›</a:t>
            </a:fld>
            <a:endParaRPr lang="da-DK"/>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lvl1pPr>
              <a:defRPr/>
            </a:lvl1pPr>
          </a:lstStyle>
          <a:p>
            <a:fld id="{0BA9BC93-9951-465A-90E8-2A53DEAF89A8}" type="datetime1">
              <a:rPr lang="da-DK"/>
              <a:pPr/>
              <a:t>03-07-2018</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B460195D-6314-41AD-905E-BDE94518C700}" type="slidenum">
              <a:rPr lang="da-DK"/>
              <a:pPr/>
              <a:t>‹nr.›</a:t>
            </a:fld>
            <a:endParaRPr lang="da-DK"/>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lvl1pPr>
              <a:defRPr/>
            </a:lvl1pPr>
          </a:lstStyle>
          <a:p>
            <a:fld id="{073F0B17-94C1-4C0B-903C-D3CAAE7E5952}" type="datetime1">
              <a:rPr lang="da-DK"/>
              <a:pPr/>
              <a:t>03-07-2018</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A5582695-96D7-48A9-A8A3-2A8C8DF15777}" type="slidenum">
              <a:rPr lang="da-DK"/>
              <a:pPr/>
              <a:t>‹nr.›</a:t>
            </a:fld>
            <a:endParaRPr lang="da-DK"/>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FD90422E-5069-4DD3-9CC3-4B595F22B3EE}" type="datetime1">
              <a:rPr lang="da-DK"/>
              <a:pPr/>
              <a:t>03-07-2018</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09D6BDCA-27CB-4703-9ACF-255A6E3D3468}" type="slidenum">
              <a:rPr lang="da-DK"/>
              <a:pPr/>
              <a:t>‹nr.›</a:t>
            </a:fld>
            <a:endParaRPr lang="da-DK"/>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40513" y="1277938"/>
            <a:ext cx="2068512" cy="4551362"/>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31800" y="1277938"/>
            <a:ext cx="6056313" cy="4551362"/>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B0F0555F-784E-4FCB-A4A0-F743C5BF9963}" type="datetime1">
              <a:rPr lang="da-DK"/>
              <a:pPr/>
              <a:t>03-07-2018</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1A8F0201-F869-4112-8274-66A3B7538C8D}" type="slidenum">
              <a:rPr lang="da-DK"/>
              <a:pPr/>
              <a:t>‹nr.›</a:t>
            </a:fld>
            <a:endParaRPr lang="da-DK"/>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283664" name="Picture 1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413000" y="2778"/>
            <a:ext cx="2289173" cy="1716880"/>
          </a:xfrm>
          <a:prstGeom prst="rect">
            <a:avLst/>
          </a:prstGeom>
          <a:noFill/>
          <a:ln w="9525" algn="ctr">
            <a:noFill/>
            <a:miter lim="800000"/>
            <a:headEnd/>
            <a:tailEnd/>
          </a:ln>
          <a:effectLst/>
        </p:spPr>
      </p:pic>
      <p:sp>
        <p:nvSpPr>
          <p:cNvPr id="283650" name="Rectangle 2"/>
          <p:cNvSpPr>
            <a:spLocks noChangeArrowheads="1"/>
          </p:cNvSpPr>
          <p:nvPr userDrawn="1"/>
        </p:nvSpPr>
        <p:spPr bwMode="auto">
          <a:xfrm>
            <a:off x="0" y="0"/>
            <a:ext cx="9144000" cy="6858000"/>
          </a:xfrm>
          <a:prstGeom prst="rect">
            <a:avLst/>
          </a:prstGeom>
          <a:solidFill>
            <a:srgbClr val="B63333"/>
          </a:solidFill>
          <a:ln w="9525" algn="ctr">
            <a:noFill/>
            <a:miter lim="800000"/>
            <a:headEnd/>
            <a:tailEnd/>
          </a:ln>
          <a:effectLst/>
        </p:spPr>
        <p:txBody>
          <a:bodyPr wrap="none" anchor="ctr"/>
          <a:lstStyle/>
          <a:p>
            <a:endParaRPr lang="da-DK"/>
          </a:p>
        </p:txBody>
      </p:sp>
      <p:sp>
        <p:nvSpPr>
          <p:cNvPr id="283651" name="Rectangle 3"/>
          <p:cNvSpPr>
            <a:spLocks noGrp="1" noChangeArrowheads="1"/>
          </p:cNvSpPr>
          <p:nvPr>
            <p:ph type="ctrTitle"/>
          </p:nvPr>
        </p:nvSpPr>
        <p:spPr>
          <a:xfrm>
            <a:off x="431800" y="1276350"/>
            <a:ext cx="6478588" cy="1144588"/>
          </a:xfrm>
        </p:spPr>
        <p:txBody>
          <a:bodyPr tIns="45720" bIns="45720"/>
          <a:lstStyle>
            <a:lvl1pPr>
              <a:defRPr>
                <a:solidFill>
                  <a:schemeClr val="bg1"/>
                </a:solidFill>
              </a:defRPr>
            </a:lvl1pPr>
          </a:lstStyle>
          <a:p>
            <a:r>
              <a:rPr lang="da-DK"/>
              <a:t>Click to edit Master title style</a:t>
            </a:r>
          </a:p>
        </p:txBody>
      </p:sp>
      <p:sp>
        <p:nvSpPr>
          <p:cNvPr id="283652" name="Rectangle 4"/>
          <p:cNvSpPr>
            <a:spLocks noGrp="1" noChangeArrowheads="1"/>
          </p:cNvSpPr>
          <p:nvPr>
            <p:ph type="subTitle" idx="1"/>
          </p:nvPr>
        </p:nvSpPr>
        <p:spPr>
          <a:xfrm>
            <a:off x="431800" y="2497138"/>
            <a:ext cx="6478588" cy="1144587"/>
          </a:xfrm>
        </p:spPr>
        <p:txBody>
          <a:bodyPr/>
          <a:lstStyle>
            <a:lvl1pPr marL="0" indent="0">
              <a:lnSpc>
                <a:spcPts val="2200"/>
              </a:lnSpc>
              <a:buFontTx/>
              <a:buNone/>
              <a:defRPr sz="2400">
                <a:solidFill>
                  <a:schemeClr val="bg1"/>
                </a:solidFill>
              </a:defRPr>
            </a:lvl1pPr>
          </a:lstStyle>
          <a:p>
            <a:r>
              <a:rPr lang="da-DK"/>
              <a:t>Click to edit Master subtitle style</a:t>
            </a:r>
          </a:p>
        </p:txBody>
      </p:sp>
      <p:sp>
        <p:nvSpPr>
          <p:cNvPr id="283653" name="Rectangle 5"/>
          <p:cNvSpPr>
            <a:spLocks noGrp="1" noChangeArrowheads="1"/>
          </p:cNvSpPr>
          <p:nvPr>
            <p:ph type="dt" sz="half" idx="2"/>
          </p:nvPr>
        </p:nvSpPr>
        <p:spPr>
          <a:xfrm>
            <a:off x="7088188" y="6272213"/>
            <a:ext cx="1619250" cy="179387"/>
          </a:xfrm>
        </p:spPr>
        <p:txBody>
          <a:bodyPr/>
          <a:lstStyle>
            <a:lvl1pPr>
              <a:defRPr>
                <a:solidFill>
                  <a:schemeClr val="bg1"/>
                </a:solidFill>
              </a:defRPr>
            </a:lvl1pPr>
          </a:lstStyle>
          <a:p>
            <a:fld id="{563B2D03-09AD-4552-9B4D-4A1A2FE67D86}" type="datetime1">
              <a:rPr lang="da-DK" smtClean="0"/>
              <a:pPr/>
              <a:t>03-07-2018</a:t>
            </a:fld>
            <a:endParaRPr lang="da-DK" dirty="0"/>
          </a:p>
        </p:txBody>
      </p:sp>
      <p:sp>
        <p:nvSpPr>
          <p:cNvPr id="283654" name="Rectangle 6"/>
          <p:cNvSpPr>
            <a:spLocks noGrp="1" noChangeArrowheads="1"/>
          </p:cNvSpPr>
          <p:nvPr>
            <p:ph type="ftr" sz="quarter" idx="3"/>
          </p:nvPr>
        </p:nvSpPr>
        <p:spPr/>
        <p:txBody>
          <a:bodyPr/>
          <a:lstStyle>
            <a:lvl1pPr>
              <a:defRPr>
                <a:solidFill>
                  <a:schemeClr val="bg1"/>
                </a:solidFill>
              </a:defRPr>
            </a:lvl1pPr>
          </a:lstStyle>
          <a:p>
            <a:r>
              <a:rPr lang="da-DK" dirty="0" smtClean="0"/>
              <a:t>Indsæt note og kildehenvisning via Sidehoved og sidefod</a:t>
            </a:r>
            <a:endParaRPr lang="da-DK" dirty="0"/>
          </a:p>
        </p:txBody>
      </p:sp>
      <p:sp>
        <p:nvSpPr>
          <p:cNvPr id="283655" name="Rectangle 7"/>
          <p:cNvSpPr>
            <a:spLocks noGrp="1" noChangeArrowheads="1"/>
          </p:cNvSpPr>
          <p:nvPr>
            <p:ph type="sldNum" sz="quarter" idx="4"/>
          </p:nvPr>
        </p:nvSpPr>
        <p:spPr/>
        <p:txBody>
          <a:bodyPr/>
          <a:lstStyle>
            <a:lvl1pPr>
              <a:defRPr>
                <a:solidFill>
                  <a:schemeClr val="bg1"/>
                </a:solidFill>
              </a:defRPr>
            </a:lvl1pPr>
          </a:lstStyle>
          <a:p>
            <a:r>
              <a:rPr lang="da-DK" dirty="0" smtClean="0"/>
              <a:t>Side </a:t>
            </a:r>
            <a:fld id="{E9B8DCBD-6236-46DA-A357-826287BF383C}" type="slidenum">
              <a:rPr lang="da-DK" smtClean="0"/>
              <a:pPr/>
              <a:t>‹nr.›</a:t>
            </a:fld>
            <a:endParaRPr lang="da-DK" dirty="0"/>
          </a:p>
        </p:txBody>
      </p:sp>
      <p:sp>
        <p:nvSpPr>
          <p:cNvPr id="283656" name="Line 8"/>
          <p:cNvSpPr>
            <a:spLocks noChangeShapeType="1"/>
          </p:cNvSpPr>
          <p:nvPr/>
        </p:nvSpPr>
        <p:spPr bwMode="auto">
          <a:xfrm>
            <a:off x="431800" y="1204913"/>
            <a:ext cx="1800225" cy="0"/>
          </a:xfrm>
          <a:prstGeom prst="line">
            <a:avLst/>
          </a:prstGeom>
          <a:noFill/>
          <a:ln w="6350">
            <a:solidFill>
              <a:schemeClr val="bg1"/>
            </a:solidFill>
            <a:round/>
            <a:headEnd/>
            <a:tailEnd/>
          </a:ln>
          <a:effectLst/>
        </p:spPr>
        <p:txBody>
          <a:bodyPr/>
          <a:lstStyle/>
          <a:p>
            <a:endParaRPr lang="da-DK"/>
          </a:p>
        </p:txBody>
      </p:sp>
      <p:sp>
        <p:nvSpPr>
          <p:cNvPr id="283657" name="Line 9"/>
          <p:cNvSpPr>
            <a:spLocks noChangeShapeType="1"/>
          </p:cNvSpPr>
          <p:nvPr/>
        </p:nvSpPr>
        <p:spPr bwMode="auto">
          <a:xfrm>
            <a:off x="431800" y="6099175"/>
            <a:ext cx="6405563" cy="0"/>
          </a:xfrm>
          <a:prstGeom prst="line">
            <a:avLst/>
          </a:prstGeom>
          <a:noFill/>
          <a:ln w="6350">
            <a:solidFill>
              <a:schemeClr val="bg1"/>
            </a:solidFill>
            <a:round/>
            <a:headEnd/>
            <a:tailEnd/>
          </a:ln>
          <a:effectLst/>
        </p:spPr>
        <p:txBody>
          <a:bodyPr/>
          <a:lstStyle/>
          <a:p>
            <a:endParaRPr lang="da-DK"/>
          </a:p>
        </p:txBody>
      </p:sp>
      <p:sp>
        <p:nvSpPr>
          <p:cNvPr id="283658" name="Line 10"/>
          <p:cNvSpPr>
            <a:spLocks noChangeShapeType="1"/>
          </p:cNvSpPr>
          <p:nvPr/>
        </p:nvSpPr>
        <p:spPr bwMode="auto">
          <a:xfrm>
            <a:off x="7088188" y="6099175"/>
            <a:ext cx="1619250" cy="0"/>
          </a:xfrm>
          <a:prstGeom prst="line">
            <a:avLst/>
          </a:prstGeom>
          <a:noFill/>
          <a:ln w="6350">
            <a:solidFill>
              <a:schemeClr val="bg1"/>
            </a:solidFill>
            <a:round/>
            <a:headEnd/>
            <a:tailEnd/>
          </a:ln>
          <a:effectLst/>
        </p:spPr>
        <p:txBody>
          <a:bodyPr/>
          <a:lstStyle/>
          <a:p>
            <a:endParaRPr lang="da-DK"/>
          </a:p>
        </p:txBody>
      </p:sp>
      <p:sp>
        <p:nvSpPr>
          <p:cNvPr id="283666" name="Text Box 18"/>
          <p:cNvSpPr txBox="1">
            <a:spLocks noChangeArrowheads="1"/>
          </p:cNvSpPr>
          <p:nvPr userDrawn="1"/>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Tilføj hjælpelinjer:</a:t>
            </a:r>
          </a:p>
          <a:p>
            <a:pPr marL="342900" indent="-342900">
              <a:spcBef>
                <a:spcPct val="50000"/>
              </a:spcBef>
              <a:buFontTx/>
              <a:buAutoNum type="arabicPeriod"/>
            </a:pPr>
            <a:r>
              <a:rPr lang="da-DK" sz="1000">
                <a:solidFill>
                  <a:schemeClr val="bg1"/>
                </a:solidFill>
              </a:rPr>
              <a:t>Højreklik et sted i det grå område rundt om dette dias</a:t>
            </a:r>
          </a:p>
          <a:p>
            <a:pPr marL="342900" indent="-342900">
              <a:spcBef>
                <a:spcPct val="50000"/>
              </a:spcBef>
              <a:buFontTx/>
              <a:buAutoNum type="arabicPeriod"/>
            </a:pPr>
            <a:r>
              <a:rPr lang="da-DK" sz="1000">
                <a:solidFill>
                  <a:schemeClr val="bg1"/>
                </a:solidFill>
              </a:rPr>
              <a:t>Vælg "Gitter og hjælpelinjer"</a:t>
            </a:r>
          </a:p>
          <a:p>
            <a:pPr marL="342900" indent="-342900">
              <a:spcBef>
                <a:spcPct val="50000"/>
              </a:spcBef>
              <a:buFontTx/>
              <a:buAutoNum type="arabicPeriod"/>
            </a:pPr>
            <a:r>
              <a:rPr lang="da-DK" sz="1000">
                <a:solidFill>
                  <a:schemeClr val="bg1"/>
                </a:solidFill>
              </a:rPr>
              <a:t>Vælg "Vis hjælpelinjer på skærm"</a:t>
            </a:r>
          </a:p>
        </p:txBody>
      </p:sp>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76939" y="116632"/>
            <a:ext cx="1815541" cy="86099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E4C0FC7E-358E-44EF-9BA0-579B5BCB41E8}" type="datetime1">
              <a:rPr lang="da-DK"/>
              <a:pPr/>
              <a:t>03-07-2018</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135AF10D-5340-4097-B210-F2DF6053A0CE}" type="slidenum">
              <a:rPr lang="da-DK"/>
              <a:pPr/>
              <a:t>‹nr.›</a:t>
            </a:fld>
            <a:endParaRPr lang="da-DK"/>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lvl1pPr>
              <a:defRPr/>
            </a:lvl1pPr>
          </a:lstStyle>
          <a:p>
            <a:fld id="{47DA8E22-CA0E-4636-BD69-728FCFC7740E}" type="datetime1">
              <a:rPr lang="da-DK"/>
              <a:pPr/>
              <a:t>03-07-2018</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4EBE1F50-F4DD-41A5-BAE5-DD9410CAC182}" type="slidenum">
              <a:rPr lang="da-DK"/>
              <a:pPr/>
              <a:t>‹nr.›</a:t>
            </a:fld>
            <a:endParaRPr lang="da-DK"/>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31800" y="2497138"/>
            <a:ext cx="4062413" cy="3332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3" y="2497138"/>
            <a:ext cx="4062412" cy="3332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a:defRPr/>
            </a:lvl1pPr>
          </a:lstStyle>
          <a:p>
            <a:fld id="{701E055F-0446-441F-975A-022364B4C495}" type="datetime1">
              <a:rPr lang="da-DK"/>
              <a:pPr/>
              <a:t>03-07-2018</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E8C68398-BDE6-46DE-A7D4-2606E31775CF}" type="slidenum">
              <a:rPr lang="da-DK"/>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Pladsholder til dato 3"/>
          <p:cNvSpPr>
            <a:spLocks noGrp="1"/>
          </p:cNvSpPr>
          <p:nvPr>
            <p:ph type="dt" sz="half" idx="10"/>
          </p:nvPr>
        </p:nvSpPr>
        <p:spPr/>
        <p:txBody>
          <a:bodyPr/>
          <a:lstStyle>
            <a:lvl1pPr>
              <a:defRPr/>
            </a:lvl1pPr>
          </a:lstStyle>
          <a:p>
            <a:fld id="{68586520-C038-47A1-BF90-D5A04B4B2711}" type="datetime1">
              <a:rPr lang="da-DK"/>
              <a:pPr/>
              <a:t>03-07-2018</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29D0BF61-90BF-462F-8D82-9B73BFE44C96}" type="slidenum">
              <a:rPr lang="da-DK"/>
              <a:pPr/>
              <a:t>‹nr.›</a:t>
            </a:fld>
            <a:endParaRPr lang="da-DK"/>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a:defRPr/>
            </a:lvl1pPr>
          </a:lstStyle>
          <a:p>
            <a:fld id="{204F3D86-40C1-4129-AE39-6D4804482A2D}" type="datetime1">
              <a:rPr lang="da-DK"/>
              <a:pPr/>
              <a:t>03-07-2018</a:t>
            </a:fld>
            <a:endParaRPr lang="da-DK"/>
          </a:p>
        </p:txBody>
      </p:sp>
      <p:sp>
        <p:nvSpPr>
          <p:cNvPr id="8" name="Pladsholder til sidefod 7"/>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9" name="Pladsholder til diasnummer 8"/>
          <p:cNvSpPr>
            <a:spLocks noGrp="1"/>
          </p:cNvSpPr>
          <p:nvPr>
            <p:ph type="sldNum" sz="quarter" idx="12"/>
          </p:nvPr>
        </p:nvSpPr>
        <p:spPr/>
        <p:txBody>
          <a:bodyPr/>
          <a:lstStyle>
            <a:lvl1pPr>
              <a:defRPr/>
            </a:lvl1pPr>
          </a:lstStyle>
          <a:p>
            <a:r>
              <a:rPr lang="da-DK"/>
              <a:t>Side </a:t>
            </a:r>
            <a:fld id="{B2B3A478-A599-49FE-8CFE-D7FE90E1826E}" type="slidenum">
              <a:rPr lang="da-DK"/>
              <a:pPr/>
              <a:t>‹nr.›</a:t>
            </a:fld>
            <a:endParaRPr lang="da-DK"/>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lvl1pPr>
              <a:defRPr/>
            </a:lvl1pPr>
          </a:lstStyle>
          <a:p>
            <a:fld id="{000BCFAA-3E12-4F43-8523-C85481A543AA}" type="datetime1">
              <a:rPr lang="da-DK"/>
              <a:pPr/>
              <a:t>03-07-2018</a:t>
            </a:fld>
            <a:endParaRPr lang="da-DK"/>
          </a:p>
        </p:txBody>
      </p:sp>
      <p:sp>
        <p:nvSpPr>
          <p:cNvPr id="4" name="Pladsholder til sidefod 3"/>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5" name="Pladsholder til diasnummer 4"/>
          <p:cNvSpPr>
            <a:spLocks noGrp="1"/>
          </p:cNvSpPr>
          <p:nvPr>
            <p:ph type="sldNum" sz="quarter" idx="12"/>
          </p:nvPr>
        </p:nvSpPr>
        <p:spPr/>
        <p:txBody>
          <a:bodyPr/>
          <a:lstStyle>
            <a:lvl1pPr>
              <a:defRPr/>
            </a:lvl1pPr>
          </a:lstStyle>
          <a:p>
            <a:r>
              <a:rPr lang="da-DK"/>
              <a:t>Side </a:t>
            </a:r>
            <a:fld id="{586F4B36-E4ED-4253-ACB7-B6F23E283B62}" type="slidenum">
              <a:rPr lang="da-DK"/>
              <a:pPr/>
              <a:t>‹nr.›</a:t>
            </a:fld>
            <a:endParaRPr lang="da-DK"/>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fld id="{0C1F8FDD-631B-4540-AE8B-E40EEBAFBC43}" type="datetime1">
              <a:rPr lang="da-DK"/>
              <a:pPr/>
              <a:t>03-07-2018</a:t>
            </a:fld>
            <a:endParaRPr lang="da-DK"/>
          </a:p>
        </p:txBody>
      </p:sp>
      <p:sp>
        <p:nvSpPr>
          <p:cNvPr id="3" name="Pladsholder til sidefod 2"/>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4" name="Pladsholder til diasnummer 3"/>
          <p:cNvSpPr>
            <a:spLocks noGrp="1"/>
          </p:cNvSpPr>
          <p:nvPr>
            <p:ph type="sldNum" sz="quarter" idx="12"/>
          </p:nvPr>
        </p:nvSpPr>
        <p:spPr/>
        <p:txBody>
          <a:bodyPr/>
          <a:lstStyle>
            <a:lvl1pPr>
              <a:defRPr/>
            </a:lvl1pPr>
          </a:lstStyle>
          <a:p>
            <a:r>
              <a:rPr lang="da-DK"/>
              <a:t>Side </a:t>
            </a:r>
            <a:fld id="{BCC56E9A-9749-44EF-99FE-FEFAEEB33ADF}" type="slidenum">
              <a:rPr lang="da-DK"/>
              <a:pPr/>
              <a:t>‹nr.›</a:t>
            </a:fld>
            <a:endParaRPr lang="da-DK"/>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lvl1pPr>
              <a:defRPr/>
            </a:lvl1pPr>
          </a:lstStyle>
          <a:p>
            <a:fld id="{041DB27C-312F-4395-A2F9-0D77B4F760C0}" type="datetime1">
              <a:rPr lang="da-DK"/>
              <a:pPr/>
              <a:t>03-07-2018</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C946D484-2F13-42AB-BA77-21A9917CFBC7}" type="slidenum">
              <a:rPr lang="da-DK"/>
              <a:pPr/>
              <a:t>‹nr.›</a:t>
            </a:fld>
            <a:endParaRPr lang="da-DK"/>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lvl1pPr>
              <a:defRPr/>
            </a:lvl1pPr>
          </a:lstStyle>
          <a:p>
            <a:fld id="{48CF84C2-2FD9-4A0F-9BF3-E7115611B27F}" type="datetime1">
              <a:rPr lang="da-DK"/>
              <a:pPr/>
              <a:t>03-07-2018</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EF18B861-7938-41AA-B5DA-6BC32F836EB5}" type="slidenum">
              <a:rPr lang="da-DK"/>
              <a:pPr/>
              <a:t>‹nr.›</a:t>
            </a:fld>
            <a:endParaRPr lang="da-DK"/>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D97CFD0D-8FF4-483A-8A15-D0E312037495}" type="datetime1">
              <a:rPr lang="da-DK"/>
              <a:pPr/>
              <a:t>03-07-2018</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D9B6EA8E-7CC9-4E13-984D-E867D2827739}" type="slidenum">
              <a:rPr lang="da-DK"/>
              <a:pPr/>
              <a:t>‹nr.›</a:t>
            </a:fld>
            <a:endParaRPr lang="da-DK"/>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40513" y="1277938"/>
            <a:ext cx="2068512" cy="4551362"/>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31800" y="1277938"/>
            <a:ext cx="6056313" cy="4551362"/>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439C6A5A-A482-4C40-8122-E355C1746A90}" type="datetime1">
              <a:rPr lang="da-DK"/>
              <a:pPr/>
              <a:t>03-07-2018</a:t>
            </a:fld>
            <a:endParaRPr lang="da-DK"/>
          </a:p>
        </p:txBody>
      </p:sp>
      <p:sp>
        <p:nvSpPr>
          <p:cNvPr id="5" name="Pladsholder til sidefod 4"/>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6" name="Pladsholder til diasnummer 5"/>
          <p:cNvSpPr>
            <a:spLocks noGrp="1"/>
          </p:cNvSpPr>
          <p:nvPr>
            <p:ph type="sldNum" sz="quarter" idx="12"/>
          </p:nvPr>
        </p:nvSpPr>
        <p:spPr/>
        <p:txBody>
          <a:bodyPr/>
          <a:lstStyle>
            <a:lvl1pPr>
              <a:defRPr/>
            </a:lvl1pPr>
          </a:lstStyle>
          <a:p>
            <a:r>
              <a:rPr lang="da-DK"/>
              <a:t>Side </a:t>
            </a:r>
            <a:fld id="{67706841-8E88-4028-A690-F598B34A0845}" type="slidenum">
              <a:rPr lang="da-DK"/>
              <a:pPr/>
              <a:t>‹nr.›</a:t>
            </a:fld>
            <a:endParaRPr lang="da-DK"/>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262164" name="Picture 20"/>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412000" y="1984"/>
            <a:ext cx="2289173" cy="1716880"/>
          </a:xfrm>
          <a:prstGeom prst="rect">
            <a:avLst/>
          </a:prstGeom>
          <a:noFill/>
          <a:ln w="9525" algn="ctr">
            <a:noFill/>
            <a:miter lim="800000"/>
            <a:headEnd/>
            <a:tailEnd/>
          </a:ln>
          <a:effectLst/>
        </p:spPr>
      </p:pic>
      <p:sp>
        <p:nvSpPr>
          <p:cNvPr id="262146" name="Rectangle 2"/>
          <p:cNvSpPr>
            <a:spLocks noGrp="1" noChangeArrowheads="1"/>
          </p:cNvSpPr>
          <p:nvPr>
            <p:ph type="ctrTitle"/>
          </p:nvPr>
        </p:nvSpPr>
        <p:spPr>
          <a:xfrm>
            <a:off x="431800" y="1276350"/>
            <a:ext cx="6478588" cy="1144588"/>
          </a:xfrm>
        </p:spPr>
        <p:txBody>
          <a:bodyPr tIns="45720" bIns="45720"/>
          <a:lstStyle>
            <a:lvl1pPr>
              <a:defRPr/>
            </a:lvl1pPr>
          </a:lstStyle>
          <a:p>
            <a:r>
              <a:rPr lang="da-DK" smtClean="0"/>
              <a:t>Klik for at redigere i master</a:t>
            </a:r>
            <a:endParaRPr lang="da-DK"/>
          </a:p>
        </p:txBody>
      </p:sp>
      <p:sp>
        <p:nvSpPr>
          <p:cNvPr id="262147" name="Rectangle 3"/>
          <p:cNvSpPr>
            <a:spLocks noGrp="1" noChangeArrowheads="1"/>
          </p:cNvSpPr>
          <p:nvPr>
            <p:ph type="subTitle" idx="1"/>
          </p:nvPr>
        </p:nvSpPr>
        <p:spPr>
          <a:xfrm>
            <a:off x="431800" y="2497138"/>
            <a:ext cx="6478588" cy="1144587"/>
          </a:xfrm>
        </p:spPr>
        <p:txBody>
          <a:bodyPr/>
          <a:lstStyle>
            <a:lvl1pPr marL="0" indent="0">
              <a:lnSpc>
                <a:spcPts val="2200"/>
              </a:lnSpc>
              <a:buFontTx/>
              <a:buNone/>
              <a:defRPr sz="2400"/>
            </a:lvl1pPr>
          </a:lstStyle>
          <a:p>
            <a:r>
              <a:rPr lang="da-DK" smtClean="0"/>
              <a:t>Klik for at redigere i master</a:t>
            </a:r>
            <a:endParaRPr lang="da-DK"/>
          </a:p>
        </p:txBody>
      </p:sp>
      <p:sp>
        <p:nvSpPr>
          <p:cNvPr id="262148" name="Rectangle 4"/>
          <p:cNvSpPr>
            <a:spLocks noGrp="1" noChangeArrowheads="1"/>
          </p:cNvSpPr>
          <p:nvPr>
            <p:ph type="dt" sz="half" idx="2"/>
          </p:nvPr>
        </p:nvSpPr>
        <p:spPr>
          <a:xfrm>
            <a:off x="7088188" y="6272213"/>
            <a:ext cx="1619250" cy="179387"/>
          </a:xfrm>
        </p:spPr>
        <p:txBody>
          <a:bodyPr/>
          <a:lstStyle>
            <a:lvl1pPr>
              <a:defRPr>
                <a:solidFill>
                  <a:schemeClr val="tx1"/>
                </a:solidFill>
              </a:defRPr>
            </a:lvl1pPr>
          </a:lstStyle>
          <a:p>
            <a:fld id="{62169B18-E05A-4488-B150-256224CBF92E}" type="datetime1">
              <a:rPr lang="da-DK" smtClean="0">
                <a:solidFill>
                  <a:srgbClr val="000000"/>
                </a:solidFill>
              </a:rPr>
              <a:pPr/>
              <a:t>03-07-2018</a:t>
            </a:fld>
            <a:endParaRPr lang="da-DK" dirty="0">
              <a:solidFill>
                <a:srgbClr val="000000"/>
              </a:solidFill>
            </a:endParaRPr>
          </a:p>
        </p:txBody>
      </p:sp>
      <p:sp>
        <p:nvSpPr>
          <p:cNvPr id="262149" name="Rectangle 5"/>
          <p:cNvSpPr>
            <a:spLocks noGrp="1" noChangeArrowheads="1"/>
          </p:cNvSpPr>
          <p:nvPr>
            <p:ph type="ftr" sz="quarter" idx="3"/>
          </p:nvPr>
        </p:nvSpPr>
        <p:spPr/>
        <p:txBody>
          <a:bodyPr/>
          <a:lstStyle>
            <a:lvl1pPr>
              <a:defRPr>
                <a:solidFill>
                  <a:schemeClr val="tx1"/>
                </a:solidFill>
              </a:defRPr>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262150" name="Rectangle 6"/>
          <p:cNvSpPr>
            <a:spLocks noGrp="1" noChangeArrowheads="1"/>
          </p:cNvSpPr>
          <p:nvPr>
            <p:ph type="sldNum" sz="quarter" idx="4"/>
          </p:nvPr>
        </p:nvSpPr>
        <p:spPr/>
        <p:txBody>
          <a:bodyPr/>
          <a:lstStyle>
            <a:lvl1pPr>
              <a:defRPr>
                <a:solidFill>
                  <a:schemeClr val="tx1"/>
                </a:solidFill>
              </a:defRPr>
            </a:lvl1pPr>
          </a:lstStyle>
          <a:p>
            <a:r>
              <a:rPr lang="da-DK" dirty="0" smtClean="0">
                <a:solidFill>
                  <a:srgbClr val="000000"/>
                </a:solidFill>
              </a:rPr>
              <a:t>Side </a:t>
            </a:r>
            <a:fld id="{7A5F1A53-158C-4308-AA0B-FD5167706E05}" type="slidenum">
              <a:rPr lang="da-DK" smtClean="0">
                <a:solidFill>
                  <a:srgbClr val="000000"/>
                </a:solidFill>
              </a:rPr>
              <a:pPr/>
              <a:t>‹nr.›</a:t>
            </a:fld>
            <a:endParaRPr lang="da-DK" dirty="0">
              <a:solidFill>
                <a:srgbClr val="000000"/>
              </a:solidFill>
            </a:endParaRPr>
          </a:p>
        </p:txBody>
      </p:sp>
      <p:sp>
        <p:nvSpPr>
          <p:cNvPr id="262151" name="Line 7"/>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endParaRPr lang="da-DK">
              <a:solidFill>
                <a:srgbClr val="000000"/>
              </a:solidFill>
            </a:endParaRPr>
          </a:p>
        </p:txBody>
      </p:sp>
      <p:sp>
        <p:nvSpPr>
          <p:cNvPr id="262152"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endParaRPr lang="da-DK">
              <a:solidFill>
                <a:srgbClr val="000000"/>
              </a:solidFill>
            </a:endParaRPr>
          </a:p>
        </p:txBody>
      </p:sp>
      <p:sp>
        <p:nvSpPr>
          <p:cNvPr id="262153"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endParaRPr lang="da-DK">
              <a:solidFill>
                <a:srgbClr val="000000"/>
              </a:solidFill>
            </a:endParaRPr>
          </a:p>
        </p:txBody>
      </p:sp>
      <p:sp>
        <p:nvSpPr>
          <p:cNvPr id="262154" name="Text Box 10"/>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rgbClr val="FFFFFF"/>
                </a:solidFill>
              </a:rPr>
              <a:t>Tilføj hjælpelinjer:</a:t>
            </a:r>
          </a:p>
          <a:p>
            <a:pPr marL="342900" indent="-342900">
              <a:spcBef>
                <a:spcPct val="50000"/>
              </a:spcBef>
              <a:buFontTx/>
              <a:buAutoNum type="arabicPeriod"/>
            </a:pPr>
            <a:r>
              <a:rPr lang="da-DK" sz="1000">
                <a:solidFill>
                  <a:srgbClr val="FFFFFF"/>
                </a:solidFill>
              </a:rPr>
              <a:t>Højreklik et sted i det grå område rundt om dette dias</a:t>
            </a:r>
          </a:p>
          <a:p>
            <a:pPr marL="342900" indent="-342900">
              <a:spcBef>
                <a:spcPct val="50000"/>
              </a:spcBef>
              <a:buFontTx/>
              <a:buAutoNum type="arabicPeriod"/>
            </a:pPr>
            <a:r>
              <a:rPr lang="da-DK" sz="1000">
                <a:solidFill>
                  <a:srgbClr val="FFFFFF"/>
                </a:solidFill>
              </a:rPr>
              <a:t>Vælg "Gitter og hjælpelinjer"</a:t>
            </a:r>
          </a:p>
          <a:p>
            <a:pPr marL="342900" indent="-342900">
              <a:spcBef>
                <a:spcPct val="50000"/>
              </a:spcBef>
              <a:buFontTx/>
              <a:buAutoNum type="arabicPeriod"/>
            </a:pPr>
            <a:r>
              <a:rPr lang="da-DK" sz="1000">
                <a:solidFill>
                  <a:srgbClr val="FFFFFF"/>
                </a:solidFill>
              </a:rPr>
              <a:t>Vælg "Vis hjælpelinjer på skærm"</a:t>
            </a:r>
          </a:p>
        </p:txBody>
      </p:sp>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spTree>
    <p:extLst>
      <p:ext uri="{BB962C8B-B14F-4D97-AF65-F5344CB8AC3E}">
        <p14:creationId xmlns:p14="http://schemas.microsoft.com/office/powerpoint/2010/main" val="1362867894"/>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E99083C6-A688-493F-8404-B7691D6B9763}" type="datetime1">
              <a:rPr lang="da-DK">
                <a:solidFill>
                  <a:srgbClr val="000000"/>
                </a:solidFill>
              </a:rPr>
              <a:pPr/>
              <a:t>03-07-2018</a:t>
            </a:fld>
            <a:endParaRPr 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6" name="Pladsholder til diasnummer 5"/>
          <p:cNvSpPr>
            <a:spLocks noGrp="1"/>
          </p:cNvSpPr>
          <p:nvPr>
            <p:ph type="sldNum" sz="quarter" idx="12"/>
          </p:nvPr>
        </p:nvSpPr>
        <p:spPr/>
        <p:txBody>
          <a:bodyPr/>
          <a:lstStyle>
            <a:lvl1pPr>
              <a:defRPr/>
            </a:lvl1pPr>
          </a:lstStyle>
          <a:p>
            <a:r>
              <a:rPr lang="da-DK">
                <a:solidFill>
                  <a:srgbClr val="000000"/>
                </a:solidFill>
              </a:rPr>
              <a:t>Side </a:t>
            </a:r>
            <a:fld id="{2422BA6A-2CEF-46ED-93BA-979740AEA7F0}"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3491431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Pladsholder til dato 3"/>
          <p:cNvSpPr>
            <a:spLocks noGrp="1"/>
          </p:cNvSpPr>
          <p:nvPr>
            <p:ph type="dt" sz="half" idx="10"/>
          </p:nvPr>
        </p:nvSpPr>
        <p:spPr/>
        <p:txBody>
          <a:bodyPr/>
          <a:lstStyle>
            <a:lvl1pPr>
              <a:defRPr/>
            </a:lvl1pPr>
          </a:lstStyle>
          <a:p>
            <a:fld id="{68586520-C038-47A1-BF90-D5A04B4B2711}" type="datetime1">
              <a:rPr lang="da-DK">
                <a:solidFill>
                  <a:srgbClr val="000000"/>
                </a:solidFill>
              </a:rPr>
              <a:pPr/>
              <a:t>03-07-2018</a:t>
            </a:fld>
            <a:endParaRPr 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6" name="Pladsholder til diasnummer 5"/>
          <p:cNvSpPr>
            <a:spLocks noGrp="1"/>
          </p:cNvSpPr>
          <p:nvPr>
            <p:ph type="sldNum" sz="quarter" idx="12"/>
          </p:nvPr>
        </p:nvSpPr>
        <p:spPr/>
        <p:txBody>
          <a:bodyPr/>
          <a:lstStyle>
            <a:lvl1pPr>
              <a:defRPr/>
            </a:lvl1pPr>
          </a:lstStyle>
          <a:p>
            <a:r>
              <a:rPr lang="da-DK">
                <a:solidFill>
                  <a:srgbClr val="000000"/>
                </a:solidFill>
              </a:rPr>
              <a:t>Side </a:t>
            </a:r>
            <a:fld id="{29D0BF61-90BF-462F-8D82-9B73BFE44C96}"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103604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31800" y="2497138"/>
            <a:ext cx="4062413" cy="3332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3" y="2497138"/>
            <a:ext cx="4062412" cy="3332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a:defRPr/>
            </a:lvl1pPr>
          </a:lstStyle>
          <a:p>
            <a:fld id="{7A38456E-DABE-4717-8E50-8F57F187DB29}" type="datetime1">
              <a:rPr lang="da-DK"/>
              <a:pPr/>
              <a:t>03-07-2018</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8EF332FB-5757-444A-9F9F-66D8FEE366D5}" type="slidenum">
              <a:rPr lang="da-DK"/>
              <a:pPr/>
              <a:t>‹nr.›</a:t>
            </a:fld>
            <a:endParaRPr lang="da-DK"/>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31800" y="2497138"/>
            <a:ext cx="4062413" cy="3332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3" y="2497138"/>
            <a:ext cx="4062412" cy="3332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a:defRPr/>
            </a:lvl1pPr>
          </a:lstStyle>
          <a:p>
            <a:fld id="{7A38456E-DABE-4717-8E50-8F57F187DB29}" type="datetime1">
              <a:rPr lang="da-DK">
                <a:solidFill>
                  <a:srgbClr val="000000"/>
                </a:solidFill>
              </a:rPr>
              <a:pPr/>
              <a:t>03-07-2018</a:t>
            </a:fld>
            <a:endParaRPr lang="da-DK">
              <a:solidFill>
                <a:srgbClr val="000000"/>
              </a:solidFill>
            </a:endParaRPr>
          </a:p>
        </p:txBody>
      </p:sp>
      <p:sp>
        <p:nvSpPr>
          <p:cNvPr id="6" name="Pladsholder til sidefod 5"/>
          <p:cNvSpPr>
            <a:spLocks noGrp="1"/>
          </p:cNvSpPr>
          <p:nvPr>
            <p:ph type="ftr" sz="quarter" idx="11"/>
          </p:nvPr>
        </p:nvSpPr>
        <p:spPr/>
        <p:txBody>
          <a:bodyPr/>
          <a:lstStyle>
            <a:lvl1pPr>
              <a:defRPr/>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7" name="Pladsholder til diasnummer 6"/>
          <p:cNvSpPr>
            <a:spLocks noGrp="1"/>
          </p:cNvSpPr>
          <p:nvPr>
            <p:ph type="sldNum" sz="quarter" idx="12"/>
          </p:nvPr>
        </p:nvSpPr>
        <p:spPr/>
        <p:txBody>
          <a:bodyPr/>
          <a:lstStyle>
            <a:lvl1pPr>
              <a:defRPr/>
            </a:lvl1pPr>
          </a:lstStyle>
          <a:p>
            <a:r>
              <a:rPr lang="da-DK">
                <a:solidFill>
                  <a:srgbClr val="000000"/>
                </a:solidFill>
              </a:rPr>
              <a:t>Side </a:t>
            </a:r>
            <a:fld id="{8EF332FB-5757-444A-9F9F-66D8FEE366D5}"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39898068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a:defRPr/>
            </a:lvl1pPr>
          </a:lstStyle>
          <a:p>
            <a:fld id="{AFCA3F33-0BE1-421B-B608-17A2E15E1E79}" type="datetime1">
              <a:rPr lang="da-DK">
                <a:solidFill>
                  <a:srgbClr val="000000"/>
                </a:solidFill>
              </a:rPr>
              <a:pPr/>
              <a:t>03-07-2018</a:t>
            </a:fld>
            <a:endParaRPr lang="da-DK">
              <a:solidFill>
                <a:srgbClr val="000000"/>
              </a:solidFill>
            </a:endParaRPr>
          </a:p>
        </p:txBody>
      </p:sp>
      <p:sp>
        <p:nvSpPr>
          <p:cNvPr id="8" name="Pladsholder til sidefod 7"/>
          <p:cNvSpPr>
            <a:spLocks noGrp="1"/>
          </p:cNvSpPr>
          <p:nvPr>
            <p:ph type="ftr" sz="quarter" idx="11"/>
          </p:nvPr>
        </p:nvSpPr>
        <p:spPr/>
        <p:txBody>
          <a:bodyPr/>
          <a:lstStyle>
            <a:lvl1pPr>
              <a:defRPr/>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9" name="Pladsholder til diasnummer 8"/>
          <p:cNvSpPr>
            <a:spLocks noGrp="1"/>
          </p:cNvSpPr>
          <p:nvPr>
            <p:ph type="sldNum" sz="quarter" idx="12"/>
          </p:nvPr>
        </p:nvSpPr>
        <p:spPr/>
        <p:txBody>
          <a:bodyPr/>
          <a:lstStyle>
            <a:lvl1pPr>
              <a:defRPr/>
            </a:lvl1pPr>
          </a:lstStyle>
          <a:p>
            <a:r>
              <a:rPr lang="da-DK">
                <a:solidFill>
                  <a:srgbClr val="000000"/>
                </a:solidFill>
              </a:rPr>
              <a:t>Side </a:t>
            </a:r>
            <a:fld id="{3D54D211-F678-43B6-83F6-F8C70CC00FA2}"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12537958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lvl1pPr>
              <a:defRPr/>
            </a:lvl1pPr>
          </a:lstStyle>
          <a:p>
            <a:fld id="{BEED8BA9-577D-4C8D-ACBE-D3F5998F5923}" type="datetime1">
              <a:rPr lang="da-DK">
                <a:solidFill>
                  <a:srgbClr val="000000"/>
                </a:solidFill>
              </a:rPr>
              <a:pPr/>
              <a:t>03-07-2018</a:t>
            </a:fld>
            <a:endParaRPr lang="da-DK">
              <a:solidFill>
                <a:srgbClr val="000000"/>
              </a:solidFill>
            </a:endParaRPr>
          </a:p>
        </p:txBody>
      </p:sp>
      <p:sp>
        <p:nvSpPr>
          <p:cNvPr id="4" name="Pladsholder til sidefod 3"/>
          <p:cNvSpPr>
            <a:spLocks noGrp="1"/>
          </p:cNvSpPr>
          <p:nvPr>
            <p:ph type="ftr" sz="quarter" idx="11"/>
          </p:nvPr>
        </p:nvSpPr>
        <p:spPr/>
        <p:txBody>
          <a:bodyPr/>
          <a:lstStyle>
            <a:lvl1pPr>
              <a:defRPr/>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5" name="Pladsholder til diasnummer 4"/>
          <p:cNvSpPr>
            <a:spLocks noGrp="1"/>
          </p:cNvSpPr>
          <p:nvPr>
            <p:ph type="sldNum" sz="quarter" idx="12"/>
          </p:nvPr>
        </p:nvSpPr>
        <p:spPr/>
        <p:txBody>
          <a:bodyPr/>
          <a:lstStyle>
            <a:lvl1pPr>
              <a:defRPr/>
            </a:lvl1pPr>
          </a:lstStyle>
          <a:p>
            <a:r>
              <a:rPr lang="da-DK">
                <a:solidFill>
                  <a:srgbClr val="000000"/>
                </a:solidFill>
              </a:rPr>
              <a:t>Side </a:t>
            </a:r>
            <a:fld id="{E78DE6C9-77CF-433F-BC46-CEDBD19E5A4B}"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313684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fld id="{D4CC1CB3-3A52-42AD-BF39-3F9713E7E21A}" type="datetime1">
              <a:rPr lang="da-DK">
                <a:solidFill>
                  <a:srgbClr val="000000"/>
                </a:solidFill>
              </a:rPr>
              <a:pPr/>
              <a:t>03-07-2018</a:t>
            </a:fld>
            <a:endParaRPr lang="da-DK">
              <a:solidFill>
                <a:srgbClr val="000000"/>
              </a:solidFill>
            </a:endParaRPr>
          </a:p>
        </p:txBody>
      </p:sp>
      <p:sp>
        <p:nvSpPr>
          <p:cNvPr id="3" name="Pladsholder til sidefod 2"/>
          <p:cNvSpPr>
            <a:spLocks noGrp="1"/>
          </p:cNvSpPr>
          <p:nvPr>
            <p:ph type="ftr" sz="quarter" idx="11"/>
          </p:nvPr>
        </p:nvSpPr>
        <p:spPr/>
        <p:txBody>
          <a:bodyPr/>
          <a:lstStyle>
            <a:lvl1pPr>
              <a:defRPr/>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4" name="Pladsholder til diasnummer 3"/>
          <p:cNvSpPr>
            <a:spLocks noGrp="1"/>
          </p:cNvSpPr>
          <p:nvPr>
            <p:ph type="sldNum" sz="quarter" idx="12"/>
          </p:nvPr>
        </p:nvSpPr>
        <p:spPr/>
        <p:txBody>
          <a:bodyPr/>
          <a:lstStyle>
            <a:lvl1pPr>
              <a:defRPr/>
            </a:lvl1pPr>
          </a:lstStyle>
          <a:p>
            <a:r>
              <a:rPr lang="da-DK">
                <a:solidFill>
                  <a:srgbClr val="000000"/>
                </a:solidFill>
              </a:rPr>
              <a:t>Side </a:t>
            </a:r>
            <a:fld id="{4F7DAAAA-420D-45C0-A854-DBF4A5AAD18F}"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3934513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fld id="{75C0B9C5-7140-4718-BA3D-C2C1F8A4E754}" type="datetime1">
              <a:rPr lang="da-DK">
                <a:solidFill>
                  <a:srgbClr val="000000"/>
                </a:solidFill>
              </a:rPr>
              <a:pPr/>
              <a:t>03-07-2018</a:t>
            </a:fld>
            <a:endParaRPr lang="da-DK">
              <a:solidFill>
                <a:srgbClr val="000000"/>
              </a:solidFill>
            </a:endParaRPr>
          </a:p>
        </p:txBody>
      </p:sp>
      <p:sp>
        <p:nvSpPr>
          <p:cNvPr id="6" name="Pladsholder til sidefod 5"/>
          <p:cNvSpPr>
            <a:spLocks noGrp="1"/>
          </p:cNvSpPr>
          <p:nvPr>
            <p:ph type="ftr" sz="quarter" idx="11"/>
          </p:nvPr>
        </p:nvSpPr>
        <p:spPr/>
        <p:txBody>
          <a:bodyPr/>
          <a:lstStyle>
            <a:lvl1pPr>
              <a:defRPr/>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7" name="Pladsholder til diasnummer 6"/>
          <p:cNvSpPr>
            <a:spLocks noGrp="1"/>
          </p:cNvSpPr>
          <p:nvPr>
            <p:ph type="sldNum" sz="quarter" idx="12"/>
          </p:nvPr>
        </p:nvSpPr>
        <p:spPr/>
        <p:txBody>
          <a:bodyPr/>
          <a:lstStyle>
            <a:lvl1pPr>
              <a:defRPr/>
            </a:lvl1pPr>
          </a:lstStyle>
          <a:p>
            <a:r>
              <a:rPr lang="da-DK">
                <a:solidFill>
                  <a:srgbClr val="000000"/>
                </a:solidFill>
              </a:rPr>
              <a:t>Side </a:t>
            </a:r>
            <a:fld id="{72A66ECC-3CFD-46A1-B999-73BB2E67FA5F}"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10570005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fld id="{6BF6880D-091F-48D5-8D20-2F837618AB84}" type="datetime1">
              <a:rPr lang="da-DK">
                <a:solidFill>
                  <a:srgbClr val="000000"/>
                </a:solidFill>
              </a:rPr>
              <a:pPr/>
              <a:t>03-07-2018</a:t>
            </a:fld>
            <a:endParaRPr lang="da-DK">
              <a:solidFill>
                <a:srgbClr val="000000"/>
              </a:solidFill>
            </a:endParaRPr>
          </a:p>
        </p:txBody>
      </p:sp>
      <p:sp>
        <p:nvSpPr>
          <p:cNvPr id="6" name="Pladsholder til sidefod 5"/>
          <p:cNvSpPr>
            <a:spLocks noGrp="1"/>
          </p:cNvSpPr>
          <p:nvPr>
            <p:ph type="ftr" sz="quarter" idx="11"/>
          </p:nvPr>
        </p:nvSpPr>
        <p:spPr/>
        <p:txBody>
          <a:bodyPr/>
          <a:lstStyle>
            <a:lvl1pPr>
              <a:defRPr/>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7" name="Pladsholder til diasnummer 6"/>
          <p:cNvSpPr>
            <a:spLocks noGrp="1"/>
          </p:cNvSpPr>
          <p:nvPr>
            <p:ph type="sldNum" sz="quarter" idx="12"/>
          </p:nvPr>
        </p:nvSpPr>
        <p:spPr/>
        <p:txBody>
          <a:bodyPr/>
          <a:lstStyle>
            <a:lvl1pPr>
              <a:defRPr/>
            </a:lvl1pPr>
          </a:lstStyle>
          <a:p>
            <a:r>
              <a:rPr lang="da-DK">
                <a:solidFill>
                  <a:srgbClr val="000000"/>
                </a:solidFill>
              </a:rPr>
              <a:t>Side </a:t>
            </a:r>
            <a:fld id="{B531CB46-F7F5-4EC4-963C-0FB665528D5B}"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12917576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0ABF73F8-ECA4-4407-9D49-35DF28F4E9A8}" type="datetime1">
              <a:rPr lang="da-DK">
                <a:solidFill>
                  <a:srgbClr val="000000"/>
                </a:solidFill>
              </a:rPr>
              <a:pPr/>
              <a:t>03-07-2018</a:t>
            </a:fld>
            <a:endParaRPr 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6" name="Pladsholder til diasnummer 5"/>
          <p:cNvSpPr>
            <a:spLocks noGrp="1"/>
          </p:cNvSpPr>
          <p:nvPr>
            <p:ph type="sldNum" sz="quarter" idx="12"/>
          </p:nvPr>
        </p:nvSpPr>
        <p:spPr/>
        <p:txBody>
          <a:bodyPr/>
          <a:lstStyle>
            <a:lvl1pPr>
              <a:defRPr/>
            </a:lvl1pPr>
          </a:lstStyle>
          <a:p>
            <a:r>
              <a:rPr lang="da-DK">
                <a:solidFill>
                  <a:srgbClr val="000000"/>
                </a:solidFill>
              </a:rPr>
              <a:t>Side </a:t>
            </a:r>
            <a:fld id="{23B4CD52-7A29-4944-8378-6480FEB53E32}"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24193268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40513" y="1277938"/>
            <a:ext cx="2068512" cy="4551362"/>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31800" y="1277938"/>
            <a:ext cx="6056313" cy="4551362"/>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4471F27E-0DAB-4620-830E-EFDF53F0F786}" type="datetime1">
              <a:rPr lang="da-DK">
                <a:solidFill>
                  <a:srgbClr val="000000"/>
                </a:solidFill>
              </a:rPr>
              <a:pPr/>
              <a:t>03-07-2018</a:t>
            </a:fld>
            <a:endParaRPr 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6" name="Pladsholder til diasnummer 5"/>
          <p:cNvSpPr>
            <a:spLocks noGrp="1"/>
          </p:cNvSpPr>
          <p:nvPr>
            <p:ph type="sldNum" sz="quarter" idx="12"/>
          </p:nvPr>
        </p:nvSpPr>
        <p:spPr/>
        <p:txBody>
          <a:bodyPr/>
          <a:lstStyle>
            <a:lvl1pPr>
              <a:defRPr/>
            </a:lvl1pPr>
          </a:lstStyle>
          <a:p>
            <a:r>
              <a:rPr lang="da-DK">
                <a:solidFill>
                  <a:srgbClr val="000000"/>
                </a:solidFill>
              </a:rPr>
              <a:t>Side </a:t>
            </a:r>
            <a:fld id="{5186EF68-1F3A-43E0-BC66-0BE045D4EF45}"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17313536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31800" y="1277938"/>
            <a:ext cx="6478588" cy="1143000"/>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431800" y="2497138"/>
            <a:ext cx="4062413" cy="333216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3" y="2497138"/>
            <a:ext cx="4062412" cy="333216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a:xfrm>
            <a:off x="7088188" y="6273800"/>
            <a:ext cx="1619250" cy="179388"/>
          </a:xfrm>
        </p:spPr>
        <p:txBody>
          <a:bodyPr/>
          <a:lstStyle>
            <a:lvl1pPr>
              <a:defRPr/>
            </a:lvl1pPr>
          </a:lstStyle>
          <a:p>
            <a:fld id="{7460FA88-9E25-4C7A-A14B-7CC06B193AC8}" type="datetime1">
              <a:rPr lang="da-DK">
                <a:solidFill>
                  <a:srgbClr val="000000"/>
                </a:solidFill>
              </a:rPr>
              <a:pPr/>
              <a:t>03-07-2018</a:t>
            </a:fld>
            <a:endParaRPr lang="da-DK">
              <a:solidFill>
                <a:srgbClr val="000000"/>
              </a:solidFill>
            </a:endParaRPr>
          </a:p>
        </p:txBody>
      </p:sp>
      <p:sp>
        <p:nvSpPr>
          <p:cNvPr id="6" name="Pladsholder til sidefod 5"/>
          <p:cNvSpPr>
            <a:spLocks noGrp="1"/>
          </p:cNvSpPr>
          <p:nvPr>
            <p:ph type="ftr" sz="quarter" idx="11"/>
          </p:nvPr>
        </p:nvSpPr>
        <p:spPr>
          <a:xfrm>
            <a:off x="431800" y="6269038"/>
            <a:ext cx="6405563" cy="360362"/>
          </a:xfrm>
        </p:spPr>
        <p:txBody>
          <a:bodyPr/>
          <a:lstStyle>
            <a:lvl1pPr>
              <a:defRPr/>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7" name="Pladsholder til diasnummer 6"/>
          <p:cNvSpPr>
            <a:spLocks noGrp="1"/>
          </p:cNvSpPr>
          <p:nvPr>
            <p:ph type="sldNum" sz="quarter" idx="12"/>
          </p:nvPr>
        </p:nvSpPr>
        <p:spPr>
          <a:xfrm>
            <a:off x="7088188" y="6451600"/>
            <a:ext cx="1619250" cy="179388"/>
          </a:xfrm>
        </p:spPr>
        <p:txBody>
          <a:bodyPr/>
          <a:lstStyle>
            <a:lvl1pPr>
              <a:defRPr/>
            </a:lvl1pPr>
          </a:lstStyle>
          <a:p>
            <a:r>
              <a:rPr lang="da-DK">
                <a:solidFill>
                  <a:srgbClr val="000000"/>
                </a:solidFill>
              </a:rPr>
              <a:t>Side </a:t>
            </a:r>
            <a:fld id="{47B4D9DB-C683-4404-AB72-14F49DD23DCA}"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9117538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Content Placeholder 2"/>
          <p:cNvSpPr>
            <a:spLocks noGrp="1"/>
          </p:cNvSpPr>
          <p:nvPr>
            <p:ph sz="half" idx="1"/>
          </p:nvPr>
        </p:nvSpPr>
        <p:spPr>
          <a:xfrm>
            <a:off x="612776" y="1644652"/>
            <a:ext cx="3874085" cy="4062413"/>
          </a:xfrm>
        </p:spPr>
        <p:txBody>
          <a:bodyPr/>
          <a:lstStyle>
            <a:lvl1pPr>
              <a:defRPr sz="1500"/>
            </a:lvl1pPr>
            <a:lvl2pPr>
              <a:defRPr sz="1300"/>
            </a:lvl2pPr>
            <a:lvl3pPr>
              <a:defRPr sz="1200"/>
            </a:lvl3pPr>
            <a:lvl4pPr>
              <a:defRPr sz="1200"/>
            </a:lvl4pPr>
            <a:lvl5pPr>
              <a:defRPr sz="1200"/>
            </a:lvl5pPr>
            <a:lvl6pPr>
              <a:defRPr sz="1600"/>
            </a:lvl6pPr>
            <a:lvl7pPr>
              <a:defRPr sz="1600"/>
            </a:lvl7pPr>
            <a:lvl8pPr>
              <a:defRPr sz="1600"/>
            </a:lvl8pPr>
            <a:lvl9pPr>
              <a:defRPr sz="1600"/>
            </a:lvl9pPr>
          </a:lstStyle>
          <a:p>
            <a:pPr lvl="0"/>
            <a:r>
              <a:rPr lang="da-DK" noProof="0" dirty="0"/>
              <a:t>Edit Master </a:t>
            </a:r>
            <a:r>
              <a:rPr lang="da-DK" noProof="0" dirty="0" err="1"/>
              <a:t>text</a:t>
            </a:r>
            <a:r>
              <a:rPr lang="da-DK" noProof="0" dirty="0"/>
              <a:t> styles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Content Placeholder 3"/>
          <p:cNvSpPr>
            <a:spLocks noGrp="1"/>
          </p:cNvSpPr>
          <p:nvPr>
            <p:ph sz="half" idx="2"/>
          </p:nvPr>
        </p:nvSpPr>
        <p:spPr>
          <a:xfrm>
            <a:off x="4658331" y="1644652"/>
            <a:ext cx="3874482" cy="4062413"/>
          </a:xfrm>
        </p:spPr>
        <p:txBody>
          <a:bodyPr/>
          <a:lstStyle>
            <a:lvl1pPr>
              <a:defRPr sz="1500"/>
            </a:lvl1pPr>
            <a:lvl2pPr>
              <a:defRPr sz="1300"/>
            </a:lvl2pPr>
            <a:lvl3pPr>
              <a:defRPr sz="1200"/>
            </a:lvl3pPr>
            <a:lvl4pPr>
              <a:defRPr sz="1200"/>
            </a:lvl4pPr>
            <a:lvl5pPr>
              <a:defRPr sz="1200"/>
            </a:lvl5pPr>
            <a:lvl6pPr>
              <a:defRPr sz="1600"/>
            </a:lvl6pPr>
            <a:lvl7pPr>
              <a:defRPr sz="1600"/>
            </a:lvl7pPr>
            <a:lvl8pPr>
              <a:defRPr sz="1600"/>
            </a:lvl8pPr>
            <a:lvl9pPr>
              <a:defRPr sz="1600"/>
            </a:lvl9pPr>
          </a:lstStyle>
          <a:p>
            <a:pPr lvl="0"/>
            <a:r>
              <a:rPr lang="da-DK" noProof="0" dirty="0"/>
              <a:t>Edit Master </a:t>
            </a:r>
            <a:r>
              <a:rPr lang="da-DK" noProof="0" dirty="0" err="1"/>
              <a:t>text</a:t>
            </a:r>
            <a:r>
              <a:rPr lang="da-DK" noProof="0" dirty="0"/>
              <a:t> styles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 name="Slide Number Placeholder 1"/>
          <p:cNvSpPr>
            <a:spLocks noGrp="1"/>
          </p:cNvSpPr>
          <p:nvPr>
            <p:ph type="sldNum" sz="quarter" idx="10"/>
          </p:nvPr>
        </p:nvSpPr>
        <p:spPr/>
        <p:txBody>
          <a:bodyPr/>
          <a:lstStyle/>
          <a:p>
            <a:fld id="{31421AFA-3AE7-4CEA-BC9B-447859BED57B}" type="slidenum">
              <a:rPr lang="da-DK" smtClean="0">
                <a:solidFill>
                  <a:srgbClr val="000000"/>
                </a:solidFill>
              </a:rPr>
              <a:pPr/>
              <a:t>‹nr.›</a:t>
            </a:fld>
            <a:endParaRPr lang="da-DK" dirty="0">
              <a:solidFill>
                <a:srgbClr val="000000"/>
              </a:solidFill>
            </a:endParaRPr>
          </a:p>
        </p:txBody>
      </p:sp>
    </p:spTree>
    <p:extLst>
      <p:ext uri="{BB962C8B-B14F-4D97-AF65-F5344CB8AC3E}">
        <p14:creationId xmlns:p14="http://schemas.microsoft.com/office/powerpoint/2010/main" val="152204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a:defRPr/>
            </a:lvl1pPr>
          </a:lstStyle>
          <a:p>
            <a:fld id="{AFCA3F33-0BE1-421B-B608-17A2E15E1E79}" type="datetime1">
              <a:rPr lang="da-DK"/>
              <a:pPr/>
              <a:t>03-07-2018</a:t>
            </a:fld>
            <a:endParaRPr lang="da-DK"/>
          </a:p>
        </p:txBody>
      </p:sp>
      <p:sp>
        <p:nvSpPr>
          <p:cNvPr id="8" name="Pladsholder til sidefod 7"/>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9" name="Pladsholder til diasnummer 8"/>
          <p:cNvSpPr>
            <a:spLocks noGrp="1"/>
          </p:cNvSpPr>
          <p:nvPr>
            <p:ph type="sldNum" sz="quarter" idx="12"/>
          </p:nvPr>
        </p:nvSpPr>
        <p:spPr/>
        <p:txBody>
          <a:bodyPr/>
          <a:lstStyle>
            <a:lvl1pPr>
              <a:defRPr/>
            </a:lvl1pPr>
          </a:lstStyle>
          <a:p>
            <a:r>
              <a:rPr lang="da-DK"/>
              <a:t>Side </a:t>
            </a:r>
            <a:fld id="{3D54D211-F678-43B6-83F6-F8C70CC00FA2}" type="slidenum">
              <a:rPr lang="da-DK"/>
              <a:pPr/>
              <a:t>‹nr.›</a:t>
            </a:fld>
            <a:endParaRPr lang="da-DK"/>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262164" name="Picture 20"/>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412000" y="1984"/>
            <a:ext cx="2289173" cy="1716880"/>
          </a:xfrm>
          <a:prstGeom prst="rect">
            <a:avLst/>
          </a:prstGeom>
          <a:noFill/>
          <a:ln w="9525" algn="ctr">
            <a:noFill/>
            <a:miter lim="800000"/>
            <a:headEnd/>
            <a:tailEnd/>
          </a:ln>
          <a:effectLst/>
        </p:spPr>
      </p:pic>
      <p:sp>
        <p:nvSpPr>
          <p:cNvPr id="262146" name="Rectangle 2"/>
          <p:cNvSpPr>
            <a:spLocks noGrp="1" noChangeArrowheads="1"/>
          </p:cNvSpPr>
          <p:nvPr>
            <p:ph type="ctrTitle"/>
          </p:nvPr>
        </p:nvSpPr>
        <p:spPr>
          <a:xfrm>
            <a:off x="431800" y="1276350"/>
            <a:ext cx="6478588" cy="1144588"/>
          </a:xfrm>
        </p:spPr>
        <p:txBody>
          <a:bodyPr tIns="45720" bIns="45720"/>
          <a:lstStyle>
            <a:lvl1pPr>
              <a:defRPr/>
            </a:lvl1pPr>
          </a:lstStyle>
          <a:p>
            <a:r>
              <a:rPr lang="da-DK" smtClean="0"/>
              <a:t>Klik for at redigere i master</a:t>
            </a:r>
            <a:endParaRPr lang="da-DK"/>
          </a:p>
        </p:txBody>
      </p:sp>
      <p:sp>
        <p:nvSpPr>
          <p:cNvPr id="262147" name="Rectangle 3"/>
          <p:cNvSpPr>
            <a:spLocks noGrp="1" noChangeArrowheads="1"/>
          </p:cNvSpPr>
          <p:nvPr>
            <p:ph type="subTitle" idx="1"/>
          </p:nvPr>
        </p:nvSpPr>
        <p:spPr>
          <a:xfrm>
            <a:off x="431800" y="2497138"/>
            <a:ext cx="6478588" cy="1144587"/>
          </a:xfrm>
        </p:spPr>
        <p:txBody>
          <a:bodyPr/>
          <a:lstStyle>
            <a:lvl1pPr marL="0" indent="0">
              <a:lnSpc>
                <a:spcPts val="2200"/>
              </a:lnSpc>
              <a:buFontTx/>
              <a:buNone/>
              <a:defRPr sz="2400"/>
            </a:lvl1pPr>
          </a:lstStyle>
          <a:p>
            <a:r>
              <a:rPr lang="da-DK" smtClean="0"/>
              <a:t>Klik for at redigere i master</a:t>
            </a:r>
            <a:endParaRPr lang="da-DK"/>
          </a:p>
        </p:txBody>
      </p:sp>
      <p:sp>
        <p:nvSpPr>
          <p:cNvPr id="262148" name="Rectangle 4"/>
          <p:cNvSpPr>
            <a:spLocks noGrp="1" noChangeArrowheads="1"/>
          </p:cNvSpPr>
          <p:nvPr>
            <p:ph type="dt" sz="half" idx="2"/>
          </p:nvPr>
        </p:nvSpPr>
        <p:spPr>
          <a:xfrm>
            <a:off x="7088188" y="6272213"/>
            <a:ext cx="1619250" cy="179387"/>
          </a:xfrm>
        </p:spPr>
        <p:txBody>
          <a:bodyPr/>
          <a:lstStyle>
            <a:lvl1pPr>
              <a:defRPr>
                <a:solidFill>
                  <a:schemeClr val="tx1"/>
                </a:solidFill>
              </a:defRPr>
            </a:lvl1pPr>
          </a:lstStyle>
          <a:p>
            <a:fld id="{62169B18-E05A-4488-B150-256224CBF92E}" type="datetime1">
              <a:rPr lang="da-DK" smtClean="0">
                <a:solidFill>
                  <a:srgbClr val="000000"/>
                </a:solidFill>
              </a:rPr>
              <a:pPr/>
              <a:t>03-07-2018</a:t>
            </a:fld>
            <a:endParaRPr lang="da-DK" dirty="0">
              <a:solidFill>
                <a:srgbClr val="000000"/>
              </a:solidFill>
            </a:endParaRPr>
          </a:p>
        </p:txBody>
      </p:sp>
      <p:sp>
        <p:nvSpPr>
          <p:cNvPr id="262149" name="Rectangle 5"/>
          <p:cNvSpPr>
            <a:spLocks noGrp="1" noChangeArrowheads="1"/>
          </p:cNvSpPr>
          <p:nvPr>
            <p:ph type="ftr" sz="quarter" idx="3"/>
          </p:nvPr>
        </p:nvSpPr>
        <p:spPr/>
        <p:txBody>
          <a:bodyPr/>
          <a:lstStyle>
            <a:lvl1pPr>
              <a:defRPr>
                <a:solidFill>
                  <a:schemeClr val="tx1"/>
                </a:solidFill>
              </a:defRPr>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262150" name="Rectangle 6"/>
          <p:cNvSpPr>
            <a:spLocks noGrp="1" noChangeArrowheads="1"/>
          </p:cNvSpPr>
          <p:nvPr>
            <p:ph type="sldNum" sz="quarter" idx="4"/>
          </p:nvPr>
        </p:nvSpPr>
        <p:spPr/>
        <p:txBody>
          <a:bodyPr/>
          <a:lstStyle>
            <a:lvl1pPr>
              <a:defRPr>
                <a:solidFill>
                  <a:schemeClr val="tx1"/>
                </a:solidFill>
              </a:defRPr>
            </a:lvl1pPr>
          </a:lstStyle>
          <a:p>
            <a:r>
              <a:rPr lang="da-DK" dirty="0" smtClean="0">
                <a:solidFill>
                  <a:srgbClr val="000000"/>
                </a:solidFill>
              </a:rPr>
              <a:t>Side </a:t>
            </a:r>
            <a:fld id="{7A5F1A53-158C-4308-AA0B-FD5167706E05}" type="slidenum">
              <a:rPr lang="da-DK" smtClean="0">
                <a:solidFill>
                  <a:srgbClr val="000000"/>
                </a:solidFill>
              </a:rPr>
              <a:pPr/>
              <a:t>‹nr.›</a:t>
            </a:fld>
            <a:endParaRPr lang="da-DK" dirty="0">
              <a:solidFill>
                <a:srgbClr val="000000"/>
              </a:solidFill>
            </a:endParaRPr>
          </a:p>
        </p:txBody>
      </p:sp>
      <p:sp>
        <p:nvSpPr>
          <p:cNvPr id="262151" name="Line 7"/>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endParaRPr lang="da-DK">
              <a:solidFill>
                <a:srgbClr val="000000"/>
              </a:solidFill>
            </a:endParaRPr>
          </a:p>
        </p:txBody>
      </p:sp>
      <p:sp>
        <p:nvSpPr>
          <p:cNvPr id="262152"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endParaRPr lang="da-DK">
              <a:solidFill>
                <a:srgbClr val="000000"/>
              </a:solidFill>
            </a:endParaRPr>
          </a:p>
        </p:txBody>
      </p:sp>
      <p:sp>
        <p:nvSpPr>
          <p:cNvPr id="262153"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endParaRPr lang="da-DK">
              <a:solidFill>
                <a:srgbClr val="000000"/>
              </a:solidFill>
            </a:endParaRPr>
          </a:p>
        </p:txBody>
      </p:sp>
      <p:sp>
        <p:nvSpPr>
          <p:cNvPr id="262154" name="Text Box 10"/>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rgbClr val="FFFFFF"/>
                </a:solidFill>
              </a:rPr>
              <a:t>Tilføj hjælpelinjer:</a:t>
            </a:r>
          </a:p>
          <a:p>
            <a:pPr marL="342900" indent="-342900">
              <a:spcBef>
                <a:spcPct val="50000"/>
              </a:spcBef>
              <a:buFontTx/>
              <a:buAutoNum type="arabicPeriod"/>
            </a:pPr>
            <a:r>
              <a:rPr lang="da-DK" sz="1000">
                <a:solidFill>
                  <a:srgbClr val="FFFFFF"/>
                </a:solidFill>
              </a:rPr>
              <a:t>Højreklik et sted i det grå område rundt om dette dias</a:t>
            </a:r>
          </a:p>
          <a:p>
            <a:pPr marL="342900" indent="-342900">
              <a:spcBef>
                <a:spcPct val="50000"/>
              </a:spcBef>
              <a:buFontTx/>
              <a:buAutoNum type="arabicPeriod"/>
            </a:pPr>
            <a:r>
              <a:rPr lang="da-DK" sz="1000">
                <a:solidFill>
                  <a:srgbClr val="FFFFFF"/>
                </a:solidFill>
              </a:rPr>
              <a:t>Vælg "Gitter og hjælpelinjer"</a:t>
            </a:r>
          </a:p>
          <a:p>
            <a:pPr marL="342900" indent="-342900">
              <a:spcBef>
                <a:spcPct val="50000"/>
              </a:spcBef>
              <a:buFontTx/>
              <a:buAutoNum type="arabicPeriod"/>
            </a:pPr>
            <a:r>
              <a:rPr lang="da-DK" sz="1000">
                <a:solidFill>
                  <a:srgbClr val="FFFFFF"/>
                </a:solidFill>
              </a:rPr>
              <a:t>Vælg "Vis hjælpelinjer på skærm"</a:t>
            </a:r>
          </a:p>
        </p:txBody>
      </p:sp>
      <p:pic>
        <p:nvPicPr>
          <p:cNvPr id="13" name="Bille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spTree>
    <p:extLst>
      <p:ext uri="{BB962C8B-B14F-4D97-AF65-F5344CB8AC3E}">
        <p14:creationId xmlns:p14="http://schemas.microsoft.com/office/powerpoint/2010/main" val="232127194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E99083C6-A688-493F-8404-B7691D6B9763}" type="datetime1">
              <a:rPr lang="da-DK">
                <a:solidFill>
                  <a:srgbClr val="000000"/>
                </a:solidFill>
              </a:rPr>
              <a:pPr/>
              <a:t>03-07-2018</a:t>
            </a:fld>
            <a:endParaRPr 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6" name="Pladsholder til diasnummer 5"/>
          <p:cNvSpPr>
            <a:spLocks noGrp="1"/>
          </p:cNvSpPr>
          <p:nvPr>
            <p:ph type="sldNum" sz="quarter" idx="12"/>
          </p:nvPr>
        </p:nvSpPr>
        <p:spPr/>
        <p:txBody>
          <a:bodyPr/>
          <a:lstStyle>
            <a:lvl1pPr>
              <a:defRPr/>
            </a:lvl1pPr>
          </a:lstStyle>
          <a:p>
            <a:r>
              <a:rPr lang="da-DK">
                <a:solidFill>
                  <a:srgbClr val="000000"/>
                </a:solidFill>
              </a:rPr>
              <a:t>Side </a:t>
            </a:r>
            <a:fld id="{2422BA6A-2CEF-46ED-93BA-979740AEA7F0}"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22777037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Pladsholder til dato 3"/>
          <p:cNvSpPr>
            <a:spLocks noGrp="1"/>
          </p:cNvSpPr>
          <p:nvPr>
            <p:ph type="dt" sz="half" idx="10"/>
          </p:nvPr>
        </p:nvSpPr>
        <p:spPr/>
        <p:txBody>
          <a:bodyPr/>
          <a:lstStyle>
            <a:lvl1pPr>
              <a:defRPr/>
            </a:lvl1pPr>
          </a:lstStyle>
          <a:p>
            <a:fld id="{68586520-C038-47A1-BF90-D5A04B4B2711}" type="datetime1">
              <a:rPr lang="da-DK">
                <a:solidFill>
                  <a:srgbClr val="000000"/>
                </a:solidFill>
              </a:rPr>
              <a:pPr/>
              <a:t>03-07-2018</a:t>
            </a:fld>
            <a:endParaRPr 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6" name="Pladsholder til diasnummer 5"/>
          <p:cNvSpPr>
            <a:spLocks noGrp="1"/>
          </p:cNvSpPr>
          <p:nvPr>
            <p:ph type="sldNum" sz="quarter" idx="12"/>
          </p:nvPr>
        </p:nvSpPr>
        <p:spPr/>
        <p:txBody>
          <a:bodyPr/>
          <a:lstStyle>
            <a:lvl1pPr>
              <a:defRPr/>
            </a:lvl1pPr>
          </a:lstStyle>
          <a:p>
            <a:r>
              <a:rPr lang="da-DK">
                <a:solidFill>
                  <a:srgbClr val="000000"/>
                </a:solidFill>
              </a:rPr>
              <a:t>Side </a:t>
            </a:r>
            <a:fld id="{29D0BF61-90BF-462F-8D82-9B73BFE44C96}"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8199201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31800" y="2497138"/>
            <a:ext cx="4062413" cy="3332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3" y="2497138"/>
            <a:ext cx="4062412" cy="3332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a:defRPr/>
            </a:lvl1pPr>
          </a:lstStyle>
          <a:p>
            <a:fld id="{7A38456E-DABE-4717-8E50-8F57F187DB29}" type="datetime1">
              <a:rPr lang="da-DK">
                <a:solidFill>
                  <a:srgbClr val="000000"/>
                </a:solidFill>
              </a:rPr>
              <a:pPr/>
              <a:t>03-07-2018</a:t>
            </a:fld>
            <a:endParaRPr lang="da-DK">
              <a:solidFill>
                <a:srgbClr val="000000"/>
              </a:solidFill>
            </a:endParaRPr>
          </a:p>
        </p:txBody>
      </p:sp>
      <p:sp>
        <p:nvSpPr>
          <p:cNvPr id="6" name="Pladsholder til sidefod 5"/>
          <p:cNvSpPr>
            <a:spLocks noGrp="1"/>
          </p:cNvSpPr>
          <p:nvPr>
            <p:ph type="ftr" sz="quarter" idx="11"/>
          </p:nvPr>
        </p:nvSpPr>
        <p:spPr/>
        <p:txBody>
          <a:bodyPr/>
          <a:lstStyle>
            <a:lvl1pPr>
              <a:defRPr/>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7" name="Pladsholder til diasnummer 6"/>
          <p:cNvSpPr>
            <a:spLocks noGrp="1"/>
          </p:cNvSpPr>
          <p:nvPr>
            <p:ph type="sldNum" sz="quarter" idx="12"/>
          </p:nvPr>
        </p:nvSpPr>
        <p:spPr/>
        <p:txBody>
          <a:bodyPr/>
          <a:lstStyle>
            <a:lvl1pPr>
              <a:defRPr/>
            </a:lvl1pPr>
          </a:lstStyle>
          <a:p>
            <a:r>
              <a:rPr lang="da-DK">
                <a:solidFill>
                  <a:srgbClr val="000000"/>
                </a:solidFill>
              </a:rPr>
              <a:t>Side </a:t>
            </a:r>
            <a:fld id="{8EF332FB-5757-444A-9F9F-66D8FEE366D5}"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39708688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a:defRPr/>
            </a:lvl1pPr>
          </a:lstStyle>
          <a:p>
            <a:fld id="{AFCA3F33-0BE1-421B-B608-17A2E15E1E79}" type="datetime1">
              <a:rPr lang="da-DK">
                <a:solidFill>
                  <a:srgbClr val="000000"/>
                </a:solidFill>
              </a:rPr>
              <a:pPr/>
              <a:t>03-07-2018</a:t>
            </a:fld>
            <a:endParaRPr lang="da-DK">
              <a:solidFill>
                <a:srgbClr val="000000"/>
              </a:solidFill>
            </a:endParaRPr>
          </a:p>
        </p:txBody>
      </p:sp>
      <p:sp>
        <p:nvSpPr>
          <p:cNvPr id="8" name="Pladsholder til sidefod 7"/>
          <p:cNvSpPr>
            <a:spLocks noGrp="1"/>
          </p:cNvSpPr>
          <p:nvPr>
            <p:ph type="ftr" sz="quarter" idx="11"/>
          </p:nvPr>
        </p:nvSpPr>
        <p:spPr/>
        <p:txBody>
          <a:bodyPr/>
          <a:lstStyle>
            <a:lvl1pPr>
              <a:defRPr/>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9" name="Pladsholder til diasnummer 8"/>
          <p:cNvSpPr>
            <a:spLocks noGrp="1"/>
          </p:cNvSpPr>
          <p:nvPr>
            <p:ph type="sldNum" sz="quarter" idx="12"/>
          </p:nvPr>
        </p:nvSpPr>
        <p:spPr/>
        <p:txBody>
          <a:bodyPr/>
          <a:lstStyle>
            <a:lvl1pPr>
              <a:defRPr/>
            </a:lvl1pPr>
          </a:lstStyle>
          <a:p>
            <a:r>
              <a:rPr lang="da-DK">
                <a:solidFill>
                  <a:srgbClr val="000000"/>
                </a:solidFill>
              </a:rPr>
              <a:t>Side </a:t>
            </a:r>
            <a:fld id="{3D54D211-F678-43B6-83F6-F8C70CC00FA2}"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41850701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lvl1pPr>
              <a:defRPr/>
            </a:lvl1pPr>
          </a:lstStyle>
          <a:p>
            <a:fld id="{BEED8BA9-577D-4C8D-ACBE-D3F5998F5923}" type="datetime1">
              <a:rPr lang="da-DK">
                <a:solidFill>
                  <a:srgbClr val="000000"/>
                </a:solidFill>
              </a:rPr>
              <a:pPr/>
              <a:t>03-07-2018</a:t>
            </a:fld>
            <a:endParaRPr lang="da-DK">
              <a:solidFill>
                <a:srgbClr val="000000"/>
              </a:solidFill>
            </a:endParaRPr>
          </a:p>
        </p:txBody>
      </p:sp>
      <p:sp>
        <p:nvSpPr>
          <p:cNvPr id="4" name="Pladsholder til sidefod 3"/>
          <p:cNvSpPr>
            <a:spLocks noGrp="1"/>
          </p:cNvSpPr>
          <p:nvPr>
            <p:ph type="ftr" sz="quarter" idx="11"/>
          </p:nvPr>
        </p:nvSpPr>
        <p:spPr/>
        <p:txBody>
          <a:bodyPr/>
          <a:lstStyle>
            <a:lvl1pPr>
              <a:defRPr/>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5" name="Pladsholder til diasnummer 4"/>
          <p:cNvSpPr>
            <a:spLocks noGrp="1"/>
          </p:cNvSpPr>
          <p:nvPr>
            <p:ph type="sldNum" sz="quarter" idx="12"/>
          </p:nvPr>
        </p:nvSpPr>
        <p:spPr/>
        <p:txBody>
          <a:bodyPr/>
          <a:lstStyle>
            <a:lvl1pPr>
              <a:defRPr/>
            </a:lvl1pPr>
          </a:lstStyle>
          <a:p>
            <a:r>
              <a:rPr lang="da-DK">
                <a:solidFill>
                  <a:srgbClr val="000000"/>
                </a:solidFill>
              </a:rPr>
              <a:t>Side </a:t>
            </a:r>
            <a:fld id="{E78DE6C9-77CF-433F-BC46-CEDBD19E5A4B}"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38168167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fld id="{D4CC1CB3-3A52-42AD-BF39-3F9713E7E21A}" type="datetime1">
              <a:rPr lang="da-DK">
                <a:solidFill>
                  <a:srgbClr val="000000"/>
                </a:solidFill>
              </a:rPr>
              <a:pPr/>
              <a:t>03-07-2018</a:t>
            </a:fld>
            <a:endParaRPr lang="da-DK">
              <a:solidFill>
                <a:srgbClr val="000000"/>
              </a:solidFill>
            </a:endParaRPr>
          </a:p>
        </p:txBody>
      </p:sp>
      <p:sp>
        <p:nvSpPr>
          <p:cNvPr id="3" name="Pladsholder til sidefod 2"/>
          <p:cNvSpPr>
            <a:spLocks noGrp="1"/>
          </p:cNvSpPr>
          <p:nvPr>
            <p:ph type="ftr" sz="quarter" idx="11"/>
          </p:nvPr>
        </p:nvSpPr>
        <p:spPr/>
        <p:txBody>
          <a:bodyPr/>
          <a:lstStyle>
            <a:lvl1pPr>
              <a:defRPr/>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4" name="Pladsholder til diasnummer 3"/>
          <p:cNvSpPr>
            <a:spLocks noGrp="1"/>
          </p:cNvSpPr>
          <p:nvPr>
            <p:ph type="sldNum" sz="quarter" idx="12"/>
          </p:nvPr>
        </p:nvSpPr>
        <p:spPr/>
        <p:txBody>
          <a:bodyPr/>
          <a:lstStyle>
            <a:lvl1pPr>
              <a:defRPr/>
            </a:lvl1pPr>
          </a:lstStyle>
          <a:p>
            <a:r>
              <a:rPr lang="da-DK">
                <a:solidFill>
                  <a:srgbClr val="000000"/>
                </a:solidFill>
              </a:rPr>
              <a:t>Side </a:t>
            </a:r>
            <a:fld id="{4F7DAAAA-420D-45C0-A854-DBF4A5AAD18F}"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5768122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fld id="{75C0B9C5-7140-4718-BA3D-C2C1F8A4E754}" type="datetime1">
              <a:rPr lang="da-DK">
                <a:solidFill>
                  <a:srgbClr val="000000"/>
                </a:solidFill>
              </a:rPr>
              <a:pPr/>
              <a:t>03-07-2018</a:t>
            </a:fld>
            <a:endParaRPr lang="da-DK">
              <a:solidFill>
                <a:srgbClr val="000000"/>
              </a:solidFill>
            </a:endParaRPr>
          </a:p>
        </p:txBody>
      </p:sp>
      <p:sp>
        <p:nvSpPr>
          <p:cNvPr id="6" name="Pladsholder til sidefod 5"/>
          <p:cNvSpPr>
            <a:spLocks noGrp="1"/>
          </p:cNvSpPr>
          <p:nvPr>
            <p:ph type="ftr" sz="quarter" idx="11"/>
          </p:nvPr>
        </p:nvSpPr>
        <p:spPr/>
        <p:txBody>
          <a:bodyPr/>
          <a:lstStyle>
            <a:lvl1pPr>
              <a:defRPr/>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7" name="Pladsholder til diasnummer 6"/>
          <p:cNvSpPr>
            <a:spLocks noGrp="1"/>
          </p:cNvSpPr>
          <p:nvPr>
            <p:ph type="sldNum" sz="quarter" idx="12"/>
          </p:nvPr>
        </p:nvSpPr>
        <p:spPr/>
        <p:txBody>
          <a:bodyPr/>
          <a:lstStyle>
            <a:lvl1pPr>
              <a:defRPr/>
            </a:lvl1pPr>
          </a:lstStyle>
          <a:p>
            <a:r>
              <a:rPr lang="da-DK">
                <a:solidFill>
                  <a:srgbClr val="000000"/>
                </a:solidFill>
              </a:rPr>
              <a:t>Side </a:t>
            </a:r>
            <a:fld id="{72A66ECC-3CFD-46A1-B999-73BB2E67FA5F}"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28400060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fld id="{6BF6880D-091F-48D5-8D20-2F837618AB84}" type="datetime1">
              <a:rPr lang="da-DK">
                <a:solidFill>
                  <a:srgbClr val="000000"/>
                </a:solidFill>
              </a:rPr>
              <a:pPr/>
              <a:t>03-07-2018</a:t>
            </a:fld>
            <a:endParaRPr lang="da-DK">
              <a:solidFill>
                <a:srgbClr val="000000"/>
              </a:solidFill>
            </a:endParaRPr>
          </a:p>
        </p:txBody>
      </p:sp>
      <p:sp>
        <p:nvSpPr>
          <p:cNvPr id="6" name="Pladsholder til sidefod 5"/>
          <p:cNvSpPr>
            <a:spLocks noGrp="1"/>
          </p:cNvSpPr>
          <p:nvPr>
            <p:ph type="ftr" sz="quarter" idx="11"/>
          </p:nvPr>
        </p:nvSpPr>
        <p:spPr/>
        <p:txBody>
          <a:bodyPr/>
          <a:lstStyle>
            <a:lvl1pPr>
              <a:defRPr/>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7" name="Pladsholder til diasnummer 6"/>
          <p:cNvSpPr>
            <a:spLocks noGrp="1"/>
          </p:cNvSpPr>
          <p:nvPr>
            <p:ph type="sldNum" sz="quarter" idx="12"/>
          </p:nvPr>
        </p:nvSpPr>
        <p:spPr/>
        <p:txBody>
          <a:bodyPr/>
          <a:lstStyle>
            <a:lvl1pPr>
              <a:defRPr/>
            </a:lvl1pPr>
          </a:lstStyle>
          <a:p>
            <a:r>
              <a:rPr lang="da-DK">
                <a:solidFill>
                  <a:srgbClr val="000000"/>
                </a:solidFill>
              </a:rPr>
              <a:t>Side </a:t>
            </a:r>
            <a:fld id="{B531CB46-F7F5-4EC4-963C-0FB665528D5B}"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21054297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0ABF73F8-ECA4-4407-9D49-35DF28F4E9A8}" type="datetime1">
              <a:rPr lang="da-DK">
                <a:solidFill>
                  <a:srgbClr val="000000"/>
                </a:solidFill>
              </a:rPr>
              <a:pPr/>
              <a:t>03-07-2018</a:t>
            </a:fld>
            <a:endParaRPr 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6" name="Pladsholder til diasnummer 5"/>
          <p:cNvSpPr>
            <a:spLocks noGrp="1"/>
          </p:cNvSpPr>
          <p:nvPr>
            <p:ph type="sldNum" sz="quarter" idx="12"/>
          </p:nvPr>
        </p:nvSpPr>
        <p:spPr/>
        <p:txBody>
          <a:bodyPr/>
          <a:lstStyle>
            <a:lvl1pPr>
              <a:defRPr/>
            </a:lvl1pPr>
          </a:lstStyle>
          <a:p>
            <a:r>
              <a:rPr lang="da-DK">
                <a:solidFill>
                  <a:srgbClr val="000000"/>
                </a:solidFill>
              </a:rPr>
              <a:t>Side </a:t>
            </a:r>
            <a:fld id="{23B4CD52-7A29-4944-8378-6480FEB53E32}"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275801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lvl1pPr>
              <a:defRPr/>
            </a:lvl1pPr>
          </a:lstStyle>
          <a:p>
            <a:fld id="{BEED8BA9-577D-4C8D-ACBE-D3F5998F5923}" type="datetime1">
              <a:rPr lang="da-DK"/>
              <a:pPr/>
              <a:t>03-07-2018</a:t>
            </a:fld>
            <a:endParaRPr lang="da-DK"/>
          </a:p>
        </p:txBody>
      </p:sp>
      <p:sp>
        <p:nvSpPr>
          <p:cNvPr id="4" name="Pladsholder til sidefod 3"/>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5" name="Pladsholder til diasnummer 4"/>
          <p:cNvSpPr>
            <a:spLocks noGrp="1"/>
          </p:cNvSpPr>
          <p:nvPr>
            <p:ph type="sldNum" sz="quarter" idx="12"/>
          </p:nvPr>
        </p:nvSpPr>
        <p:spPr/>
        <p:txBody>
          <a:bodyPr/>
          <a:lstStyle>
            <a:lvl1pPr>
              <a:defRPr/>
            </a:lvl1pPr>
          </a:lstStyle>
          <a:p>
            <a:r>
              <a:rPr lang="da-DK"/>
              <a:t>Side </a:t>
            </a:r>
            <a:fld id="{E78DE6C9-77CF-433F-BC46-CEDBD19E5A4B}" type="slidenum">
              <a:rPr lang="da-DK"/>
              <a:pPr/>
              <a:t>‹nr.›</a:t>
            </a:fld>
            <a:endParaRPr lang="da-DK"/>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40513" y="1277938"/>
            <a:ext cx="2068512" cy="4551362"/>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31800" y="1277938"/>
            <a:ext cx="6056313" cy="4551362"/>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fld id="{4471F27E-0DAB-4620-830E-EFDF53F0F786}" type="datetime1">
              <a:rPr lang="da-DK">
                <a:solidFill>
                  <a:srgbClr val="000000"/>
                </a:solidFill>
              </a:rPr>
              <a:pPr/>
              <a:t>03-07-2018</a:t>
            </a:fld>
            <a:endParaRPr 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6" name="Pladsholder til diasnummer 5"/>
          <p:cNvSpPr>
            <a:spLocks noGrp="1"/>
          </p:cNvSpPr>
          <p:nvPr>
            <p:ph type="sldNum" sz="quarter" idx="12"/>
          </p:nvPr>
        </p:nvSpPr>
        <p:spPr/>
        <p:txBody>
          <a:bodyPr/>
          <a:lstStyle>
            <a:lvl1pPr>
              <a:defRPr/>
            </a:lvl1pPr>
          </a:lstStyle>
          <a:p>
            <a:r>
              <a:rPr lang="da-DK">
                <a:solidFill>
                  <a:srgbClr val="000000"/>
                </a:solidFill>
              </a:rPr>
              <a:t>Side </a:t>
            </a:r>
            <a:fld id="{5186EF68-1F3A-43E0-BC66-0BE045D4EF45}"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1352163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31800" y="1277938"/>
            <a:ext cx="6478588" cy="1143000"/>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431800" y="2497138"/>
            <a:ext cx="4062413" cy="333216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3" y="2497138"/>
            <a:ext cx="4062412" cy="333216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a:xfrm>
            <a:off x="7088188" y="6273800"/>
            <a:ext cx="1619250" cy="179388"/>
          </a:xfrm>
        </p:spPr>
        <p:txBody>
          <a:bodyPr/>
          <a:lstStyle>
            <a:lvl1pPr>
              <a:defRPr/>
            </a:lvl1pPr>
          </a:lstStyle>
          <a:p>
            <a:fld id="{7460FA88-9E25-4C7A-A14B-7CC06B193AC8}" type="datetime1">
              <a:rPr lang="da-DK">
                <a:solidFill>
                  <a:srgbClr val="000000"/>
                </a:solidFill>
              </a:rPr>
              <a:pPr/>
              <a:t>03-07-2018</a:t>
            </a:fld>
            <a:endParaRPr lang="da-DK">
              <a:solidFill>
                <a:srgbClr val="000000"/>
              </a:solidFill>
            </a:endParaRPr>
          </a:p>
        </p:txBody>
      </p:sp>
      <p:sp>
        <p:nvSpPr>
          <p:cNvPr id="6" name="Pladsholder til sidefod 5"/>
          <p:cNvSpPr>
            <a:spLocks noGrp="1"/>
          </p:cNvSpPr>
          <p:nvPr>
            <p:ph type="ftr" sz="quarter" idx="11"/>
          </p:nvPr>
        </p:nvSpPr>
        <p:spPr>
          <a:xfrm>
            <a:off x="431800" y="6269038"/>
            <a:ext cx="6405563" cy="360362"/>
          </a:xfrm>
        </p:spPr>
        <p:txBody>
          <a:bodyPr/>
          <a:lstStyle>
            <a:lvl1pPr>
              <a:defRPr/>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7" name="Pladsholder til diasnummer 6"/>
          <p:cNvSpPr>
            <a:spLocks noGrp="1"/>
          </p:cNvSpPr>
          <p:nvPr>
            <p:ph type="sldNum" sz="quarter" idx="12"/>
          </p:nvPr>
        </p:nvSpPr>
        <p:spPr>
          <a:xfrm>
            <a:off x="7088188" y="6451600"/>
            <a:ext cx="1619250" cy="179388"/>
          </a:xfrm>
        </p:spPr>
        <p:txBody>
          <a:bodyPr/>
          <a:lstStyle>
            <a:lvl1pPr>
              <a:defRPr/>
            </a:lvl1pPr>
          </a:lstStyle>
          <a:p>
            <a:r>
              <a:rPr lang="da-DK">
                <a:solidFill>
                  <a:srgbClr val="000000"/>
                </a:solidFill>
              </a:rPr>
              <a:t>Side </a:t>
            </a:r>
            <a:fld id="{47B4D9DB-C683-4404-AB72-14F49DD23DCA}" type="slidenum">
              <a:rPr lang="da-DK">
                <a:solidFill>
                  <a:srgbClr val="000000"/>
                </a:solidFill>
              </a:rPr>
              <a:pPr/>
              <a:t>‹nr.›</a:t>
            </a:fld>
            <a:endParaRPr lang="da-DK">
              <a:solidFill>
                <a:srgbClr val="000000"/>
              </a:solidFill>
            </a:endParaRPr>
          </a:p>
        </p:txBody>
      </p:sp>
    </p:spTree>
    <p:extLst>
      <p:ext uri="{BB962C8B-B14F-4D97-AF65-F5344CB8AC3E}">
        <p14:creationId xmlns:p14="http://schemas.microsoft.com/office/powerpoint/2010/main" val="13464409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Content Placeholder 2"/>
          <p:cNvSpPr>
            <a:spLocks noGrp="1"/>
          </p:cNvSpPr>
          <p:nvPr>
            <p:ph idx="1"/>
          </p:nvPr>
        </p:nvSpPr>
        <p:spPr>
          <a:xfrm>
            <a:off x="612775" y="1644652"/>
            <a:ext cx="7920038" cy="4062413"/>
          </a:xfrm>
        </p:spPr>
        <p:txBody>
          <a:bodyPr/>
          <a:lstStyle/>
          <a:p>
            <a:pPr lvl="0"/>
            <a:r>
              <a:rPr lang="da-DK" noProof="0" dirty="0"/>
              <a:t>Edit Master </a:t>
            </a:r>
            <a:r>
              <a:rPr lang="da-DK" noProof="0" dirty="0" err="1"/>
              <a:t>text</a:t>
            </a:r>
            <a:r>
              <a:rPr lang="da-DK" noProof="0" dirty="0"/>
              <a:t> styles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 name="Slide Number Placeholder 1"/>
          <p:cNvSpPr>
            <a:spLocks noGrp="1"/>
          </p:cNvSpPr>
          <p:nvPr>
            <p:ph type="sldNum" sz="quarter" idx="10"/>
          </p:nvPr>
        </p:nvSpPr>
        <p:spPr/>
        <p:txBody>
          <a:bodyPr/>
          <a:lstStyle/>
          <a:p>
            <a:fld id="{31421AFA-3AE7-4CEA-BC9B-447859BED57B}" type="slidenum">
              <a:rPr lang="da-DK" smtClean="0">
                <a:solidFill>
                  <a:srgbClr val="000000"/>
                </a:solidFill>
              </a:rPr>
              <a:pPr/>
              <a:t>‹nr.›</a:t>
            </a:fld>
            <a:endParaRPr lang="da-DK" dirty="0">
              <a:solidFill>
                <a:srgbClr val="000000"/>
              </a:solidFill>
            </a:endParaRPr>
          </a:p>
        </p:txBody>
      </p:sp>
    </p:spTree>
    <p:extLst>
      <p:ext uri="{BB962C8B-B14F-4D97-AF65-F5344CB8AC3E}">
        <p14:creationId xmlns:p14="http://schemas.microsoft.com/office/powerpoint/2010/main" val="84258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Content Placeholder 2"/>
          <p:cNvSpPr>
            <a:spLocks noGrp="1"/>
          </p:cNvSpPr>
          <p:nvPr>
            <p:ph sz="half" idx="1"/>
          </p:nvPr>
        </p:nvSpPr>
        <p:spPr>
          <a:xfrm>
            <a:off x="612776" y="1644652"/>
            <a:ext cx="3874085" cy="4062413"/>
          </a:xfrm>
        </p:spPr>
        <p:txBody>
          <a:bodyPr/>
          <a:lstStyle>
            <a:lvl1pPr>
              <a:defRPr sz="1500"/>
            </a:lvl1pPr>
            <a:lvl2pPr>
              <a:defRPr sz="1300"/>
            </a:lvl2pPr>
            <a:lvl3pPr>
              <a:defRPr sz="1200"/>
            </a:lvl3pPr>
            <a:lvl4pPr>
              <a:defRPr sz="1200"/>
            </a:lvl4pPr>
            <a:lvl5pPr>
              <a:defRPr sz="1200"/>
            </a:lvl5pPr>
            <a:lvl6pPr>
              <a:defRPr sz="1600"/>
            </a:lvl6pPr>
            <a:lvl7pPr>
              <a:defRPr sz="1600"/>
            </a:lvl7pPr>
            <a:lvl8pPr>
              <a:defRPr sz="1600"/>
            </a:lvl8pPr>
            <a:lvl9pPr>
              <a:defRPr sz="1600"/>
            </a:lvl9pPr>
          </a:lstStyle>
          <a:p>
            <a:pPr lvl="0"/>
            <a:r>
              <a:rPr lang="da-DK" noProof="0" dirty="0"/>
              <a:t>Edit Master </a:t>
            </a:r>
            <a:r>
              <a:rPr lang="da-DK" noProof="0" dirty="0" err="1"/>
              <a:t>text</a:t>
            </a:r>
            <a:r>
              <a:rPr lang="da-DK" noProof="0" dirty="0"/>
              <a:t> styles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Content Placeholder 3"/>
          <p:cNvSpPr>
            <a:spLocks noGrp="1"/>
          </p:cNvSpPr>
          <p:nvPr>
            <p:ph sz="half" idx="2"/>
          </p:nvPr>
        </p:nvSpPr>
        <p:spPr>
          <a:xfrm>
            <a:off x="4658331" y="1644652"/>
            <a:ext cx="3874482" cy="4062413"/>
          </a:xfrm>
        </p:spPr>
        <p:txBody>
          <a:bodyPr/>
          <a:lstStyle>
            <a:lvl1pPr>
              <a:defRPr sz="1500"/>
            </a:lvl1pPr>
            <a:lvl2pPr>
              <a:defRPr sz="1300"/>
            </a:lvl2pPr>
            <a:lvl3pPr>
              <a:defRPr sz="1200"/>
            </a:lvl3pPr>
            <a:lvl4pPr>
              <a:defRPr sz="1200"/>
            </a:lvl4pPr>
            <a:lvl5pPr>
              <a:defRPr sz="1200"/>
            </a:lvl5pPr>
            <a:lvl6pPr>
              <a:defRPr sz="1600"/>
            </a:lvl6pPr>
            <a:lvl7pPr>
              <a:defRPr sz="1600"/>
            </a:lvl7pPr>
            <a:lvl8pPr>
              <a:defRPr sz="1600"/>
            </a:lvl8pPr>
            <a:lvl9pPr>
              <a:defRPr sz="1600"/>
            </a:lvl9pPr>
          </a:lstStyle>
          <a:p>
            <a:pPr lvl="0"/>
            <a:r>
              <a:rPr lang="da-DK" noProof="0" dirty="0"/>
              <a:t>Edit Master </a:t>
            </a:r>
            <a:r>
              <a:rPr lang="da-DK" noProof="0" dirty="0" err="1"/>
              <a:t>text</a:t>
            </a:r>
            <a:r>
              <a:rPr lang="da-DK" noProof="0" dirty="0"/>
              <a:t> styles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 name="Slide Number Placeholder 1"/>
          <p:cNvSpPr>
            <a:spLocks noGrp="1"/>
          </p:cNvSpPr>
          <p:nvPr>
            <p:ph type="sldNum" sz="quarter" idx="10"/>
          </p:nvPr>
        </p:nvSpPr>
        <p:spPr/>
        <p:txBody>
          <a:bodyPr/>
          <a:lstStyle/>
          <a:p>
            <a:fld id="{31421AFA-3AE7-4CEA-BC9B-447859BED57B}" type="slidenum">
              <a:rPr lang="da-DK" smtClean="0">
                <a:solidFill>
                  <a:srgbClr val="000000"/>
                </a:solidFill>
              </a:rPr>
              <a:pPr/>
              <a:t>‹nr.›</a:t>
            </a:fld>
            <a:endParaRPr lang="da-DK" dirty="0">
              <a:solidFill>
                <a:srgbClr val="000000"/>
              </a:solidFill>
            </a:endParaRPr>
          </a:p>
        </p:txBody>
      </p:sp>
    </p:spTree>
    <p:extLst>
      <p:ext uri="{BB962C8B-B14F-4D97-AF65-F5344CB8AC3E}">
        <p14:creationId xmlns:p14="http://schemas.microsoft.com/office/powerpoint/2010/main" val="212057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fld id="{D4CC1CB3-3A52-42AD-BF39-3F9713E7E21A}" type="datetime1">
              <a:rPr lang="da-DK"/>
              <a:pPr/>
              <a:t>03-07-2018</a:t>
            </a:fld>
            <a:endParaRPr lang="da-DK"/>
          </a:p>
        </p:txBody>
      </p:sp>
      <p:sp>
        <p:nvSpPr>
          <p:cNvPr id="3" name="Pladsholder til sidefod 2"/>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4" name="Pladsholder til diasnummer 3"/>
          <p:cNvSpPr>
            <a:spLocks noGrp="1"/>
          </p:cNvSpPr>
          <p:nvPr>
            <p:ph type="sldNum" sz="quarter" idx="12"/>
          </p:nvPr>
        </p:nvSpPr>
        <p:spPr/>
        <p:txBody>
          <a:bodyPr/>
          <a:lstStyle>
            <a:lvl1pPr>
              <a:defRPr/>
            </a:lvl1pPr>
          </a:lstStyle>
          <a:p>
            <a:r>
              <a:rPr lang="da-DK"/>
              <a:t>Side </a:t>
            </a:r>
            <a:fld id="{4F7DAAAA-420D-45C0-A854-DBF4A5AAD18F}" type="slidenum">
              <a:rPr lang="da-DK"/>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fld id="{75C0B9C5-7140-4718-BA3D-C2C1F8A4E754}" type="datetime1">
              <a:rPr lang="da-DK"/>
              <a:pPr/>
              <a:t>03-07-2018</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72A66ECC-3CFD-46A1-B999-73BB2E67FA5F}" type="slidenum">
              <a:rPr lang="da-DK"/>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lvl1pPr>
              <a:defRPr/>
            </a:lvl1pPr>
          </a:lstStyle>
          <a:p>
            <a:fld id="{6BF6880D-091F-48D5-8D20-2F837618AB84}" type="datetime1">
              <a:rPr lang="da-DK"/>
              <a:pPr/>
              <a:t>03-07-2018</a:t>
            </a:fld>
            <a:endParaRPr lang="da-DK"/>
          </a:p>
        </p:txBody>
      </p:sp>
      <p:sp>
        <p:nvSpPr>
          <p:cNvPr id="6" name="Pladsholder til sidefod 5"/>
          <p:cNvSpPr>
            <a:spLocks noGrp="1"/>
          </p:cNvSpPr>
          <p:nvPr>
            <p:ph type="ftr" sz="quarter" idx="11"/>
          </p:nvPr>
        </p:nvSpPr>
        <p:spPr/>
        <p:txBody>
          <a:bodyPr/>
          <a:lstStyle>
            <a:lvl1pPr>
              <a:defRPr/>
            </a:lvl1pPr>
          </a:lstStyle>
          <a:p>
            <a:r>
              <a:rPr lang="da-DK" dirty="0" smtClean="0"/>
              <a:t>Indsæt note og kildehenvisning via Sidehoved og sidefod</a:t>
            </a:r>
            <a:endParaRPr lang="da-DK" dirty="0"/>
          </a:p>
        </p:txBody>
      </p:sp>
      <p:sp>
        <p:nvSpPr>
          <p:cNvPr id="7" name="Pladsholder til diasnummer 6"/>
          <p:cNvSpPr>
            <a:spLocks noGrp="1"/>
          </p:cNvSpPr>
          <p:nvPr>
            <p:ph type="sldNum" sz="quarter" idx="12"/>
          </p:nvPr>
        </p:nvSpPr>
        <p:spPr/>
        <p:txBody>
          <a:bodyPr/>
          <a:lstStyle>
            <a:lvl1pPr>
              <a:defRPr/>
            </a:lvl1pPr>
          </a:lstStyle>
          <a:p>
            <a:r>
              <a:rPr lang="da-DK"/>
              <a:t>Side </a:t>
            </a:r>
            <a:fld id="{B531CB46-F7F5-4EC4-963C-0FB665528D5B}" type="slidenum">
              <a:rPr lang="da-DK"/>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wmf"/><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3.wmf"/><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3.wmf"/><Relationship Id="rId2" Type="http://schemas.openxmlformats.org/officeDocument/2006/relationships/slideLayout" Target="../slideLayouts/slideLayout38.xml"/><Relationship Id="rId16" Type="http://schemas.openxmlformats.org/officeDocument/2006/relationships/image" Target="../media/image2.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3.wmf"/><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2.jpeg"/><Relationship Id="rId2" Type="http://schemas.openxmlformats.org/officeDocument/2006/relationships/slideLayout" Target="../slideLayouts/slideLayout51.xml"/><Relationship Id="rId16" Type="http://schemas.openxmlformats.org/officeDocument/2006/relationships/image" Target="../media/image1.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5.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1123" name="Rectangle 3"/>
          <p:cNvSpPr>
            <a:spLocks noGrp="1" noChangeArrowheads="1"/>
          </p:cNvSpPr>
          <p:nvPr>
            <p:ph type="title"/>
          </p:nvPr>
        </p:nvSpPr>
        <p:spPr bwMode="auto">
          <a:xfrm>
            <a:off x="431800" y="1277938"/>
            <a:ext cx="6478588" cy="1143000"/>
          </a:xfrm>
          <a:prstGeom prst="rect">
            <a:avLst/>
          </a:prstGeom>
          <a:noFill/>
          <a:ln w="9525">
            <a:noFill/>
            <a:miter lim="800000"/>
            <a:headEnd/>
            <a:tailEnd/>
          </a:ln>
          <a:effectLst/>
        </p:spPr>
        <p:txBody>
          <a:bodyPr vert="horz" wrap="square" lIns="0" tIns="46800" rIns="0" bIns="46800" numCol="1" anchor="b" anchorCtr="0" compatLnSpc="1">
            <a:prstTxWarp prst="textNoShape">
              <a:avLst/>
            </a:prstTxWarp>
          </a:bodyPr>
          <a:lstStyle/>
          <a:p>
            <a:pPr lvl="0"/>
            <a:r>
              <a:rPr lang="da-DK" smtClean="0"/>
              <a:t>Klik for at redigere i master</a:t>
            </a:r>
          </a:p>
        </p:txBody>
      </p:sp>
      <p:sp>
        <p:nvSpPr>
          <p:cNvPr id="261124" name="Rectangle 4"/>
          <p:cNvSpPr>
            <a:spLocks noGrp="1" noChangeArrowheads="1"/>
          </p:cNvSpPr>
          <p:nvPr>
            <p:ph type="body" idx="1"/>
          </p:nvPr>
        </p:nvSpPr>
        <p:spPr bwMode="auto">
          <a:xfrm>
            <a:off x="431800" y="2497138"/>
            <a:ext cx="8277225" cy="333216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p:txBody>
      </p:sp>
      <p:sp>
        <p:nvSpPr>
          <p:cNvPr id="261125" name="Rectangle 5"/>
          <p:cNvSpPr>
            <a:spLocks noGrp="1" noChangeArrowheads="1"/>
          </p:cNvSpPr>
          <p:nvPr>
            <p:ph type="dt" sz="half" idx="2"/>
          </p:nvPr>
        </p:nvSpPr>
        <p:spPr bwMode="auto">
          <a:xfrm>
            <a:off x="7088188" y="62738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fld id="{A9BCD095-9531-4652-A89C-A024EBF21B54}" type="datetime1">
              <a:rPr lang="da-DK"/>
              <a:pPr/>
              <a:t>03-07-2018</a:t>
            </a:fld>
            <a:endParaRPr lang="da-DK"/>
          </a:p>
        </p:txBody>
      </p:sp>
      <p:sp>
        <p:nvSpPr>
          <p:cNvPr id="261126" name="Rectangle 6"/>
          <p:cNvSpPr>
            <a:spLocks noGrp="1" noChangeArrowheads="1"/>
          </p:cNvSpPr>
          <p:nvPr>
            <p:ph type="ftr" sz="quarter" idx="3"/>
          </p:nvPr>
        </p:nvSpPr>
        <p:spPr bwMode="auto">
          <a:xfrm>
            <a:off x="431800" y="6269038"/>
            <a:ext cx="6405563" cy="360362"/>
          </a:xfrm>
          <a:prstGeom prst="rect">
            <a:avLst/>
          </a:prstGeom>
          <a:noFill/>
          <a:ln w="9525">
            <a:noFill/>
            <a:miter lim="800000"/>
            <a:headEnd/>
            <a:tailEnd/>
          </a:ln>
          <a:effectLst/>
        </p:spPr>
        <p:txBody>
          <a:bodyPr vert="horz" wrap="square" lIns="0" tIns="45720" rIns="91440" bIns="0" numCol="1" anchor="b" anchorCtr="0" compatLnSpc="1">
            <a:prstTxWarp prst="textNoShape">
              <a:avLst/>
            </a:prstTxWarp>
          </a:bodyPr>
          <a:lstStyle>
            <a:lvl1pPr>
              <a:lnSpc>
                <a:spcPts val="1400"/>
              </a:lnSpc>
              <a:defRPr sz="1000"/>
            </a:lvl1pPr>
          </a:lstStyle>
          <a:p>
            <a:r>
              <a:rPr lang="da-DK" dirty="0" smtClean="0"/>
              <a:t>Indsæt note og kildehenvisning via Sidehoved og sidefod</a:t>
            </a:r>
            <a:endParaRPr lang="da-DK" dirty="0"/>
          </a:p>
        </p:txBody>
      </p:sp>
      <p:sp>
        <p:nvSpPr>
          <p:cNvPr id="261127" name="Rectangle 7"/>
          <p:cNvSpPr>
            <a:spLocks noGrp="1" noChangeArrowheads="1"/>
          </p:cNvSpPr>
          <p:nvPr>
            <p:ph type="sldNum" sz="quarter" idx="4"/>
          </p:nvPr>
        </p:nvSpPr>
        <p:spPr bwMode="auto">
          <a:xfrm>
            <a:off x="7088188" y="64516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r>
              <a:rPr lang="da-DK"/>
              <a:t>Side </a:t>
            </a:r>
            <a:fld id="{FEBB29CA-93C0-46BF-904E-F095A899BB4B}" type="slidenum">
              <a:rPr lang="da-DK"/>
              <a:pPr/>
              <a:t>‹nr.›</a:t>
            </a:fld>
            <a:endParaRPr lang="da-DK"/>
          </a:p>
        </p:txBody>
      </p:sp>
      <p:sp>
        <p:nvSpPr>
          <p:cNvPr id="261128"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endParaRPr lang="da-DK"/>
          </a:p>
        </p:txBody>
      </p:sp>
      <p:sp>
        <p:nvSpPr>
          <p:cNvPr id="261129"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endParaRPr lang="da-DK"/>
          </a:p>
        </p:txBody>
      </p:sp>
      <p:sp>
        <p:nvSpPr>
          <p:cNvPr id="261130" name="Line 10"/>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endParaRPr lang="da-DK"/>
          </a:p>
        </p:txBody>
      </p:sp>
      <p:sp>
        <p:nvSpPr>
          <p:cNvPr id="261158" name="Text Box 38"/>
          <p:cNvSpPr txBox="1">
            <a:spLocks noChangeArrowheads="1"/>
          </p:cNvSpPr>
          <p:nvPr/>
        </p:nvSpPr>
        <p:spPr bwMode="auto">
          <a:xfrm>
            <a:off x="9217025" y="2636838"/>
            <a:ext cx="1943100" cy="2835275"/>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Tekstniveauer:</a:t>
            </a:r>
          </a:p>
          <a:p>
            <a:pPr marL="342900" indent="-342900">
              <a:spcBef>
                <a:spcPct val="50000"/>
              </a:spcBef>
              <a:buFontTx/>
              <a:buAutoNum type="arabicPeriod"/>
            </a:pPr>
            <a:r>
              <a:rPr lang="da-DK" sz="1000">
                <a:solidFill>
                  <a:schemeClr val="bg1"/>
                </a:solidFill>
              </a:rPr>
              <a:t>For at skifte mellem de forskellige tekstniveauer, brug "Forøg list niveau"-knappen i værktøjslinjen "Formatering".</a:t>
            </a:r>
          </a:p>
          <a:p>
            <a:pPr marL="342900" indent="-342900">
              <a:spcBef>
                <a:spcPct val="50000"/>
              </a:spcBef>
              <a:buFontTx/>
              <a:buAutoNum type="arabicPeriod"/>
            </a:pPr>
            <a:endParaRPr lang="da-DK" sz="1000">
              <a:solidFill>
                <a:schemeClr val="bg1"/>
              </a:solidFill>
            </a:endParaRPr>
          </a:p>
          <a:p>
            <a:pPr marL="342900" indent="-342900">
              <a:spcBef>
                <a:spcPct val="50000"/>
              </a:spcBef>
              <a:buFontTx/>
              <a:buAutoNum type="arabicPeriod"/>
            </a:pPr>
            <a:r>
              <a:rPr lang="da-DK" sz="1000">
                <a:solidFill>
                  <a:schemeClr val="bg1"/>
                </a:solidFill>
              </a:rPr>
              <a:t>For at komme tilbage til tidligere niveauer, brug "Formindsk list niveau"-knappen</a:t>
            </a:r>
          </a:p>
        </p:txBody>
      </p:sp>
      <p:grpSp>
        <p:nvGrpSpPr>
          <p:cNvPr id="261159" name="Group 23"/>
          <p:cNvGrpSpPr>
            <a:grpSpLocks/>
          </p:cNvGrpSpPr>
          <p:nvPr/>
        </p:nvGrpSpPr>
        <p:grpSpPr bwMode="auto">
          <a:xfrm>
            <a:off x="9612313" y="5589588"/>
            <a:ext cx="738187" cy="255587"/>
            <a:chOff x="-884047" y="3823106"/>
            <a:chExt cx="737997" cy="255588"/>
          </a:xfrm>
        </p:grpSpPr>
        <p:sp>
          <p:nvSpPr>
            <p:cNvPr id="15" name="Line 14"/>
            <p:cNvSpPr>
              <a:spLocks noChangeShapeType="1"/>
            </p:cNvSpPr>
            <p:nvPr/>
          </p:nvSpPr>
          <p:spPr bwMode="auto">
            <a:xfrm flipV="1">
              <a:off x="-884047" y="3951694"/>
              <a:ext cx="242824" cy="0"/>
            </a:xfrm>
            <a:prstGeom prst="line">
              <a:avLst/>
            </a:prstGeom>
            <a:noFill/>
            <a:ln w="38100">
              <a:solidFill>
                <a:schemeClr val="tx1"/>
              </a:solidFill>
              <a:round/>
              <a:headEnd/>
              <a:tailEnd type="triangle" w="med" len="med"/>
            </a:ln>
            <a:extLst/>
          </p:spPr>
          <p:txBody>
            <a:bodyPr/>
            <a:lstStyle/>
            <a:p>
              <a:pPr>
                <a:lnSpc>
                  <a:spcPct val="100000"/>
                </a:lnSpc>
                <a:defRPr/>
              </a:pPr>
              <a:endParaRPr lang="en-GB" sz="1800">
                <a:latin typeface="Arial" charset="0"/>
                <a:cs typeface="Arial" charset="0"/>
              </a:endParaRPr>
            </a:p>
          </p:txBody>
        </p:sp>
        <p:grpSp>
          <p:nvGrpSpPr>
            <p:cNvPr id="261161" name="Group 15"/>
            <p:cNvGrpSpPr>
              <a:grpSpLocks/>
            </p:cNvGrpSpPr>
            <p:nvPr/>
          </p:nvGrpSpPr>
          <p:grpSpPr bwMode="auto">
            <a:xfrm>
              <a:off x="-598488" y="3823106"/>
              <a:ext cx="452438" cy="255588"/>
              <a:chOff x="-318" y="2953"/>
              <a:chExt cx="285" cy="161"/>
            </a:xfrm>
          </p:grpSpPr>
          <p:pic>
            <p:nvPicPr>
              <p:cNvPr id="261162" name="Picture 16"/>
              <p:cNvPicPr>
                <a:picLocks noChangeAspect="1" noChangeArrowheads="1"/>
              </p:cNvPicPr>
              <p:nvPr/>
            </p:nvPicPr>
            <p:blipFill>
              <a:blip r:embed="rId16" cstate="print"/>
              <a:srcRect/>
              <a:stretch>
                <a:fillRect/>
              </a:stretch>
            </p:blipFill>
            <p:spPr bwMode="auto">
              <a:xfrm>
                <a:off x="-318" y="2953"/>
                <a:ext cx="285" cy="145"/>
              </a:xfrm>
              <a:prstGeom prst="rect">
                <a:avLst/>
              </a:prstGeom>
              <a:noFill/>
              <a:ln w="9525">
                <a:noFill/>
                <a:miter lim="800000"/>
                <a:headEnd/>
                <a:tailEnd/>
              </a:ln>
            </p:spPr>
          </p:pic>
          <p:sp>
            <p:nvSpPr>
              <p:cNvPr id="19" name="Line 17"/>
              <p:cNvSpPr>
                <a:spLocks noChangeShapeType="1"/>
              </p:cNvSpPr>
              <p:nvPr/>
            </p:nvSpPr>
            <p:spPr bwMode="auto">
              <a:xfrm>
                <a:off x="-165" y="2954"/>
                <a:ext cx="113" cy="160"/>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0" name="Line 18"/>
              <p:cNvSpPr>
                <a:spLocks noChangeShapeType="1"/>
              </p:cNvSpPr>
              <p:nvPr/>
            </p:nvSpPr>
            <p:spPr bwMode="auto">
              <a:xfrm flipH="1">
                <a:off x="-159" y="2954"/>
                <a:ext cx="91" cy="160"/>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grpSp>
      </p:grpSp>
      <p:grpSp>
        <p:nvGrpSpPr>
          <p:cNvPr id="261165" name="Group 19"/>
          <p:cNvGrpSpPr>
            <a:grpSpLocks/>
          </p:cNvGrpSpPr>
          <p:nvPr/>
        </p:nvGrpSpPr>
        <p:grpSpPr bwMode="auto">
          <a:xfrm>
            <a:off x="9658350" y="4214813"/>
            <a:ext cx="684213" cy="263525"/>
            <a:chOff x="-464" y="2256"/>
            <a:chExt cx="431" cy="166"/>
          </a:xfrm>
        </p:grpSpPr>
        <p:pic>
          <p:nvPicPr>
            <p:cNvPr id="261166" name="Picture 14" descr="fke3b.jpg"/>
            <p:cNvPicPr>
              <a:picLocks noChangeAspect="1"/>
            </p:cNvPicPr>
            <p:nvPr/>
          </p:nvPicPr>
          <p:blipFill>
            <a:blip r:embed="rId17" cstate="print"/>
            <a:srcRect/>
            <a:stretch>
              <a:fillRect/>
            </a:stretch>
          </p:blipFill>
          <p:spPr bwMode="auto">
            <a:xfrm>
              <a:off x="-464" y="2274"/>
              <a:ext cx="260" cy="127"/>
            </a:xfrm>
            <a:prstGeom prst="rect">
              <a:avLst/>
            </a:prstGeom>
            <a:noFill/>
            <a:ln w="9525">
              <a:noFill/>
              <a:miter lim="800000"/>
              <a:headEnd/>
              <a:tailEnd/>
            </a:ln>
          </p:spPr>
        </p:pic>
        <p:sp>
          <p:nvSpPr>
            <p:cNvPr id="23" name="Line 21"/>
            <p:cNvSpPr>
              <a:spLocks noChangeShapeType="1"/>
            </p:cNvSpPr>
            <p:nvPr/>
          </p:nvSpPr>
          <p:spPr bwMode="auto">
            <a:xfrm>
              <a:off x="-464" y="2261"/>
              <a:ext cx="120" cy="161"/>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4" name="Line 22"/>
            <p:cNvSpPr>
              <a:spLocks noChangeShapeType="1"/>
            </p:cNvSpPr>
            <p:nvPr/>
          </p:nvSpPr>
          <p:spPr bwMode="auto">
            <a:xfrm flipH="1">
              <a:off x="-454" y="2256"/>
              <a:ext cx="116" cy="159"/>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5" name="Line 23"/>
            <p:cNvSpPr>
              <a:spLocks noChangeShapeType="1"/>
            </p:cNvSpPr>
            <p:nvPr/>
          </p:nvSpPr>
          <p:spPr bwMode="auto">
            <a:xfrm flipH="1">
              <a:off x="-169" y="2332"/>
              <a:ext cx="136" cy="0"/>
            </a:xfrm>
            <a:prstGeom prst="line">
              <a:avLst/>
            </a:prstGeom>
            <a:noFill/>
            <a:ln w="38100">
              <a:solidFill>
                <a:schemeClr val="tx1"/>
              </a:solidFill>
              <a:round/>
              <a:headEnd/>
              <a:tailEnd type="triangle" w="med" len="med"/>
            </a:ln>
            <a:extLst/>
          </p:spPr>
          <p:txBody>
            <a:bodyPr/>
            <a:lstStyle/>
            <a:p>
              <a:pPr>
                <a:lnSpc>
                  <a:spcPct val="100000"/>
                </a:lnSpc>
                <a:defRPr/>
              </a:pPr>
              <a:endParaRPr lang="en-GB" sz="1800">
                <a:latin typeface="Arial" charset="0"/>
                <a:cs typeface="Arial" charset="0"/>
              </a:endParaRPr>
            </a:p>
          </p:txBody>
        </p:sp>
      </p:grpSp>
      <p:sp>
        <p:nvSpPr>
          <p:cNvPr id="261170" name="Text Box 50"/>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Tilføj hjælpelinjer:</a:t>
            </a:r>
          </a:p>
          <a:p>
            <a:pPr marL="342900" indent="-342900">
              <a:spcBef>
                <a:spcPct val="50000"/>
              </a:spcBef>
              <a:buFontTx/>
              <a:buAutoNum type="arabicPeriod"/>
            </a:pPr>
            <a:r>
              <a:rPr lang="da-DK" sz="1000">
                <a:solidFill>
                  <a:schemeClr val="bg1"/>
                </a:solidFill>
              </a:rPr>
              <a:t>Højreklik et sted i det grå område rundt om dette dias</a:t>
            </a:r>
          </a:p>
          <a:p>
            <a:pPr marL="342900" indent="-342900">
              <a:spcBef>
                <a:spcPct val="50000"/>
              </a:spcBef>
              <a:buFontTx/>
              <a:buAutoNum type="arabicPeriod"/>
            </a:pPr>
            <a:r>
              <a:rPr lang="da-DK" sz="1000">
                <a:solidFill>
                  <a:schemeClr val="bg1"/>
                </a:solidFill>
              </a:rPr>
              <a:t>Vælg "Gitter og hjælpelinjer"</a:t>
            </a:r>
          </a:p>
          <a:p>
            <a:pPr marL="342900" indent="-342900">
              <a:spcBef>
                <a:spcPct val="50000"/>
              </a:spcBef>
              <a:buFontTx/>
              <a:buAutoNum type="arabicPeriod"/>
            </a:pPr>
            <a:r>
              <a:rPr lang="da-DK" sz="1000">
                <a:solidFill>
                  <a:schemeClr val="bg1"/>
                </a:solidFill>
              </a:rPr>
              <a:t>Vælg "Vis hjælpelinjer på skærm"</a:t>
            </a:r>
          </a:p>
        </p:txBody>
      </p:sp>
      <p:pic>
        <p:nvPicPr>
          <p:cNvPr id="2" name="Billede 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90" r:id="rId12"/>
    <p:sldLayoutId id="2147483691" r:id="rId13"/>
    <p:sldLayoutId id="2147483692" r:id="rId14"/>
  </p:sldLayoutIdLst>
  <p:hf hdr="0"/>
  <p:txStyles>
    <p:titleStyle>
      <a:lvl1pPr algn="l" rtl="0" eaLnBrk="1" fontAlgn="base" hangingPunct="1">
        <a:lnSpc>
          <a:spcPts val="3600"/>
        </a:lnSpc>
        <a:spcBef>
          <a:spcPct val="0"/>
        </a:spcBef>
        <a:spcAft>
          <a:spcPct val="0"/>
        </a:spcAft>
        <a:defRPr sz="3400" b="1">
          <a:solidFill>
            <a:schemeClr val="tx1"/>
          </a:solidFill>
          <a:latin typeface="+mj-lt"/>
          <a:ea typeface="+mj-ea"/>
          <a:cs typeface="+mj-cs"/>
        </a:defRPr>
      </a:lvl1pPr>
      <a:lvl2pPr algn="l" rtl="0" eaLnBrk="1" fontAlgn="base" hangingPunct="1">
        <a:lnSpc>
          <a:spcPts val="3600"/>
        </a:lnSpc>
        <a:spcBef>
          <a:spcPct val="0"/>
        </a:spcBef>
        <a:spcAft>
          <a:spcPct val="0"/>
        </a:spcAft>
        <a:defRPr sz="3400" b="1">
          <a:solidFill>
            <a:schemeClr val="tx1"/>
          </a:solidFill>
          <a:latin typeface="Georgia" pitchFamily="18" charset="0"/>
        </a:defRPr>
      </a:lvl2pPr>
      <a:lvl3pPr algn="l" rtl="0" eaLnBrk="1" fontAlgn="base" hangingPunct="1">
        <a:lnSpc>
          <a:spcPts val="3600"/>
        </a:lnSpc>
        <a:spcBef>
          <a:spcPct val="0"/>
        </a:spcBef>
        <a:spcAft>
          <a:spcPct val="0"/>
        </a:spcAft>
        <a:defRPr sz="3400" b="1">
          <a:solidFill>
            <a:schemeClr val="tx1"/>
          </a:solidFill>
          <a:latin typeface="Georgia" pitchFamily="18" charset="0"/>
        </a:defRPr>
      </a:lvl3pPr>
      <a:lvl4pPr algn="l" rtl="0" eaLnBrk="1" fontAlgn="base" hangingPunct="1">
        <a:lnSpc>
          <a:spcPts val="3600"/>
        </a:lnSpc>
        <a:spcBef>
          <a:spcPct val="0"/>
        </a:spcBef>
        <a:spcAft>
          <a:spcPct val="0"/>
        </a:spcAft>
        <a:defRPr sz="3400" b="1">
          <a:solidFill>
            <a:schemeClr val="tx1"/>
          </a:solidFill>
          <a:latin typeface="Georgia" pitchFamily="18" charset="0"/>
        </a:defRPr>
      </a:lvl4pPr>
      <a:lvl5pPr algn="l" rtl="0" eaLnBrk="1" fontAlgn="base" hangingPunct="1">
        <a:lnSpc>
          <a:spcPts val="3600"/>
        </a:lnSpc>
        <a:spcBef>
          <a:spcPct val="0"/>
        </a:spcBef>
        <a:spcAft>
          <a:spcPct val="0"/>
        </a:spcAft>
        <a:defRPr sz="3400" b="1">
          <a:solidFill>
            <a:schemeClr val="tx1"/>
          </a:solidFill>
          <a:latin typeface="Georgia" pitchFamily="18" charset="0"/>
        </a:defRPr>
      </a:lvl5pPr>
      <a:lvl6pPr marL="457200" algn="l" rtl="0" eaLnBrk="1" fontAlgn="base" hangingPunct="1">
        <a:lnSpc>
          <a:spcPts val="3600"/>
        </a:lnSpc>
        <a:spcBef>
          <a:spcPct val="0"/>
        </a:spcBef>
        <a:spcAft>
          <a:spcPct val="0"/>
        </a:spcAft>
        <a:defRPr sz="3400" b="1">
          <a:solidFill>
            <a:schemeClr val="tx1"/>
          </a:solidFill>
          <a:latin typeface="Georgia" pitchFamily="18" charset="0"/>
        </a:defRPr>
      </a:lvl6pPr>
      <a:lvl7pPr marL="914400" algn="l" rtl="0" eaLnBrk="1" fontAlgn="base" hangingPunct="1">
        <a:lnSpc>
          <a:spcPts val="3600"/>
        </a:lnSpc>
        <a:spcBef>
          <a:spcPct val="0"/>
        </a:spcBef>
        <a:spcAft>
          <a:spcPct val="0"/>
        </a:spcAft>
        <a:defRPr sz="3400" b="1">
          <a:solidFill>
            <a:schemeClr val="tx1"/>
          </a:solidFill>
          <a:latin typeface="Georgia" pitchFamily="18" charset="0"/>
        </a:defRPr>
      </a:lvl7pPr>
      <a:lvl8pPr marL="1371600" algn="l" rtl="0" eaLnBrk="1" fontAlgn="base" hangingPunct="1">
        <a:lnSpc>
          <a:spcPts val="3600"/>
        </a:lnSpc>
        <a:spcBef>
          <a:spcPct val="0"/>
        </a:spcBef>
        <a:spcAft>
          <a:spcPct val="0"/>
        </a:spcAft>
        <a:defRPr sz="3400" b="1">
          <a:solidFill>
            <a:schemeClr val="tx1"/>
          </a:solidFill>
          <a:latin typeface="Georgia" pitchFamily="18" charset="0"/>
        </a:defRPr>
      </a:lvl8pPr>
      <a:lvl9pPr marL="1828800" algn="l" rtl="0" eaLnBrk="1" fontAlgn="base" hangingPunct="1">
        <a:lnSpc>
          <a:spcPts val="3600"/>
        </a:lnSpc>
        <a:spcBef>
          <a:spcPct val="0"/>
        </a:spcBef>
        <a:spcAft>
          <a:spcPct val="0"/>
        </a:spcAft>
        <a:defRPr sz="3400" b="1">
          <a:solidFill>
            <a:schemeClr val="tx1"/>
          </a:solidFill>
          <a:latin typeface="Georgia" pitchFamily="18" charset="0"/>
        </a:defRPr>
      </a:lvl9pPr>
    </p:titleStyle>
    <p:body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5253" name="Text Box 37"/>
          <p:cNvSpPr txBox="1">
            <a:spLocks noChangeArrowheads="1"/>
          </p:cNvSpPr>
          <p:nvPr/>
        </p:nvSpPr>
        <p:spPr bwMode="auto">
          <a:xfrm>
            <a:off x="9217025" y="2636838"/>
            <a:ext cx="1943100" cy="2835275"/>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Tekstniveauer:</a:t>
            </a:r>
          </a:p>
          <a:p>
            <a:pPr marL="342900" indent="-342900">
              <a:spcBef>
                <a:spcPct val="50000"/>
              </a:spcBef>
              <a:buFontTx/>
              <a:buAutoNum type="arabicPeriod"/>
            </a:pPr>
            <a:r>
              <a:rPr lang="da-DK" sz="1000">
                <a:solidFill>
                  <a:schemeClr val="bg1"/>
                </a:solidFill>
              </a:rPr>
              <a:t>For at skifte mellem de forskellige tekstniveauer, brug "Forøg list niveau"-knappen i værktøjslinjen "Formatering".</a:t>
            </a:r>
          </a:p>
          <a:p>
            <a:pPr marL="342900" indent="-342900">
              <a:spcBef>
                <a:spcPct val="50000"/>
              </a:spcBef>
              <a:buFontTx/>
              <a:buAutoNum type="arabicPeriod"/>
            </a:pPr>
            <a:endParaRPr lang="da-DK" sz="1000">
              <a:solidFill>
                <a:schemeClr val="bg1"/>
              </a:solidFill>
            </a:endParaRPr>
          </a:p>
          <a:p>
            <a:pPr marL="342900" indent="-342900">
              <a:spcBef>
                <a:spcPct val="50000"/>
              </a:spcBef>
              <a:buFontTx/>
              <a:buAutoNum type="arabicPeriod"/>
            </a:pPr>
            <a:r>
              <a:rPr lang="da-DK" sz="1000">
                <a:solidFill>
                  <a:schemeClr val="bg1"/>
                </a:solidFill>
              </a:rPr>
              <a:t>For at komme tilbage til tidligere niveauer, brug "Formindsk list niveau"-knappen</a:t>
            </a:r>
          </a:p>
        </p:txBody>
      </p:sp>
      <p:sp>
        <p:nvSpPr>
          <p:cNvPr id="265219" name="Rectangle 3"/>
          <p:cNvSpPr>
            <a:spLocks noGrp="1" noChangeArrowheads="1"/>
          </p:cNvSpPr>
          <p:nvPr>
            <p:ph type="title"/>
          </p:nvPr>
        </p:nvSpPr>
        <p:spPr bwMode="auto">
          <a:xfrm>
            <a:off x="431800" y="1277938"/>
            <a:ext cx="6478588" cy="1143000"/>
          </a:xfrm>
          <a:prstGeom prst="rect">
            <a:avLst/>
          </a:prstGeom>
          <a:noFill/>
          <a:ln w="9525">
            <a:noFill/>
            <a:miter lim="800000"/>
            <a:headEnd/>
            <a:tailEnd/>
          </a:ln>
          <a:effectLst/>
        </p:spPr>
        <p:txBody>
          <a:bodyPr vert="horz" wrap="square" lIns="0" tIns="46800" rIns="0" bIns="46800" numCol="1" anchor="b" anchorCtr="0" compatLnSpc="1">
            <a:prstTxWarp prst="textNoShape">
              <a:avLst/>
            </a:prstTxWarp>
          </a:bodyPr>
          <a:lstStyle/>
          <a:p>
            <a:pPr lvl="0"/>
            <a:r>
              <a:rPr lang="da-DK" smtClean="0"/>
              <a:t>Click to edit Master title style</a:t>
            </a:r>
          </a:p>
        </p:txBody>
      </p:sp>
      <p:sp>
        <p:nvSpPr>
          <p:cNvPr id="265220" name="Rectangle 4"/>
          <p:cNvSpPr>
            <a:spLocks noGrp="1" noChangeArrowheads="1"/>
          </p:cNvSpPr>
          <p:nvPr>
            <p:ph type="body" idx="1"/>
          </p:nvPr>
        </p:nvSpPr>
        <p:spPr bwMode="auto">
          <a:xfrm>
            <a:off x="431800" y="2497138"/>
            <a:ext cx="8277225" cy="333216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p:txBody>
      </p:sp>
      <p:sp>
        <p:nvSpPr>
          <p:cNvPr id="265221" name="Rectangle 5"/>
          <p:cNvSpPr>
            <a:spLocks noGrp="1" noChangeArrowheads="1"/>
          </p:cNvSpPr>
          <p:nvPr>
            <p:ph type="dt" sz="half" idx="2"/>
          </p:nvPr>
        </p:nvSpPr>
        <p:spPr bwMode="auto">
          <a:xfrm>
            <a:off x="7088188" y="62738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fld id="{BC352298-C315-4BBD-A548-970C226952D9}" type="datetime1">
              <a:rPr lang="da-DK"/>
              <a:pPr/>
              <a:t>03-07-2018</a:t>
            </a:fld>
            <a:endParaRPr lang="da-DK"/>
          </a:p>
        </p:txBody>
      </p:sp>
      <p:sp>
        <p:nvSpPr>
          <p:cNvPr id="265222" name="Rectangle 6"/>
          <p:cNvSpPr>
            <a:spLocks noGrp="1" noChangeArrowheads="1"/>
          </p:cNvSpPr>
          <p:nvPr>
            <p:ph type="ftr" sz="quarter" idx="3"/>
          </p:nvPr>
        </p:nvSpPr>
        <p:spPr bwMode="auto">
          <a:xfrm>
            <a:off x="431800" y="6269038"/>
            <a:ext cx="6405563" cy="360362"/>
          </a:xfrm>
          <a:prstGeom prst="rect">
            <a:avLst/>
          </a:prstGeom>
          <a:noFill/>
          <a:ln w="9525">
            <a:noFill/>
            <a:miter lim="800000"/>
            <a:headEnd/>
            <a:tailEnd/>
          </a:ln>
          <a:effectLst/>
        </p:spPr>
        <p:txBody>
          <a:bodyPr vert="horz" wrap="square" lIns="0" tIns="45720" rIns="91440" bIns="0" numCol="1" anchor="b" anchorCtr="0" compatLnSpc="1">
            <a:prstTxWarp prst="textNoShape">
              <a:avLst/>
            </a:prstTxWarp>
          </a:bodyPr>
          <a:lstStyle>
            <a:lvl1pPr>
              <a:lnSpc>
                <a:spcPts val="1400"/>
              </a:lnSpc>
              <a:defRPr sz="1000"/>
            </a:lvl1pPr>
          </a:lstStyle>
          <a:p>
            <a:r>
              <a:rPr lang="da-DK" dirty="0" smtClean="0"/>
              <a:t>Indsæt note og kildehenvisning via Sidehoved og sidefod</a:t>
            </a:r>
            <a:endParaRPr lang="da-DK" dirty="0"/>
          </a:p>
        </p:txBody>
      </p:sp>
      <p:sp>
        <p:nvSpPr>
          <p:cNvPr id="265223" name="Rectangle 7"/>
          <p:cNvSpPr>
            <a:spLocks noGrp="1" noChangeArrowheads="1"/>
          </p:cNvSpPr>
          <p:nvPr>
            <p:ph type="sldNum" sz="quarter" idx="4"/>
          </p:nvPr>
        </p:nvSpPr>
        <p:spPr bwMode="auto">
          <a:xfrm>
            <a:off x="7088188" y="64516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r>
              <a:rPr lang="da-DK"/>
              <a:t>Side </a:t>
            </a:r>
            <a:fld id="{0209D388-D3E6-4818-9633-399850AEFA2B}" type="slidenum">
              <a:rPr lang="da-DK"/>
              <a:pPr/>
              <a:t>‹nr.›</a:t>
            </a:fld>
            <a:endParaRPr lang="da-DK"/>
          </a:p>
        </p:txBody>
      </p:sp>
      <p:sp>
        <p:nvSpPr>
          <p:cNvPr id="265224"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endParaRPr lang="da-DK"/>
          </a:p>
        </p:txBody>
      </p:sp>
      <p:sp>
        <p:nvSpPr>
          <p:cNvPr id="265225"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endParaRPr lang="da-DK"/>
          </a:p>
        </p:txBody>
      </p:sp>
      <p:sp>
        <p:nvSpPr>
          <p:cNvPr id="265226" name="Line 10"/>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endParaRPr lang="da-DK"/>
          </a:p>
        </p:txBody>
      </p:sp>
      <p:grpSp>
        <p:nvGrpSpPr>
          <p:cNvPr id="265242" name="Group 23"/>
          <p:cNvGrpSpPr>
            <a:grpSpLocks/>
          </p:cNvGrpSpPr>
          <p:nvPr/>
        </p:nvGrpSpPr>
        <p:grpSpPr bwMode="auto">
          <a:xfrm>
            <a:off x="9612313" y="5589588"/>
            <a:ext cx="738187" cy="255587"/>
            <a:chOff x="-884047" y="3823106"/>
            <a:chExt cx="737997" cy="255588"/>
          </a:xfrm>
        </p:grpSpPr>
        <p:sp>
          <p:nvSpPr>
            <p:cNvPr id="15" name="Line 14"/>
            <p:cNvSpPr>
              <a:spLocks noChangeShapeType="1"/>
            </p:cNvSpPr>
            <p:nvPr/>
          </p:nvSpPr>
          <p:spPr bwMode="auto">
            <a:xfrm flipV="1">
              <a:off x="-884047" y="3951694"/>
              <a:ext cx="242824" cy="0"/>
            </a:xfrm>
            <a:prstGeom prst="line">
              <a:avLst/>
            </a:prstGeom>
            <a:noFill/>
            <a:ln w="38100">
              <a:solidFill>
                <a:schemeClr val="tx1"/>
              </a:solidFill>
              <a:round/>
              <a:headEnd/>
              <a:tailEnd type="triangle" w="med" len="med"/>
            </a:ln>
            <a:extLst/>
          </p:spPr>
          <p:txBody>
            <a:bodyPr/>
            <a:lstStyle/>
            <a:p>
              <a:pPr>
                <a:lnSpc>
                  <a:spcPct val="100000"/>
                </a:lnSpc>
                <a:defRPr/>
              </a:pPr>
              <a:endParaRPr lang="en-GB" sz="1800">
                <a:latin typeface="Arial" charset="0"/>
                <a:cs typeface="Arial" charset="0"/>
              </a:endParaRPr>
            </a:p>
          </p:txBody>
        </p:sp>
        <p:grpSp>
          <p:nvGrpSpPr>
            <p:cNvPr id="265244" name="Group 15"/>
            <p:cNvGrpSpPr>
              <a:grpSpLocks/>
            </p:cNvGrpSpPr>
            <p:nvPr/>
          </p:nvGrpSpPr>
          <p:grpSpPr bwMode="auto">
            <a:xfrm>
              <a:off x="-598488" y="3823106"/>
              <a:ext cx="452438" cy="255588"/>
              <a:chOff x="-318" y="2953"/>
              <a:chExt cx="285" cy="161"/>
            </a:xfrm>
          </p:grpSpPr>
          <p:pic>
            <p:nvPicPr>
              <p:cNvPr id="265245" name="Picture 16"/>
              <p:cNvPicPr>
                <a:picLocks noChangeAspect="1" noChangeArrowheads="1"/>
              </p:cNvPicPr>
              <p:nvPr/>
            </p:nvPicPr>
            <p:blipFill>
              <a:blip r:embed="rId13" cstate="print"/>
              <a:srcRect/>
              <a:stretch>
                <a:fillRect/>
              </a:stretch>
            </p:blipFill>
            <p:spPr bwMode="auto">
              <a:xfrm>
                <a:off x="-318" y="2953"/>
                <a:ext cx="285" cy="145"/>
              </a:xfrm>
              <a:prstGeom prst="rect">
                <a:avLst/>
              </a:prstGeom>
              <a:noFill/>
              <a:ln w="9525">
                <a:noFill/>
                <a:miter lim="800000"/>
                <a:headEnd/>
                <a:tailEnd/>
              </a:ln>
            </p:spPr>
          </p:pic>
          <p:sp>
            <p:nvSpPr>
              <p:cNvPr id="19" name="Line 17"/>
              <p:cNvSpPr>
                <a:spLocks noChangeShapeType="1"/>
              </p:cNvSpPr>
              <p:nvPr/>
            </p:nvSpPr>
            <p:spPr bwMode="auto">
              <a:xfrm>
                <a:off x="-165" y="2954"/>
                <a:ext cx="113" cy="160"/>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0" name="Line 18"/>
              <p:cNvSpPr>
                <a:spLocks noChangeShapeType="1"/>
              </p:cNvSpPr>
              <p:nvPr/>
            </p:nvSpPr>
            <p:spPr bwMode="auto">
              <a:xfrm flipH="1">
                <a:off x="-159" y="2954"/>
                <a:ext cx="91" cy="160"/>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grpSp>
      </p:grpSp>
      <p:grpSp>
        <p:nvGrpSpPr>
          <p:cNvPr id="265248" name="Group 19"/>
          <p:cNvGrpSpPr>
            <a:grpSpLocks/>
          </p:cNvGrpSpPr>
          <p:nvPr/>
        </p:nvGrpSpPr>
        <p:grpSpPr bwMode="auto">
          <a:xfrm>
            <a:off x="9658350" y="4214813"/>
            <a:ext cx="684213" cy="263525"/>
            <a:chOff x="-464" y="2256"/>
            <a:chExt cx="431" cy="166"/>
          </a:xfrm>
        </p:grpSpPr>
        <p:pic>
          <p:nvPicPr>
            <p:cNvPr id="265249" name="Picture 14" descr="fke3b.jpg"/>
            <p:cNvPicPr>
              <a:picLocks noChangeAspect="1"/>
            </p:cNvPicPr>
            <p:nvPr/>
          </p:nvPicPr>
          <p:blipFill>
            <a:blip r:embed="rId14" cstate="print"/>
            <a:srcRect/>
            <a:stretch>
              <a:fillRect/>
            </a:stretch>
          </p:blipFill>
          <p:spPr bwMode="auto">
            <a:xfrm>
              <a:off x="-464" y="2274"/>
              <a:ext cx="260" cy="127"/>
            </a:xfrm>
            <a:prstGeom prst="rect">
              <a:avLst/>
            </a:prstGeom>
            <a:noFill/>
            <a:ln w="9525">
              <a:noFill/>
              <a:miter lim="800000"/>
              <a:headEnd/>
              <a:tailEnd/>
            </a:ln>
          </p:spPr>
        </p:pic>
        <p:sp>
          <p:nvSpPr>
            <p:cNvPr id="23" name="Line 21"/>
            <p:cNvSpPr>
              <a:spLocks noChangeShapeType="1"/>
            </p:cNvSpPr>
            <p:nvPr/>
          </p:nvSpPr>
          <p:spPr bwMode="auto">
            <a:xfrm>
              <a:off x="-464" y="2261"/>
              <a:ext cx="120" cy="161"/>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4" name="Line 22"/>
            <p:cNvSpPr>
              <a:spLocks noChangeShapeType="1"/>
            </p:cNvSpPr>
            <p:nvPr/>
          </p:nvSpPr>
          <p:spPr bwMode="auto">
            <a:xfrm flipH="1">
              <a:off x="-454" y="2256"/>
              <a:ext cx="116" cy="159"/>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5" name="Line 23"/>
            <p:cNvSpPr>
              <a:spLocks noChangeShapeType="1"/>
            </p:cNvSpPr>
            <p:nvPr/>
          </p:nvSpPr>
          <p:spPr bwMode="auto">
            <a:xfrm flipH="1">
              <a:off x="-169" y="2332"/>
              <a:ext cx="136" cy="0"/>
            </a:xfrm>
            <a:prstGeom prst="line">
              <a:avLst/>
            </a:prstGeom>
            <a:noFill/>
            <a:ln w="38100">
              <a:solidFill>
                <a:schemeClr val="tx1"/>
              </a:solidFill>
              <a:round/>
              <a:headEnd/>
              <a:tailEnd type="triangle" w="med" len="med"/>
            </a:ln>
            <a:extLst/>
          </p:spPr>
          <p:txBody>
            <a:bodyPr/>
            <a:lstStyle/>
            <a:p>
              <a:pPr>
                <a:lnSpc>
                  <a:spcPct val="100000"/>
                </a:lnSpc>
                <a:defRPr/>
              </a:pPr>
              <a:endParaRPr lang="en-GB" sz="1800">
                <a:latin typeface="Arial" charset="0"/>
                <a:cs typeface="Arial" charset="0"/>
              </a:endParaRPr>
            </a:p>
          </p:txBody>
        </p:sp>
      </p:grpSp>
      <p:sp>
        <p:nvSpPr>
          <p:cNvPr id="265257" name="Text Box 41"/>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Tilføj hjælpelinjer:</a:t>
            </a:r>
          </a:p>
          <a:p>
            <a:pPr marL="342900" indent="-342900">
              <a:spcBef>
                <a:spcPct val="50000"/>
              </a:spcBef>
              <a:buFontTx/>
              <a:buAutoNum type="arabicPeriod"/>
            </a:pPr>
            <a:r>
              <a:rPr lang="da-DK" sz="1000">
                <a:solidFill>
                  <a:schemeClr val="bg1"/>
                </a:solidFill>
              </a:rPr>
              <a:t>Højreklik et sted i det grå område rundt om dette dias</a:t>
            </a:r>
          </a:p>
          <a:p>
            <a:pPr marL="342900" indent="-342900">
              <a:spcBef>
                <a:spcPct val="50000"/>
              </a:spcBef>
              <a:buFontTx/>
              <a:buAutoNum type="arabicPeriod"/>
            </a:pPr>
            <a:r>
              <a:rPr lang="da-DK" sz="1000">
                <a:solidFill>
                  <a:schemeClr val="bg1"/>
                </a:solidFill>
              </a:rPr>
              <a:t>Vælg "Gitter og hjælpelinjer"</a:t>
            </a:r>
          </a:p>
          <a:p>
            <a:pPr marL="342900" indent="-342900">
              <a:spcBef>
                <a:spcPct val="50000"/>
              </a:spcBef>
              <a:buFontTx/>
              <a:buAutoNum type="arabicPeriod"/>
            </a:pPr>
            <a:r>
              <a:rPr lang="da-DK" sz="1000">
                <a:solidFill>
                  <a:schemeClr val="bg1"/>
                </a:solidFill>
              </a:rPr>
              <a:t>Vælg "Vis hjælpelinjer på skærm"</a:t>
            </a:r>
          </a:p>
        </p:txBody>
      </p:sp>
      <p:pic>
        <p:nvPicPr>
          <p:cNvPr id="26" name="Billede 2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p:txStyles>
    <p:titleStyle>
      <a:lvl1pPr algn="l" rtl="0" fontAlgn="base">
        <a:lnSpc>
          <a:spcPts val="3600"/>
        </a:lnSpc>
        <a:spcBef>
          <a:spcPct val="0"/>
        </a:spcBef>
        <a:spcAft>
          <a:spcPct val="0"/>
        </a:spcAft>
        <a:defRPr sz="3400" b="1">
          <a:solidFill>
            <a:schemeClr val="tx1"/>
          </a:solidFill>
          <a:latin typeface="+mj-lt"/>
          <a:ea typeface="+mj-ea"/>
          <a:cs typeface="+mj-cs"/>
        </a:defRPr>
      </a:lvl1pPr>
      <a:lvl2pPr algn="l" rtl="0" fontAlgn="base">
        <a:lnSpc>
          <a:spcPts val="3600"/>
        </a:lnSpc>
        <a:spcBef>
          <a:spcPct val="0"/>
        </a:spcBef>
        <a:spcAft>
          <a:spcPct val="0"/>
        </a:spcAft>
        <a:defRPr sz="3400" b="1">
          <a:solidFill>
            <a:schemeClr val="tx1"/>
          </a:solidFill>
          <a:latin typeface="Georgia" pitchFamily="18" charset="0"/>
        </a:defRPr>
      </a:lvl2pPr>
      <a:lvl3pPr algn="l" rtl="0" fontAlgn="base">
        <a:lnSpc>
          <a:spcPts val="3600"/>
        </a:lnSpc>
        <a:spcBef>
          <a:spcPct val="0"/>
        </a:spcBef>
        <a:spcAft>
          <a:spcPct val="0"/>
        </a:spcAft>
        <a:defRPr sz="3400" b="1">
          <a:solidFill>
            <a:schemeClr val="tx1"/>
          </a:solidFill>
          <a:latin typeface="Georgia" pitchFamily="18" charset="0"/>
        </a:defRPr>
      </a:lvl3pPr>
      <a:lvl4pPr algn="l" rtl="0" fontAlgn="base">
        <a:lnSpc>
          <a:spcPts val="3600"/>
        </a:lnSpc>
        <a:spcBef>
          <a:spcPct val="0"/>
        </a:spcBef>
        <a:spcAft>
          <a:spcPct val="0"/>
        </a:spcAft>
        <a:defRPr sz="3400" b="1">
          <a:solidFill>
            <a:schemeClr val="tx1"/>
          </a:solidFill>
          <a:latin typeface="Georgia" pitchFamily="18" charset="0"/>
        </a:defRPr>
      </a:lvl4pPr>
      <a:lvl5pPr algn="l" rtl="0" fontAlgn="base">
        <a:lnSpc>
          <a:spcPts val="3600"/>
        </a:lnSpc>
        <a:spcBef>
          <a:spcPct val="0"/>
        </a:spcBef>
        <a:spcAft>
          <a:spcPct val="0"/>
        </a:spcAft>
        <a:defRPr sz="3400" b="1">
          <a:solidFill>
            <a:schemeClr val="tx1"/>
          </a:solidFill>
          <a:latin typeface="Georgia" pitchFamily="18" charset="0"/>
        </a:defRPr>
      </a:lvl5pPr>
      <a:lvl6pPr marL="457200" algn="l" rtl="0" fontAlgn="base">
        <a:lnSpc>
          <a:spcPts val="3600"/>
        </a:lnSpc>
        <a:spcBef>
          <a:spcPct val="0"/>
        </a:spcBef>
        <a:spcAft>
          <a:spcPct val="0"/>
        </a:spcAft>
        <a:defRPr sz="3400" b="1">
          <a:solidFill>
            <a:schemeClr val="tx1"/>
          </a:solidFill>
          <a:latin typeface="Georgia" pitchFamily="18" charset="0"/>
        </a:defRPr>
      </a:lvl6pPr>
      <a:lvl7pPr marL="914400" algn="l" rtl="0" fontAlgn="base">
        <a:lnSpc>
          <a:spcPts val="3600"/>
        </a:lnSpc>
        <a:spcBef>
          <a:spcPct val="0"/>
        </a:spcBef>
        <a:spcAft>
          <a:spcPct val="0"/>
        </a:spcAft>
        <a:defRPr sz="3400" b="1">
          <a:solidFill>
            <a:schemeClr val="tx1"/>
          </a:solidFill>
          <a:latin typeface="Georgia" pitchFamily="18" charset="0"/>
        </a:defRPr>
      </a:lvl7pPr>
      <a:lvl8pPr marL="1371600" algn="l" rtl="0" fontAlgn="base">
        <a:lnSpc>
          <a:spcPts val="3600"/>
        </a:lnSpc>
        <a:spcBef>
          <a:spcPct val="0"/>
        </a:spcBef>
        <a:spcAft>
          <a:spcPct val="0"/>
        </a:spcAft>
        <a:defRPr sz="3400" b="1">
          <a:solidFill>
            <a:schemeClr val="tx1"/>
          </a:solidFill>
          <a:latin typeface="Georgia" pitchFamily="18" charset="0"/>
        </a:defRPr>
      </a:lvl8pPr>
      <a:lvl9pPr marL="1828800" algn="l" rtl="0" fontAlgn="base">
        <a:lnSpc>
          <a:spcPts val="3600"/>
        </a:lnSpc>
        <a:spcBef>
          <a:spcPct val="0"/>
        </a:spcBef>
        <a:spcAft>
          <a:spcPct val="0"/>
        </a:spcAft>
        <a:defRPr sz="3400" b="1">
          <a:solidFill>
            <a:schemeClr val="tx1"/>
          </a:solidFill>
          <a:latin typeface="Georgia" pitchFamily="18" charset="0"/>
        </a:defRPr>
      </a:lvl9pPr>
    </p:titleStyle>
    <p:bodyStyle>
      <a:lvl1pPr marL="142875" indent="-142875" algn="l" rtl="0" fontAlgn="base">
        <a:lnSpc>
          <a:spcPts val="2100"/>
        </a:lnSpc>
        <a:spcBef>
          <a:spcPct val="20000"/>
        </a:spcBef>
        <a:spcAft>
          <a:spcPct val="0"/>
        </a:spcAft>
        <a:buChar char="•"/>
        <a:defRPr>
          <a:solidFill>
            <a:schemeClr val="tx1"/>
          </a:solidFill>
          <a:latin typeface="+mn-lt"/>
          <a:ea typeface="+mn-ea"/>
          <a:cs typeface="+mn-cs"/>
        </a:defRPr>
      </a:lvl1pPr>
      <a:lvl2pPr marL="595313" indent="-133350" algn="l" rtl="0" fontAlgn="base">
        <a:lnSpc>
          <a:spcPts val="1700"/>
        </a:lnSpc>
        <a:spcBef>
          <a:spcPct val="20000"/>
        </a:spcBef>
        <a:spcAft>
          <a:spcPct val="0"/>
        </a:spcAft>
        <a:buChar char="•"/>
        <a:defRPr sz="1400">
          <a:solidFill>
            <a:schemeClr val="tx1"/>
          </a:solidFill>
          <a:latin typeface="+mn-lt"/>
        </a:defRPr>
      </a:lvl2pPr>
      <a:lvl3pPr marL="1014413" indent="-104775" algn="l" rtl="0" fontAlgn="base">
        <a:lnSpc>
          <a:spcPts val="1500"/>
        </a:lnSpc>
        <a:spcBef>
          <a:spcPct val="20000"/>
        </a:spcBef>
        <a:spcAft>
          <a:spcPct val="0"/>
        </a:spcAft>
        <a:buChar char="•"/>
        <a:defRPr sz="1200">
          <a:solidFill>
            <a:schemeClr val="tx1"/>
          </a:solidFill>
          <a:latin typeface="+mn-lt"/>
        </a:defRPr>
      </a:lvl3pPr>
      <a:lvl4pPr marL="1438275" indent="-100013" algn="l" rtl="0" fontAlgn="base">
        <a:lnSpc>
          <a:spcPts val="1200"/>
        </a:lnSpc>
        <a:spcBef>
          <a:spcPct val="20000"/>
        </a:spcBef>
        <a:spcAft>
          <a:spcPct val="0"/>
        </a:spcAft>
        <a:buChar char="•"/>
        <a:defRPr sz="1000">
          <a:solidFill>
            <a:schemeClr val="tx1"/>
          </a:solidFill>
          <a:latin typeface="+mn-lt"/>
        </a:defRPr>
      </a:lvl4pPr>
      <a:lvl5pPr marL="1589088" indent="-87313" algn="l" rtl="0" fontAlgn="base">
        <a:spcBef>
          <a:spcPct val="20000"/>
        </a:spcBef>
        <a:spcAft>
          <a:spcPct val="0"/>
        </a:spcAft>
        <a:buChar char="•"/>
        <a:defRPr sz="1400">
          <a:solidFill>
            <a:schemeClr val="tx1"/>
          </a:solidFill>
          <a:latin typeface="+mn-lt"/>
        </a:defRPr>
      </a:lvl5pPr>
      <a:lvl6pPr marL="2046288" indent="-87313" algn="l" rtl="0" fontAlgn="base">
        <a:spcBef>
          <a:spcPct val="20000"/>
        </a:spcBef>
        <a:spcAft>
          <a:spcPct val="0"/>
        </a:spcAft>
        <a:buChar char="•"/>
        <a:defRPr sz="1400">
          <a:solidFill>
            <a:schemeClr val="tx1"/>
          </a:solidFill>
          <a:latin typeface="+mn-lt"/>
        </a:defRPr>
      </a:lvl6pPr>
      <a:lvl7pPr marL="2503488" indent="-87313" algn="l" rtl="0" fontAlgn="base">
        <a:spcBef>
          <a:spcPct val="20000"/>
        </a:spcBef>
        <a:spcAft>
          <a:spcPct val="0"/>
        </a:spcAft>
        <a:buChar char="•"/>
        <a:defRPr sz="1400">
          <a:solidFill>
            <a:schemeClr val="tx1"/>
          </a:solidFill>
          <a:latin typeface="+mn-lt"/>
        </a:defRPr>
      </a:lvl7pPr>
      <a:lvl8pPr marL="2960688" indent="-87313" algn="l" rtl="0" fontAlgn="base">
        <a:spcBef>
          <a:spcPct val="20000"/>
        </a:spcBef>
        <a:spcAft>
          <a:spcPct val="0"/>
        </a:spcAft>
        <a:buChar char="•"/>
        <a:defRPr sz="1400">
          <a:solidFill>
            <a:schemeClr val="tx1"/>
          </a:solidFill>
          <a:latin typeface="+mn-lt"/>
        </a:defRPr>
      </a:lvl8pPr>
      <a:lvl9pPr marL="3417888" indent="-87313" algn="l" rtl="0" fontAlgn="base">
        <a:spcBef>
          <a:spcPct val="2000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2627" name="Rectangle 3"/>
          <p:cNvSpPr>
            <a:spLocks noGrp="1" noChangeArrowheads="1"/>
          </p:cNvSpPr>
          <p:nvPr>
            <p:ph type="title"/>
          </p:nvPr>
        </p:nvSpPr>
        <p:spPr bwMode="auto">
          <a:xfrm>
            <a:off x="431800" y="1277938"/>
            <a:ext cx="6478588" cy="1143000"/>
          </a:xfrm>
          <a:prstGeom prst="rect">
            <a:avLst/>
          </a:prstGeom>
          <a:noFill/>
          <a:ln w="9525">
            <a:noFill/>
            <a:miter lim="800000"/>
            <a:headEnd/>
            <a:tailEnd/>
          </a:ln>
          <a:effectLst/>
        </p:spPr>
        <p:txBody>
          <a:bodyPr vert="horz" wrap="square" lIns="0" tIns="46800" rIns="0" bIns="46800" numCol="1" anchor="b" anchorCtr="0" compatLnSpc="1">
            <a:prstTxWarp prst="textNoShape">
              <a:avLst/>
            </a:prstTxWarp>
          </a:bodyPr>
          <a:lstStyle/>
          <a:p>
            <a:pPr lvl="0"/>
            <a:r>
              <a:rPr lang="da-DK" smtClean="0"/>
              <a:t>Click to edit Master title style</a:t>
            </a:r>
          </a:p>
        </p:txBody>
      </p:sp>
      <p:sp>
        <p:nvSpPr>
          <p:cNvPr id="282628" name="Rectangle 4"/>
          <p:cNvSpPr>
            <a:spLocks noGrp="1" noChangeArrowheads="1"/>
          </p:cNvSpPr>
          <p:nvPr>
            <p:ph type="body" idx="1"/>
          </p:nvPr>
        </p:nvSpPr>
        <p:spPr bwMode="auto">
          <a:xfrm>
            <a:off x="431800" y="2497138"/>
            <a:ext cx="8277225" cy="333216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p:txBody>
      </p:sp>
      <p:sp>
        <p:nvSpPr>
          <p:cNvPr id="282629" name="Rectangle 5"/>
          <p:cNvSpPr>
            <a:spLocks noGrp="1" noChangeArrowheads="1"/>
          </p:cNvSpPr>
          <p:nvPr>
            <p:ph type="dt" sz="half" idx="2"/>
          </p:nvPr>
        </p:nvSpPr>
        <p:spPr bwMode="auto">
          <a:xfrm>
            <a:off x="7088188" y="62738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fld id="{B601E54E-EE4F-468E-8EC5-14AA3F89A0C4}" type="datetime1">
              <a:rPr lang="da-DK"/>
              <a:pPr/>
              <a:t>03-07-2018</a:t>
            </a:fld>
            <a:endParaRPr lang="da-DK"/>
          </a:p>
        </p:txBody>
      </p:sp>
      <p:sp>
        <p:nvSpPr>
          <p:cNvPr id="282630" name="Rectangle 6"/>
          <p:cNvSpPr>
            <a:spLocks noGrp="1" noChangeArrowheads="1"/>
          </p:cNvSpPr>
          <p:nvPr>
            <p:ph type="ftr" sz="quarter" idx="3"/>
          </p:nvPr>
        </p:nvSpPr>
        <p:spPr bwMode="auto">
          <a:xfrm>
            <a:off x="431800" y="6269038"/>
            <a:ext cx="6405563" cy="360362"/>
          </a:xfrm>
          <a:prstGeom prst="rect">
            <a:avLst/>
          </a:prstGeom>
          <a:noFill/>
          <a:ln w="9525">
            <a:noFill/>
            <a:miter lim="800000"/>
            <a:headEnd/>
            <a:tailEnd/>
          </a:ln>
          <a:effectLst/>
        </p:spPr>
        <p:txBody>
          <a:bodyPr vert="horz" wrap="square" lIns="0" tIns="45720" rIns="91440" bIns="0" numCol="1" anchor="b" anchorCtr="0" compatLnSpc="1">
            <a:prstTxWarp prst="textNoShape">
              <a:avLst/>
            </a:prstTxWarp>
          </a:bodyPr>
          <a:lstStyle>
            <a:lvl1pPr>
              <a:lnSpc>
                <a:spcPts val="1400"/>
              </a:lnSpc>
              <a:defRPr sz="1000"/>
            </a:lvl1pPr>
          </a:lstStyle>
          <a:p>
            <a:r>
              <a:rPr lang="da-DK" dirty="0" smtClean="0"/>
              <a:t>Indsæt note og kildehenvisning via Sidehoved og sidefod</a:t>
            </a:r>
            <a:endParaRPr lang="da-DK" dirty="0"/>
          </a:p>
        </p:txBody>
      </p:sp>
      <p:sp>
        <p:nvSpPr>
          <p:cNvPr id="282631" name="Rectangle 7"/>
          <p:cNvSpPr>
            <a:spLocks noGrp="1" noChangeArrowheads="1"/>
          </p:cNvSpPr>
          <p:nvPr>
            <p:ph type="sldNum" sz="quarter" idx="4"/>
          </p:nvPr>
        </p:nvSpPr>
        <p:spPr bwMode="auto">
          <a:xfrm>
            <a:off x="7088188" y="64516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r>
              <a:rPr lang="da-DK"/>
              <a:t>Side </a:t>
            </a:r>
            <a:fld id="{C01D196F-7E18-49E4-B0E2-F9AB1FD569FD}" type="slidenum">
              <a:rPr lang="da-DK"/>
              <a:pPr/>
              <a:t>‹nr.›</a:t>
            </a:fld>
            <a:endParaRPr lang="da-DK"/>
          </a:p>
        </p:txBody>
      </p:sp>
      <p:sp>
        <p:nvSpPr>
          <p:cNvPr id="282632"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endParaRPr lang="da-DK"/>
          </a:p>
        </p:txBody>
      </p:sp>
      <p:sp>
        <p:nvSpPr>
          <p:cNvPr id="282633"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endParaRPr lang="da-DK"/>
          </a:p>
        </p:txBody>
      </p:sp>
      <p:sp>
        <p:nvSpPr>
          <p:cNvPr id="282634" name="Line 10"/>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endParaRPr lang="da-DK"/>
          </a:p>
        </p:txBody>
      </p:sp>
      <p:sp>
        <p:nvSpPr>
          <p:cNvPr id="282664" name="Text Box 40"/>
          <p:cNvSpPr txBox="1">
            <a:spLocks noChangeArrowheads="1"/>
          </p:cNvSpPr>
          <p:nvPr/>
        </p:nvSpPr>
        <p:spPr bwMode="auto">
          <a:xfrm>
            <a:off x="9217025" y="2636838"/>
            <a:ext cx="1943100" cy="2835275"/>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Tekstniveauer:</a:t>
            </a:r>
          </a:p>
          <a:p>
            <a:pPr marL="342900" indent="-342900">
              <a:spcBef>
                <a:spcPct val="50000"/>
              </a:spcBef>
              <a:buFontTx/>
              <a:buAutoNum type="arabicPeriod"/>
            </a:pPr>
            <a:r>
              <a:rPr lang="da-DK" sz="1000">
                <a:solidFill>
                  <a:schemeClr val="bg1"/>
                </a:solidFill>
              </a:rPr>
              <a:t>For at skifte mellem de forskellige tekstniveauer, brug "Forøg list niveau"-knappen i værktøjslinjen "Formatering".</a:t>
            </a:r>
          </a:p>
          <a:p>
            <a:pPr marL="342900" indent="-342900">
              <a:spcBef>
                <a:spcPct val="50000"/>
              </a:spcBef>
              <a:buFontTx/>
              <a:buAutoNum type="arabicPeriod"/>
            </a:pPr>
            <a:endParaRPr lang="da-DK" sz="1000">
              <a:solidFill>
                <a:schemeClr val="bg1"/>
              </a:solidFill>
            </a:endParaRPr>
          </a:p>
          <a:p>
            <a:pPr marL="342900" indent="-342900">
              <a:spcBef>
                <a:spcPct val="50000"/>
              </a:spcBef>
              <a:buFontTx/>
              <a:buAutoNum type="arabicPeriod"/>
            </a:pPr>
            <a:r>
              <a:rPr lang="da-DK" sz="1000">
                <a:solidFill>
                  <a:schemeClr val="bg1"/>
                </a:solidFill>
              </a:rPr>
              <a:t>For at komme tilbage til tidligere niveauer, brug "Formindsk list niveau"-knappen</a:t>
            </a:r>
          </a:p>
        </p:txBody>
      </p:sp>
      <p:grpSp>
        <p:nvGrpSpPr>
          <p:cNvPr id="282665" name="Group 23"/>
          <p:cNvGrpSpPr>
            <a:grpSpLocks/>
          </p:cNvGrpSpPr>
          <p:nvPr/>
        </p:nvGrpSpPr>
        <p:grpSpPr bwMode="auto">
          <a:xfrm>
            <a:off x="9612313" y="5589588"/>
            <a:ext cx="738187" cy="255587"/>
            <a:chOff x="-884047" y="3823106"/>
            <a:chExt cx="737997" cy="255588"/>
          </a:xfrm>
        </p:grpSpPr>
        <p:sp>
          <p:nvSpPr>
            <p:cNvPr id="15" name="Line 14"/>
            <p:cNvSpPr>
              <a:spLocks noChangeShapeType="1"/>
            </p:cNvSpPr>
            <p:nvPr/>
          </p:nvSpPr>
          <p:spPr bwMode="auto">
            <a:xfrm flipV="1">
              <a:off x="-884047" y="3951694"/>
              <a:ext cx="242824" cy="0"/>
            </a:xfrm>
            <a:prstGeom prst="line">
              <a:avLst/>
            </a:prstGeom>
            <a:noFill/>
            <a:ln w="38100">
              <a:solidFill>
                <a:schemeClr val="tx1"/>
              </a:solidFill>
              <a:round/>
              <a:headEnd/>
              <a:tailEnd type="triangle" w="med" len="med"/>
            </a:ln>
            <a:extLst/>
          </p:spPr>
          <p:txBody>
            <a:bodyPr/>
            <a:lstStyle/>
            <a:p>
              <a:pPr>
                <a:lnSpc>
                  <a:spcPct val="100000"/>
                </a:lnSpc>
                <a:defRPr/>
              </a:pPr>
              <a:endParaRPr lang="en-GB" sz="1800">
                <a:latin typeface="Arial" charset="0"/>
                <a:cs typeface="Arial" charset="0"/>
              </a:endParaRPr>
            </a:p>
          </p:txBody>
        </p:sp>
        <p:grpSp>
          <p:nvGrpSpPr>
            <p:cNvPr id="282667" name="Group 15"/>
            <p:cNvGrpSpPr>
              <a:grpSpLocks/>
            </p:cNvGrpSpPr>
            <p:nvPr/>
          </p:nvGrpSpPr>
          <p:grpSpPr bwMode="auto">
            <a:xfrm>
              <a:off x="-598488" y="3823106"/>
              <a:ext cx="452438" cy="255588"/>
              <a:chOff x="-318" y="2953"/>
              <a:chExt cx="285" cy="161"/>
            </a:xfrm>
          </p:grpSpPr>
          <p:pic>
            <p:nvPicPr>
              <p:cNvPr id="282668" name="Picture 16"/>
              <p:cNvPicPr>
                <a:picLocks noChangeAspect="1" noChangeArrowheads="1"/>
              </p:cNvPicPr>
              <p:nvPr/>
            </p:nvPicPr>
            <p:blipFill>
              <a:blip r:embed="rId13" cstate="print"/>
              <a:srcRect/>
              <a:stretch>
                <a:fillRect/>
              </a:stretch>
            </p:blipFill>
            <p:spPr bwMode="auto">
              <a:xfrm>
                <a:off x="-318" y="2953"/>
                <a:ext cx="285" cy="145"/>
              </a:xfrm>
              <a:prstGeom prst="rect">
                <a:avLst/>
              </a:prstGeom>
              <a:noFill/>
              <a:ln w="9525">
                <a:noFill/>
                <a:miter lim="800000"/>
                <a:headEnd/>
                <a:tailEnd/>
              </a:ln>
            </p:spPr>
          </p:pic>
          <p:sp>
            <p:nvSpPr>
              <p:cNvPr id="19" name="Line 17"/>
              <p:cNvSpPr>
                <a:spLocks noChangeShapeType="1"/>
              </p:cNvSpPr>
              <p:nvPr/>
            </p:nvSpPr>
            <p:spPr bwMode="auto">
              <a:xfrm>
                <a:off x="-165" y="2954"/>
                <a:ext cx="113" cy="160"/>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0" name="Line 18"/>
              <p:cNvSpPr>
                <a:spLocks noChangeShapeType="1"/>
              </p:cNvSpPr>
              <p:nvPr/>
            </p:nvSpPr>
            <p:spPr bwMode="auto">
              <a:xfrm flipH="1">
                <a:off x="-159" y="2954"/>
                <a:ext cx="91" cy="160"/>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grpSp>
      </p:grpSp>
      <p:grpSp>
        <p:nvGrpSpPr>
          <p:cNvPr id="282671" name="Group 19"/>
          <p:cNvGrpSpPr>
            <a:grpSpLocks/>
          </p:cNvGrpSpPr>
          <p:nvPr/>
        </p:nvGrpSpPr>
        <p:grpSpPr bwMode="auto">
          <a:xfrm>
            <a:off x="9658350" y="4214813"/>
            <a:ext cx="684213" cy="263525"/>
            <a:chOff x="-464" y="2256"/>
            <a:chExt cx="431" cy="166"/>
          </a:xfrm>
        </p:grpSpPr>
        <p:pic>
          <p:nvPicPr>
            <p:cNvPr id="282672" name="Picture 14" descr="fke3b.jpg"/>
            <p:cNvPicPr>
              <a:picLocks noChangeAspect="1"/>
            </p:cNvPicPr>
            <p:nvPr/>
          </p:nvPicPr>
          <p:blipFill>
            <a:blip r:embed="rId14" cstate="print"/>
            <a:srcRect/>
            <a:stretch>
              <a:fillRect/>
            </a:stretch>
          </p:blipFill>
          <p:spPr bwMode="auto">
            <a:xfrm>
              <a:off x="-464" y="2274"/>
              <a:ext cx="260" cy="127"/>
            </a:xfrm>
            <a:prstGeom prst="rect">
              <a:avLst/>
            </a:prstGeom>
            <a:noFill/>
            <a:ln w="9525">
              <a:noFill/>
              <a:miter lim="800000"/>
              <a:headEnd/>
              <a:tailEnd/>
            </a:ln>
          </p:spPr>
        </p:pic>
        <p:sp>
          <p:nvSpPr>
            <p:cNvPr id="23" name="Line 21"/>
            <p:cNvSpPr>
              <a:spLocks noChangeShapeType="1"/>
            </p:cNvSpPr>
            <p:nvPr/>
          </p:nvSpPr>
          <p:spPr bwMode="auto">
            <a:xfrm>
              <a:off x="-464" y="2261"/>
              <a:ext cx="120" cy="161"/>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4" name="Line 22"/>
            <p:cNvSpPr>
              <a:spLocks noChangeShapeType="1"/>
            </p:cNvSpPr>
            <p:nvPr/>
          </p:nvSpPr>
          <p:spPr bwMode="auto">
            <a:xfrm flipH="1">
              <a:off x="-454" y="2256"/>
              <a:ext cx="116" cy="159"/>
            </a:xfrm>
            <a:prstGeom prst="line">
              <a:avLst/>
            </a:prstGeom>
            <a:noFill/>
            <a:ln w="19050">
              <a:solidFill>
                <a:schemeClr val="tx1"/>
              </a:solidFill>
              <a:round/>
              <a:headEnd/>
              <a:tailEnd/>
            </a:ln>
            <a:extLst/>
          </p:spPr>
          <p:txBody>
            <a:bodyPr/>
            <a:lstStyle/>
            <a:p>
              <a:pPr>
                <a:lnSpc>
                  <a:spcPct val="100000"/>
                </a:lnSpc>
                <a:defRPr/>
              </a:pPr>
              <a:endParaRPr lang="en-GB" sz="1800">
                <a:latin typeface="Arial" charset="0"/>
                <a:cs typeface="Arial" charset="0"/>
              </a:endParaRPr>
            </a:p>
          </p:txBody>
        </p:sp>
        <p:sp>
          <p:nvSpPr>
            <p:cNvPr id="25" name="Line 23"/>
            <p:cNvSpPr>
              <a:spLocks noChangeShapeType="1"/>
            </p:cNvSpPr>
            <p:nvPr/>
          </p:nvSpPr>
          <p:spPr bwMode="auto">
            <a:xfrm flipH="1">
              <a:off x="-169" y="2332"/>
              <a:ext cx="136" cy="0"/>
            </a:xfrm>
            <a:prstGeom prst="line">
              <a:avLst/>
            </a:prstGeom>
            <a:noFill/>
            <a:ln w="38100">
              <a:solidFill>
                <a:schemeClr val="tx1"/>
              </a:solidFill>
              <a:round/>
              <a:headEnd/>
              <a:tailEnd type="triangle" w="med" len="med"/>
            </a:ln>
            <a:extLst/>
          </p:spPr>
          <p:txBody>
            <a:bodyPr/>
            <a:lstStyle/>
            <a:p>
              <a:pPr>
                <a:lnSpc>
                  <a:spcPct val="100000"/>
                </a:lnSpc>
                <a:defRPr/>
              </a:pPr>
              <a:endParaRPr lang="en-GB" sz="1800">
                <a:latin typeface="Arial" charset="0"/>
                <a:cs typeface="Arial" charset="0"/>
              </a:endParaRPr>
            </a:p>
          </p:txBody>
        </p:sp>
      </p:grpSp>
      <p:sp>
        <p:nvSpPr>
          <p:cNvPr id="282676" name="Text Box 52"/>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chemeClr val="bg1"/>
                </a:solidFill>
              </a:rPr>
              <a:t>Tilføj hjælpelinjer:</a:t>
            </a:r>
          </a:p>
          <a:p>
            <a:pPr marL="342900" indent="-342900">
              <a:spcBef>
                <a:spcPct val="50000"/>
              </a:spcBef>
              <a:buFontTx/>
              <a:buAutoNum type="arabicPeriod"/>
            </a:pPr>
            <a:r>
              <a:rPr lang="da-DK" sz="1000">
                <a:solidFill>
                  <a:schemeClr val="bg1"/>
                </a:solidFill>
              </a:rPr>
              <a:t>Højreklik et sted i det grå område rundt om dette dias</a:t>
            </a:r>
          </a:p>
          <a:p>
            <a:pPr marL="342900" indent="-342900">
              <a:spcBef>
                <a:spcPct val="50000"/>
              </a:spcBef>
              <a:buFontTx/>
              <a:buAutoNum type="arabicPeriod"/>
            </a:pPr>
            <a:r>
              <a:rPr lang="da-DK" sz="1000">
                <a:solidFill>
                  <a:schemeClr val="bg1"/>
                </a:solidFill>
              </a:rPr>
              <a:t>Vælg "Gitter og hjælpelinjer"</a:t>
            </a:r>
          </a:p>
          <a:p>
            <a:pPr marL="342900" indent="-342900">
              <a:spcBef>
                <a:spcPct val="50000"/>
              </a:spcBef>
              <a:buFontTx/>
              <a:buAutoNum type="arabicPeriod"/>
            </a:pPr>
            <a:r>
              <a:rPr lang="da-DK" sz="1000">
                <a:solidFill>
                  <a:schemeClr val="bg1"/>
                </a:solidFill>
              </a:rPr>
              <a:t>Vælg "Vis hjælpelinjer på skærm"</a:t>
            </a:r>
          </a:p>
        </p:txBody>
      </p:sp>
      <p:pic>
        <p:nvPicPr>
          <p:cNvPr id="27" name="Billede 2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p:txStyles>
    <p:titleStyle>
      <a:lvl1pPr algn="l" rtl="0" fontAlgn="base">
        <a:lnSpc>
          <a:spcPts val="3600"/>
        </a:lnSpc>
        <a:spcBef>
          <a:spcPct val="0"/>
        </a:spcBef>
        <a:spcAft>
          <a:spcPct val="0"/>
        </a:spcAft>
        <a:defRPr sz="3400" b="1">
          <a:solidFill>
            <a:schemeClr val="tx1"/>
          </a:solidFill>
          <a:latin typeface="+mj-lt"/>
          <a:ea typeface="+mj-ea"/>
          <a:cs typeface="+mj-cs"/>
        </a:defRPr>
      </a:lvl1pPr>
      <a:lvl2pPr algn="l" rtl="0" fontAlgn="base">
        <a:lnSpc>
          <a:spcPts val="3600"/>
        </a:lnSpc>
        <a:spcBef>
          <a:spcPct val="0"/>
        </a:spcBef>
        <a:spcAft>
          <a:spcPct val="0"/>
        </a:spcAft>
        <a:defRPr sz="3400" b="1">
          <a:solidFill>
            <a:schemeClr val="tx1"/>
          </a:solidFill>
          <a:latin typeface="Georgia" pitchFamily="18" charset="0"/>
        </a:defRPr>
      </a:lvl2pPr>
      <a:lvl3pPr algn="l" rtl="0" fontAlgn="base">
        <a:lnSpc>
          <a:spcPts val="3600"/>
        </a:lnSpc>
        <a:spcBef>
          <a:spcPct val="0"/>
        </a:spcBef>
        <a:spcAft>
          <a:spcPct val="0"/>
        </a:spcAft>
        <a:defRPr sz="3400" b="1">
          <a:solidFill>
            <a:schemeClr val="tx1"/>
          </a:solidFill>
          <a:latin typeface="Georgia" pitchFamily="18" charset="0"/>
        </a:defRPr>
      </a:lvl3pPr>
      <a:lvl4pPr algn="l" rtl="0" fontAlgn="base">
        <a:lnSpc>
          <a:spcPts val="3600"/>
        </a:lnSpc>
        <a:spcBef>
          <a:spcPct val="0"/>
        </a:spcBef>
        <a:spcAft>
          <a:spcPct val="0"/>
        </a:spcAft>
        <a:defRPr sz="3400" b="1">
          <a:solidFill>
            <a:schemeClr val="tx1"/>
          </a:solidFill>
          <a:latin typeface="Georgia" pitchFamily="18" charset="0"/>
        </a:defRPr>
      </a:lvl4pPr>
      <a:lvl5pPr algn="l" rtl="0" fontAlgn="base">
        <a:lnSpc>
          <a:spcPts val="3600"/>
        </a:lnSpc>
        <a:spcBef>
          <a:spcPct val="0"/>
        </a:spcBef>
        <a:spcAft>
          <a:spcPct val="0"/>
        </a:spcAft>
        <a:defRPr sz="3400" b="1">
          <a:solidFill>
            <a:schemeClr val="tx1"/>
          </a:solidFill>
          <a:latin typeface="Georgia" pitchFamily="18" charset="0"/>
        </a:defRPr>
      </a:lvl5pPr>
      <a:lvl6pPr marL="457200" algn="l" rtl="0" fontAlgn="base">
        <a:lnSpc>
          <a:spcPts val="3600"/>
        </a:lnSpc>
        <a:spcBef>
          <a:spcPct val="0"/>
        </a:spcBef>
        <a:spcAft>
          <a:spcPct val="0"/>
        </a:spcAft>
        <a:defRPr sz="3400" b="1">
          <a:solidFill>
            <a:schemeClr val="tx1"/>
          </a:solidFill>
          <a:latin typeface="Georgia" pitchFamily="18" charset="0"/>
        </a:defRPr>
      </a:lvl6pPr>
      <a:lvl7pPr marL="914400" algn="l" rtl="0" fontAlgn="base">
        <a:lnSpc>
          <a:spcPts val="3600"/>
        </a:lnSpc>
        <a:spcBef>
          <a:spcPct val="0"/>
        </a:spcBef>
        <a:spcAft>
          <a:spcPct val="0"/>
        </a:spcAft>
        <a:defRPr sz="3400" b="1">
          <a:solidFill>
            <a:schemeClr val="tx1"/>
          </a:solidFill>
          <a:latin typeface="Georgia" pitchFamily="18" charset="0"/>
        </a:defRPr>
      </a:lvl7pPr>
      <a:lvl8pPr marL="1371600" algn="l" rtl="0" fontAlgn="base">
        <a:lnSpc>
          <a:spcPts val="3600"/>
        </a:lnSpc>
        <a:spcBef>
          <a:spcPct val="0"/>
        </a:spcBef>
        <a:spcAft>
          <a:spcPct val="0"/>
        </a:spcAft>
        <a:defRPr sz="3400" b="1">
          <a:solidFill>
            <a:schemeClr val="tx1"/>
          </a:solidFill>
          <a:latin typeface="Georgia" pitchFamily="18" charset="0"/>
        </a:defRPr>
      </a:lvl8pPr>
      <a:lvl9pPr marL="1828800" algn="l" rtl="0" fontAlgn="base">
        <a:lnSpc>
          <a:spcPts val="3600"/>
        </a:lnSpc>
        <a:spcBef>
          <a:spcPct val="0"/>
        </a:spcBef>
        <a:spcAft>
          <a:spcPct val="0"/>
        </a:spcAft>
        <a:defRPr sz="3400" b="1">
          <a:solidFill>
            <a:schemeClr val="tx1"/>
          </a:solidFill>
          <a:latin typeface="Georgia" pitchFamily="18" charset="0"/>
        </a:defRPr>
      </a:lvl9pPr>
    </p:titleStyle>
    <p:bodyStyle>
      <a:lvl1pPr marL="142875" indent="-142875" algn="l" rtl="0" fontAlgn="base">
        <a:lnSpc>
          <a:spcPts val="2100"/>
        </a:lnSpc>
        <a:spcBef>
          <a:spcPct val="20000"/>
        </a:spcBef>
        <a:spcAft>
          <a:spcPct val="0"/>
        </a:spcAft>
        <a:buChar char="•"/>
        <a:defRPr>
          <a:solidFill>
            <a:schemeClr val="tx1"/>
          </a:solidFill>
          <a:latin typeface="+mn-lt"/>
          <a:ea typeface="+mn-ea"/>
          <a:cs typeface="+mn-cs"/>
        </a:defRPr>
      </a:lvl1pPr>
      <a:lvl2pPr marL="595313" indent="-133350" algn="l" rtl="0" fontAlgn="base">
        <a:lnSpc>
          <a:spcPts val="1700"/>
        </a:lnSpc>
        <a:spcBef>
          <a:spcPct val="20000"/>
        </a:spcBef>
        <a:spcAft>
          <a:spcPct val="0"/>
        </a:spcAft>
        <a:buChar char="•"/>
        <a:defRPr sz="1400">
          <a:solidFill>
            <a:schemeClr val="tx1"/>
          </a:solidFill>
          <a:latin typeface="+mn-lt"/>
        </a:defRPr>
      </a:lvl2pPr>
      <a:lvl3pPr marL="1014413" indent="-104775" algn="l" rtl="0" fontAlgn="base">
        <a:lnSpc>
          <a:spcPts val="1500"/>
        </a:lnSpc>
        <a:spcBef>
          <a:spcPct val="20000"/>
        </a:spcBef>
        <a:spcAft>
          <a:spcPct val="0"/>
        </a:spcAft>
        <a:buChar char="•"/>
        <a:defRPr sz="1200">
          <a:solidFill>
            <a:schemeClr val="tx1"/>
          </a:solidFill>
          <a:latin typeface="+mn-lt"/>
        </a:defRPr>
      </a:lvl3pPr>
      <a:lvl4pPr marL="1438275" indent="-100013" algn="l" rtl="0" fontAlgn="base">
        <a:lnSpc>
          <a:spcPts val="1200"/>
        </a:lnSpc>
        <a:spcBef>
          <a:spcPct val="20000"/>
        </a:spcBef>
        <a:spcAft>
          <a:spcPct val="0"/>
        </a:spcAft>
        <a:buChar char="•"/>
        <a:defRPr sz="1000">
          <a:solidFill>
            <a:schemeClr val="tx1"/>
          </a:solidFill>
          <a:latin typeface="+mn-lt"/>
        </a:defRPr>
      </a:lvl4pPr>
      <a:lvl5pPr marL="1589088" indent="-87313" algn="l" rtl="0" fontAlgn="base">
        <a:spcBef>
          <a:spcPct val="20000"/>
        </a:spcBef>
        <a:spcAft>
          <a:spcPct val="0"/>
        </a:spcAft>
        <a:buChar char="•"/>
        <a:defRPr sz="1400">
          <a:solidFill>
            <a:schemeClr val="tx1"/>
          </a:solidFill>
          <a:latin typeface="+mn-lt"/>
        </a:defRPr>
      </a:lvl5pPr>
      <a:lvl6pPr marL="2046288" indent="-87313" algn="l" rtl="0" fontAlgn="base">
        <a:spcBef>
          <a:spcPct val="20000"/>
        </a:spcBef>
        <a:spcAft>
          <a:spcPct val="0"/>
        </a:spcAft>
        <a:buChar char="•"/>
        <a:defRPr sz="1400">
          <a:solidFill>
            <a:schemeClr val="tx1"/>
          </a:solidFill>
          <a:latin typeface="+mn-lt"/>
        </a:defRPr>
      </a:lvl6pPr>
      <a:lvl7pPr marL="2503488" indent="-87313" algn="l" rtl="0" fontAlgn="base">
        <a:spcBef>
          <a:spcPct val="20000"/>
        </a:spcBef>
        <a:spcAft>
          <a:spcPct val="0"/>
        </a:spcAft>
        <a:buChar char="•"/>
        <a:defRPr sz="1400">
          <a:solidFill>
            <a:schemeClr val="tx1"/>
          </a:solidFill>
          <a:latin typeface="+mn-lt"/>
        </a:defRPr>
      </a:lvl7pPr>
      <a:lvl8pPr marL="2960688" indent="-87313" algn="l" rtl="0" fontAlgn="base">
        <a:spcBef>
          <a:spcPct val="20000"/>
        </a:spcBef>
        <a:spcAft>
          <a:spcPct val="0"/>
        </a:spcAft>
        <a:buChar char="•"/>
        <a:defRPr sz="1400">
          <a:solidFill>
            <a:schemeClr val="tx1"/>
          </a:solidFill>
          <a:latin typeface="+mn-lt"/>
        </a:defRPr>
      </a:lvl8pPr>
      <a:lvl9pPr marL="3417888" indent="-87313" algn="l" rtl="0" fontAlgn="base">
        <a:spcBef>
          <a:spcPct val="2000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3" name="Rectangle 3"/>
          <p:cNvSpPr>
            <a:spLocks noGrp="1" noChangeArrowheads="1"/>
          </p:cNvSpPr>
          <p:nvPr>
            <p:ph type="title"/>
          </p:nvPr>
        </p:nvSpPr>
        <p:spPr bwMode="auto">
          <a:xfrm>
            <a:off x="431800" y="1277938"/>
            <a:ext cx="6478588" cy="1143000"/>
          </a:xfrm>
          <a:prstGeom prst="rect">
            <a:avLst/>
          </a:prstGeom>
          <a:noFill/>
          <a:ln w="9525">
            <a:noFill/>
            <a:miter lim="800000"/>
            <a:headEnd/>
            <a:tailEnd/>
          </a:ln>
          <a:effectLst/>
        </p:spPr>
        <p:txBody>
          <a:bodyPr vert="horz" wrap="square" lIns="0" tIns="46800" rIns="0" bIns="46800" numCol="1" anchor="b" anchorCtr="0" compatLnSpc="1">
            <a:prstTxWarp prst="textNoShape">
              <a:avLst/>
            </a:prstTxWarp>
          </a:bodyPr>
          <a:lstStyle/>
          <a:p>
            <a:pPr lvl="0"/>
            <a:r>
              <a:rPr lang="da-DK" smtClean="0"/>
              <a:t>Klik for at redigere i master</a:t>
            </a:r>
          </a:p>
        </p:txBody>
      </p:sp>
      <p:sp>
        <p:nvSpPr>
          <p:cNvPr id="261124" name="Rectangle 4"/>
          <p:cNvSpPr>
            <a:spLocks noGrp="1" noChangeArrowheads="1"/>
          </p:cNvSpPr>
          <p:nvPr>
            <p:ph type="body" idx="1"/>
          </p:nvPr>
        </p:nvSpPr>
        <p:spPr bwMode="auto">
          <a:xfrm>
            <a:off x="431800" y="2497138"/>
            <a:ext cx="8277225" cy="333216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p:txBody>
      </p:sp>
      <p:sp>
        <p:nvSpPr>
          <p:cNvPr id="261125" name="Rectangle 5"/>
          <p:cNvSpPr>
            <a:spLocks noGrp="1" noChangeArrowheads="1"/>
          </p:cNvSpPr>
          <p:nvPr>
            <p:ph type="dt" sz="half" idx="2"/>
          </p:nvPr>
        </p:nvSpPr>
        <p:spPr bwMode="auto">
          <a:xfrm>
            <a:off x="7088188" y="62738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fld id="{A9BCD095-9531-4652-A89C-A024EBF21B54}" type="datetime1">
              <a:rPr lang="da-DK">
                <a:solidFill>
                  <a:srgbClr val="000000"/>
                </a:solidFill>
              </a:rPr>
              <a:pPr/>
              <a:t>03-07-2018</a:t>
            </a:fld>
            <a:endParaRPr lang="da-DK">
              <a:solidFill>
                <a:srgbClr val="000000"/>
              </a:solidFill>
            </a:endParaRPr>
          </a:p>
        </p:txBody>
      </p:sp>
      <p:sp>
        <p:nvSpPr>
          <p:cNvPr id="261126" name="Rectangle 6"/>
          <p:cNvSpPr>
            <a:spLocks noGrp="1" noChangeArrowheads="1"/>
          </p:cNvSpPr>
          <p:nvPr>
            <p:ph type="ftr" sz="quarter" idx="3"/>
          </p:nvPr>
        </p:nvSpPr>
        <p:spPr bwMode="auto">
          <a:xfrm>
            <a:off x="431800" y="6269038"/>
            <a:ext cx="6405563" cy="360362"/>
          </a:xfrm>
          <a:prstGeom prst="rect">
            <a:avLst/>
          </a:prstGeom>
          <a:noFill/>
          <a:ln w="9525">
            <a:noFill/>
            <a:miter lim="800000"/>
            <a:headEnd/>
            <a:tailEnd/>
          </a:ln>
          <a:effectLst/>
        </p:spPr>
        <p:txBody>
          <a:bodyPr vert="horz" wrap="square" lIns="0" tIns="45720" rIns="91440" bIns="0" numCol="1" anchor="b" anchorCtr="0" compatLnSpc="1">
            <a:prstTxWarp prst="textNoShape">
              <a:avLst/>
            </a:prstTxWarp>
          </a:bodyPr>
          <a:lstStyle>
            <a:lvl1pPr>
              <a:lnSpc>
                <a:spcPts val="1400"/>
              </a:lnSpc>
              <a:defRPr sz="1000"/>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261127" name="Rectangle 7"/>
          <p:cNvSpPr>
            <a:spLocks noGrp="1" noChangeArrowheads="1"/>
          </p:cNvSpPr>
          <p:nvPr>
            <p:ph type="sldNum" sz="quarter" idx="4"/>
          </p:nvPr>
        </p:nvSpPr>
        <p:spPr bwMode="auto">
          <a:xfrm>
            <a:off x="7088188" y="64516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r>
              <a:rPr lang="da-DK">
                <a:solidFill>
                  <a:srgbClr val="000000"/>
                </a:solidFill>
              </a:rPr>
              <a:t>Side </a:t>
            </a:r>
            <a:fld id="{FEBB29CA-93C0-46BF-904E-F095A899BB4B}" type="slidenum">
              <a:rPr lang="da-DK">
                <a:solidFill>
                  <a:srgbClr val="000000"/>
                </a:solidFill>
              </a:rPr>
              <a:pPr/>
              <a:t>‹nr.›</a:t>
            </a:fld>
            <a:endParaRPr lang="da-DK">
              <a:solidFill>
                <a:srgbClr val="000000"/>
              </a:solidFill>
            </a:endParaRPr>
          </a:p>
        </p:txBody>
      </p:sp>
      <p:sp>
        <p:nvSpPr>
          <p:cNvPr id="261128"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endParaRPr lang="da-DK">
              <a:solidFill>
                <a:srgbClr val="000000"/>
              </a:solidFill>
            </a:endParaRPr>
          </a:p>
        </p:txBody>
      </p:sp>
      <p:sp>
        <p:nvSpPr>
          <p:cNvPr id="261129"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endParaRPr lang="da-DK">
              <a:solidFill>
                <a:srgbClr val="000000"/>
              </a:solidFill>
            </a:endParaRPr>
          </a:p>
        </p:txBody>
      </p:sp>
      <p:sp>
        <p:nvSpPr>
          <p:cNvPr id="261130" name="Line 10"/>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endParaRPr lang="da-DK">
              <a:solidFill>
                <a:srgbClr val="000000"/>
              </a:solidFill>
            </a:endParaRPr>
          </a:p>
        </p:txBody>
      </p:sp>
      <p:sp>
        <p:nvSpPr>
          <p:cNvPr id="261158" name="Text Box 38"/>
          <p:cNvSpPr txBox="1">
            <a:spLocks noChangeArrowheads="1"/>
          </p:cNvSpPr>
          <p:nvPr/>
        </p:nvSpPr>
        <p:spPr bwMode="auto">
          <a:xfrm>
            <a:off x="9217025" y="2636838"/>
            <a:ext cx="1943100" cy="2835275"/>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rgbClr val="FFFFFF"/>
                </a:solidFill>
              </a:rPr>
              <a:t>Tekstniveauer:</a:t>
            </a:r>
          </a:p>
          <a:p>
            <a:pPr marL="342900" indent="-342900">
              <a:spcBef>
                <a:spcPct val="50000"/>
              </a:spcBef>
              <a:buFontTx/>
              <a:buAutoNum type="arabicPeriod"/>
            </a:pPr>
            <a:r>
              <a:rPr lang="da-DK" sz="1000">
                <a:solidFill>
                  <a:srgbClr val="FFFFFF"/>
                </a:solidFill>
              </a:rPr>
              <a:t>For at skifte mellem de forskellige tekstniveauer, brug "Forøg list niveau"-knappen i værktøjslinjen "Formatering".</a:t>
            </a:r>
          </a:p>
          <a:p>
            <a:pPr marL="342900" indent="-342900">
              <a:spcBef>
                <a:spcPct val="50000"/>
              </a:spcBef>
              <a:buFontTx/>
              <a:buAutoNum type="arabicPeriod"/>
            </a:pPr>
            <a:endParaRPr lang="da-DK" sz="1000">
              <a:solidFill>
                <a:srgbClr val="FFFFFF"/>
              </a:solidFill>
            </a:endParaRPr>
          </a:p>
          <a:p>
            <a:pPr marL="342900" indent="-342900">
              <a:spcBef>
                <a:spcPct val="50000"/>
              </a:spcBef>
              <a:buFontTx/>
              <a:buAutoNum type="arabicPeriod"/>
            </a:pPr>
            <a:r>
              <a:rPr lang="da-DK" sz="1000">
                <a:solidFill>
                  <a:srgbClr val="FFFFFF"/>
                </a:solidFill>
              </a:rPr>
              <a:t>For at komme tilbage til tidligere niveauer, brug "Formindsk list niveau"-knappen</a:t>
            </a:r>
          </a:p>
        </p:txBody>
      </p:sp>
      <p:grpSp>
        <p:nvGrpSpPr>
          <p:cNvPr id="261159" name="Group 23"/>
          <p:cNvGrpSpPr>
            <a:grpSpLocks/>
          </p:cNvGrpSpPr>
          <p:nvPr/>
        </p:nvGrpSpPr>
        <p:grpSpPr bwMode="auto">
          <a:xfrm>
            <a:off x="9612313" y="5589588"/>
            <a:ext cx="738187" cy="255587"/>
            <a:chOff x="-884047" y="3823106"/>
            <a:chExt cx="737997" cy="255588"/>
          </a:xfrm>
        </p:grpSpPr>
        <p:sp>
          <p:nvSpPr>
            <p:cNvPr id="15" name="Line 14"/>
            <p:cNvSpPr>
              <a:spLocks noChangeShapeType="1"/>
            </p:cNvSpPr>
            <p:nvPr/>
          </p:nvSpPr>
          <p:spPr bwMode="auto">
            <a:xfrm flipV="1">
              <a:off x="-884047" y="3951694"/>
              <a:ext cx="242824" cy="0"/>
            </a:xfrm>
            <a:prstGeom prst="line">
              <a:avLst/>
            </a:prstGeom>
            <a:noFill/>
            <a:ln w="38100">
              <a:solidFill>
                <a:schemeClr val="tx1"/>
              </a:solidFill>
              <a:round/>
              <a:headEnd/>
              <a:tailEnd type="triangle" w="med" len="med"/>
            </a:ln>
            <a:extLst/>
          </p:spPr>
          <p:txBody>
            <a:bodyPr/>
            <a:lstStyle/>
            <a:p>
              <a:pPr>
                <a:lnSpc>
                  <a:spcPct val="100000"/>
                </a:lnSpc>
                <a:defRPr/>
              </a:pPr>
              <a:endParaRPr lang="en-GB" sz="1800">
                <a:solidFill>
                  <a:srgbClr val="000000"/>
                </a:solidFill>
                <a:latin typeface="Arial" charset="0"/>
                <a:cs typeface="Arial" charset="0"/>
              </a:endParaRPr>
            </a:p>
          </p:txBody>
        </p:sp>
        <p:grpSp>
          <p:nvGrpSpPr>
            <p:cNvPr id="261161" name="Group 15"/>
            <p:cNvGrpSpPr>
              <a:grpSpLocks/>
            </p:cNvGrpSpPr>
            <p:nvPr/>
          </p:nvGrpSpPr>
          <p:grpSpPr bwMode="auto">
            <a:xfrm>
              <a:off x="-598488" y="3823106"/>
              <a:ext cx="452438" cy="255588"/>
              <a:chOff x="-318" y="2953"/>
              <a:chExt cx="285" cy="161"/>
            </a:xfrm>
          </p:grpSpPr>
          <p:pic>
            <p:nvPicPr>
              <p:cNvPr id="261162" name="Picture 16"/>
              <p:cNvPicPr>
                <a:picLocks noChangeAspect="1" noChangeArrowheads="1"/>
              </p:cNvPicPr>
              <p:nvPr/>
            </p:nvPicPr>
            <p:blipFill>
              <a:blip r:embed="rId15" cstate="print"/>
              <a:srcRect/>
              <a:stretch>
                <a:fillRect/>
              </a:stretch>
            </p:blipFill>
            <p:spPr bwMode="auto">
              <a:xfrm>
                <a:off x="-318" y="2953"/>
                <a:ext cx="285" cy="145"/>
              </a:xfrm>
              <a:prstGeom prst="rect">
                <a:avLst/>
              </a:prstGeom>
              <a:noFill/>
              <a:ln w="9525">
                <a:noFill/>
                <a:miter lim="800000"/>
                <a:headEnd/>
                <a:tailEnd/>
              </a:ln>
            </p:spPr>
          </p:pic>
          <p:sp>
            <p:nvSpPr>
              <p:cNvPr id="19" name="Line 17"/>
              <p:cNvSpPr>
                <a:spLocks noChangeShapeType="1"/>
              </p:cNvSpPr>
              <p:nvPr/>
            </p:nvSpPr>
            <p:spPr bwMode="auto">
              <a:xfrm>
                <a:off x="-165" y="2954"/>
                <a:ext cx="113" cy="160"/>
              </a:xfrm>
              <a:prstGeom prst="line">
                <a:avLst/>
              </a:prstGeom>
              <a:noFill/>
              <a:ln w="19050">
                <a:solidFill>
                  <a:schemeClr val="tx1"/>
                </a:solidFill>
                <a:round/>
                <a:headEnd/>
                <a:tailEnd/>
              </a:ln>
              <a:extLst/>
            </p:spPr>
            <p:txBody>
              <a:bodyPr/>
              <a:lstStyle/>
              <a:p>
                <a:pPr>
                  <a:lnSpc>
                    <a:spcPct val="100000"/>
                  </a:lnSpc>
                  <a:defRPr/>
                </a:pPr>
                <a:endParaRPr lang="en-GB" sz="1800">
                  <a:solidFill>
                    <a:srgbClr val="000000"/>
                  </a:solidFill>
                  <a:latin typeface="Arial" charset="0"/>
                  <a:cs typeface="Arial" charset="0"/>
                </a:endParaRPr>
              </a:p>
            </p:txBody>
          </p:sp>
          <p:sp>
            <p:nvSpPr>
              <p:cNvPr id="20" name="Line 18"/>
              <p:cNvSpPr>
                <a:spLocks noChangeShapeType="1"/>
              </p:cNvSpPr>
              <p:nvPr/>
            </p:nvSpPr>
            <p:spPr bwMode="auto">
              <a:xfrm flipH="1">
                <a:off x="-159" y="2954"/>
                <a:ext cx="91" cy="160"/>
              </a:xfrm>
              <a:prstGeom prst="line">
                <a:avLst/>
              </a:prstGeom>
              <a:noFill/>
              <a:ln w="19050">
                <a:solidFill>
                  <a:schemeClr val="tx1"/>
                </a:solidFill>
                <a:round/>
                <a:headEnd/>
                <a:tailEnd/>
              </a:ln>
              <a:extLst/>
            </p:spPr>
            <p:txBody>
              <a:bodyPr/>
              <a:lstStyle/>
              <a:p>
                <a:pPr>
                  <a:lnSpc>
                    <a:spcPct val="100000"/>
                  </a:lnSpc>
                  <a:defRPr/>
                </a:pPr>
                <a:endParaRPr lang="en-GB" sz="1800">
                  <a:solidFill>
                    <a:srgbClr val="000000"/>
                  </a:solidFill>
                  <a:latin typeface="Arial" charset="0"/>
                  <a:cs typeface="Arial" charset="0"/>
                </a:endParaRPr>
              </a:p>
            </p:txBody>
          </p:sp>
        </p:grpSp>
      </p:grpSp>
      <p:grpSp>
        <p:nvGrpSpPr>
          <p:cNvPr id="261165" name="Group 19"/>
          <p:cNvGrpSpPr>
            <a:grpSpLocks/>
          </p:cNvGrpSpPr>
          <p:nvPr/>
        </p:nvGrpSpPr>
        <p:grpSpPr bwMode="auto">
          <a:xfrm>
            <a:off x="9658350" y="4214813"/>
            <a:ext cx="684213" cy="263525"/>
            <a:chOff x="-464" y="2256"/>
            <a:chExt cx="431" cy="166"/>
          </a:xfrm>
        </p:grpSpPr>
        <p:pic>
          <p:nvPicPr>
            <p:cNvPr id="261166" name="Picture 14" descr="fke3b.jpg"/>
            <p:cNvPicPr>
              <a:picLocks noChangeAspect="1"/>
            </p:cNvPicPr>
            <p:nvPr/>
          </p:nvPicPr>
          <p:blipFill>
            <a:blip r:embed="rId16" cstate="print"/>
            <a:srcRect/>
            <a:stretch>
              <a:fillRect/>
            </a:stretch>
          </p:blipFill>
          <p:spPr bwMode="auto">
            <a:xfrm>
              <a:off x="-464" y="2274"/>
              <a:ext cx="260" cy="127"/>
            </a:xfrm>
            <a:prstGeom prst="rect">
              <a:avLst/>
            </a:prstGeom>
            <a:noFill/>
            <a:ln w="9525">
              <a:noFill/>
              <a:miter lim="800000"/>
              <a:headEnd/>
              <a:tailEnd/>
            </a:ln>
          </p:spPr>
        </p:pic>
        <p:sp>
          <p:nvSpPr>
            <p:cNvPr id="23" name="Line 21"/>
            <p:cNvSpPr>
              <a:spLocks noChangeShapeType="1"/>
            </p:cNvSpPr>
            <p:nvPr/>
          </p:nvSpPr>
          <p:spPr bwMode="auto">
            <a:xfrm>
              <a:off x="-464" y="2261"/>
              <a:ext cx="120" cy="161"/>
            </a:xfrm>
            <a:prstGeom prst="line">
              <a:avLst/>
            </a:prstGeom>
            <a:noFill/>
            <a:ln w="19050">
              <a:solidFill>
                <a:schemeClr val="tx1"/>
              </a:solidFill>
              <a:round/>
              <a:headEnd/>
              <a:tailEnd/>
            </a:ln>
            <a:extLst/>
          </p:spPr>
          <p:txBody>
            <a:bodyPr/>
            <a:lstStyle/>
            <a:p>
              <a:pPr>
                <a:lnSpc>
                  <a:spcPct val="100000"/>
                </a:lnSpc>
                <a:defRPr/>
              </a:pPr>
              <a:endParaRPr lang="en-GB" sz="1800">
                <a:solidFill>
                  <a:srgbClr val="000000"/>
                </a:solidFill>
                <a:latin typeface="Arial" charset="0"/>
                <a:cs typeface="Arial" charset="0"/>
              </a:endParaRPr>
            </a:p>
          </p:txBody>
        </p:sp>
        <p:sp>
          <p:nvSpPr>
            <p:cNvPr id="24" name="Line 22"/>
            <p:cNvSpPr>
              <a:spLocks noChangeShapeType="1"/>
            </p:cNvSpPr>
            <p:nvPr/>
          </p:nvSpPr>
          <p:spPr bwMode="auto">
            <a:xfrm flipH="1">
              <a:off x="-454" y="2256"/>
              <a:ext cx="116" cy="159"/>
            </a:xfrm>
            <a:prstGeom prst="line">
              <a:avLst/>
            </a:prstGeom>
            <a:noFill/>
            <a:ln w="19050">
              <a:solidFill>
                <a:schemeClr val="tx1"/>
              </a:solidFill>
              <a:round/>
              <a:headEnd/>
              <a:tailEnd/>
            </a:ln>
            <a:extLst/>
          </p:spPr>
          <p:txBody>
            <a:bodyPr/>
            <a:lstStyle/>
            <a:p>
              <a:pPr>
                <a:lnSpc>
                  <a:spcPct val="100000"/>
                </a:lnSpc>
                <a:defRPr/>
              </a:pPr>
              <a:endParaRPr lang="en-GB" sz="1800">
                <a:solidFill>
                  <a:srgbClr val="000000"/>
                </a:solidFill>
                <a:latin typeface="Arial" charset="0"/>
                <a:cs typeface="Arial" charset="0"/>
              </a:endParaRPr>
            </a:p>
          </p:txBody>
        </p:sp>
        <p:sp>
          <p:nvSpPr>
            <p:cNvPr id="25" name="Line 23"/>
            <p:cNvSpPr>
              <a:spLocks noChangeShapeType="1"/>
            </p:cNvSpPr>
            <p:nvPr/>
          </p:nvSpPr>
          <p:spPr bwMode="auto">
            <a:xfrm flipH="1">
              <a:off x="-169" y="2332"/>
              <a:ext cx="136" cy="0"/>
            </a:xfrm>
            <a:prstGeom prst="line">
              <a:avLst/>
            </a:prstGeom>
            <a:noFill/>
            <a:ln w="38100">
              <a:solidFill>
                <a:schemeClr val="tx1"/>
              </a:solidFill>
              <a:round/>
              <a:headEnd/>
              <a:tailEnd type="triangle" w="med" len="med"/>
            </a:ln>
            <a:extLst/>
          </p:spPr>
          <p:txBody>
            <a:bodyPr/>
            <a:lstStyle/>
            <a:p>
              <a:pPr>
                <a:lnSpc>
                  <a:spcPct val="100000"/>
                </a:lnSpc>
                <a:defRPr/>
              </a:pPr>
              <a:endParaRPr lang="en-GB" sz="1800">
                <a:solidFill>
                  <a:srgbClr val="000000"/>
                </a:solidFill>
                <a:latin typeface="Arial" charset="0"/>
                <a:cs typeface="Arial" charset="0"/>
              </a:endParaRPr>
            </a:p>
          </p:txBody>
        </p:sp>
      </p:grpSp>
      <p:sp>
        <p:nvSpPr>
          <p:cNvPr id="261170" name="Text Box 50"/>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rgbClr val="FFFFFF"/>
                </a:solidFill>
              </a:rPr>
              <a:t>Tilføj hjælpelinjer:</a:t>
            </a:r>
          </a:p>
          <a:p>
            <a:pPr marL="342900" indent="-342900">
              <a:spcBef>
                <a:spcPct val="50000"/>
              </a:spcBef>
              <a:buFontTx/>
              <a:buAutoNum type="arabicPeriod"/>
            </a:pPr>
            <a:r>
              <a:rPr lang="da-DK" sz="1000">
                <a:solidFill>
                  <a:srgbClr val="FFFFFF"/>
                </a:solidFill>
              </a:rPr>
              <a:t>Højreklik et sted i det grå område rundt om dette dias</a:t>
            </a:r>
          </a:p>
          <a:p>
            <a:pPr marL="342900" indent="-342900">
              <a:spcBef>
                <a:spcPct val="50000"/>
              </a:spcBef>
              <a:buFontTx/>
              <a:buAutoNum type="arabicPeriod"/>
            </a:pPr>
            <a:r>
              <a:rPr lang="da-DK" sz="1000">
                <a:solidFill>
                  <a:srgbClr val="FFFFFF"/>
                </a:solidFill>
              </a:rPr>
              <a:t>Vælg "Gitter og hjælpelinjer"</a:t>
            </a:r>
          </a:p>
          <a:p>
            <a:pPr marL="342900" indent="-342900">
              <a:spcBef>
                <a:spcPct val="50000"/>
              </a:spcBef>
              <a:buFontTx/>
              <a:buAutoNum type="arabicPeriod"/>
            </a:pPr>
            <a:r>
              <a:rPr lang="da-DK" sz="1000">
                <a:solidFill>
                  <a:srgbClr val="FFFFFF"/>
                </a:solidFill>
              </a:rPr>
              <a:t>Vælg "Vis hjælpelinjer på skærm"</a:t>
            </a:r>
          </a:p>
        </p:txBody>
      </p:sp>
      <p:pic>
        <p:nvPicPr>
          <p:cNvPr id="2" name="Billede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spTree>
    <p:extLst>
      <p:ext uri="{BB962C8B-B14F-4D97-AF65-F5344CB8AC3E}">
        <p14:creationId xmlns:p14="http://schemas.microsoft.com/office/powerpoint/2010/main" val="395597818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7" r:id="rId13"/>
  </p:sldLayoutIdLst>
  <p:hf hdr="0"/>
  <p:txStyles>
    <p:titleStyle>
      <a:lvl1pPr algn="l" rtl="0" eaLnBrk="1" fontAlgn="base" hangingPunct="1">
        <a:lnSpc>
          <a:spcPts val="3600"/>
        </a:lnSpc>
        <a:spcBef>
          <a:spcPct val="0"/>
        </a:spcBef>
        <a:spcAft>
          <a:spcPct val="0"/>
        </a:spcAft>
        <a:defRPr sz="3400" b="1">
          <a:solidFill>
            <a:schemeClr val="tx1"/>
          </a:solidFill>
          <a:latin typeface="+mj-lt"/>
          <a:ea typeface="+mj-ea"/>
          <a:cs typeface="+mj-cs"/>
        </a:defRPr>
      </a:lvl1pPr>
      <a:lvl2pPr algn="l" rtl="0" eaLnBrk="1" fontAlgn="base" hangingPunct="1">
        <a:lnSpc>
          <a:spcPts val="3600"/>
        </a:lnSpc>
        <a:spcBef>
          <a:spcPct val="0"/>
        </a:spcBef>
        <a:spcAft>
          <a:spcPct val="0"/>
        </a:spcAft>
        <a:defRPr sz="3400" b="1">
          <a:solidFill>
            <a:schemeClr val="tx1"/>
          </a:solidFill>
          <a:latin typeface="Georgia" pitchFamily="18" charset="0"/>
        </a:defRPr>
      </a:lvl2pPr>
      <a:lvl3pPr algn="l" rtl="0" eaLnBrk="1" fontAlgn="base" hangingPunct="1">
        <a:lnSpc>
          <a:spcPts val="3600"/>
        </a:lnSpc>
        <a:spcBef>
          <a:spcPct val="0"/>
        </a:spcBef>
        <a:spcAft>
          <a:spcPct val="0"/>
        </a:spcAft>
        <a:defRPr sz="3400" b="1">
          <a:solidFill>
            <a:schemeClr val="tx1"/>
          </a:solidFill>
          <a:latin typeface="Georgia" pitchFamily="18" charset="0"/>
        </a:defRPr>
      </a:lvl3pPr>
      <a:lvl4pPr algn="l" rtl="0" eaLnBrk="1" fontAlgn="base" hangingPunct="1">
        <a:lnSpc>
          <a:spcPts val="3600"/>
        </a:lnSpc>
        <a:spcBef>
          <a:spcPct val="0"/>
        </a:spcBef>
        <a:spcAft>
          <a:spcPct val="0"/>
        </a:spcAft>
        <a:defRPr sz="3400" b="1">
          <a:solidFill>
            <a:schemeClr val="tx1"/>
          </a:solidFill>
          <a:latin typeface="Georgia" pitchFamily="18" charset="0"/>
        </a:defRPr>
      </a:lvl4pPr>
      <a:lvl5pPr algn="l" rtl="0" eaLnBrk="1" fontAlgn="base" hangingPunct="1">
        <a:lnSpc>
          <a:spcPts val="3600"/>
        </a:lnSpc>
        <a:spcBef>
          <a:spcPct val="0"/>
        </a:spcBef>
        <a:spcAft>
          <a:spcPct val="0"/>
        </a:spcAft>
        <a:defRPr sz="3400" b="1">
          <a:solidFill>
            <a:schemeClr val="tx1"/>
          </a:solidFill>
          <a:latin typeface="Georgia" pitchFamily="18" charset="0"/>
        </a:defRPr>
      </a:lvl5pPr>
      <a:lvl6pPr marL="457200" algn="l" rtl="0" eaLnBrk="1" fontAlgn="base" hangingPunct="1">
        <a:lnSpc>
          <a:spcPts val="3600"/>
        </a:lnSpc>
        <a:spcBef>
          <a:spcPct val="0"/>
        </a:spcBef>
        <a:spcAft>
          <a:spcPct val="0"/>
        </a:spcAft>
        <a:defRPr sz="3400" b="1">
          <a:solidFill>
            <a:schemeClr val="tx1"/>
          </a:solidFill>
          <a:latin typeface="Georgia" pitchFamily="18" charset="0"/>
        </a:defRPr>
      </a:lvl6pPr>
      <a:lvl7pPr marL="914400" algn="l" rtl="0" eaLnBrk="1" fontAlgn="base" hangingPunct="1">
        <a:lnSpc>
          <a:spcPts val="3600"/>
        </a:lnSpc>
        <a:spcBef>
          <a:spcPct val="0"/>
        </a:spcBef>
        <a:spcAft>
          <a:spcPct val="0"/>
        </a:spcAft>
        <a:defRPr sz="3400" b="1">
          <a:solidFill>
            <a:schemeClr val="tx1"/>
          </a:solidFill>
          <a:latin typeface="Georgia" pitchFamily="18" charset="0"/>
        </a:defRPr>
      </a:lvl7pPr>
      <a:lvl8pPr marL="1371600" algn="l" rtl="0" eaLnBrk="1" fontAlgn="base" hangingPunct="1">
        <a:lnSpc>
          <a:spcPts val="3600"/>
        </a:lnSpc>
        <a:spcBef>
          <a:spcPct val="0"/>
        </a:spcBef>
        <a:spcAft>
          <a:spcPct val="0"/>
        </a:spcAft>
        <a:defRPr sz="3400" b="1">
          <a:solidFill>
            <a:schemeClr val="tx1"/>
          </a:solidFill>
          <a:latin typeface="Georgia" pitchFamily="18" charset="0"/>
        </a:defRPr>
      </a:lvl8pPr>
      <a:lvl9pPr marL="1828800" algn="l" rtl="0" eaLnBrk="1" fontAlgn="base" hangingPunct="1">
        <a:lnSpc>
          <a:spcPts val="3600"/>
        </a:lnSpc>
        <a:spcBef>
          <a:spcPct val="0"/>
        </a:spcBef>
        <a:spcAft>
          <a:spcPct val="0"/>
        </a:spcAft>
        <a:defRPr sz="3400" b="1">
          <a:solidFill>
            <a:schemeClr val="tx1"/>
          </a:solidFill>
          <a:latin typeface="Georgia" pitchFamily="18" charset="0"/>
        </a:defRPr>
      </a:lvl9pPr>
    </p:titleStyle>
    <p:body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3" name="Rectangle 3"/>
          <p:cNvSpPr>
            <a:spLocks noGrp="1" noChangeArrowheads="1"/>
          </p:cNvSpPr>
          <p:nvPr>
            <p:ph type="title"/>
          </p:nvPr>
        </p:nvSpPr>
        <p:spPr bwMode="auto">
          <a:xfrm>
            <a:off x="431800" y="1277938"/>
            <a:ext cx="6478588" cy="1143000"/>
          </a:xfrm>
          <a:prstGeom prst="rect">
            <a:avLst/>
          </a:prstGeom>
          <a:noFill/>
          <a:ln w="9525">
            <a:noFill/>
            <a:miter lim="800000"/>
            <a:headEnd/>
            <a:tailEnd/>
          </a:ln>
          <a:effectLst/>
        </p:spPr>
        <p:txBody>
          <a:bodyPr vert="horz" wrap="square" lIns="0" tIns="46800" rIns="0" bIns="46800" numCol="1" anchor="b" anchorCtr="0" compatLnSpc="1">
            <a:prstTxWarp prst="textNoShape">
              <a:avLst/>
            </a:prstTxWarp>
          </a:bodyPr>
          <a:lstStyle/>
          <a:p>
            <a:pPr lvl="0"/>
            <a:r>
              <a:rPr lang="da-DK" smtClean="0"/>
              <a:t>Klik for at redigere i master</a:t>
            </a:r>
          </a:p>
        </p:txBody>
      </p:sp>
      <p:sp>
        <p:nvSpPr>
          <p:cNvPr id="261124" name="Rectangle 4"/>
          <p:cNvSpPr>
            <a:spLocks noGrp="1" noChangeArrowheads="1"/>
          </p:cNvSpPr>
          <p:nvPr>
            <p:ph type="body" idx="1"/>
          </p:nvPr>
        </p:nvSpPr>
        <p:spPr bwMode="auto">
          <a:xfrm>
            <a:off x="431800" y="2497138"/>
            <a:ext cx="8277225" cy="333216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p:txBody>
      </p:sp>
      <p:sp>
        <p:nvSpPr>
          <p:cNvPr id="261125" name="Rectangle 5"/>
          <p:cNvSpPr>
            <a:spLocks noGrp="1" noChangeArrowheads="1"/>
          </p:cNvSpPr>
          <p:nvPr>
            <p:ph type="dt" sz="half" idx="2"/>
          </p:nvPr>
        </p:nvSpPr>
        <p:spPr bwMode="auto">
          <a:xfrm>
            <a:off x="7088188" y="62738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fld id="{A9BCD095-9531-4652-A89C-A024EBF21B54}" type="datetime1">
              <a:rPr lang="da-DK">
                <a:solidFill>
                  <a:srgbClr val="000000"/>
                </a:solidFill>
              </a:rPr>
              <a:pPr/>
              <a:t>03-07-2018</a:t>
            </a:fld>
            <a:endParaRPr lang="da-DK">
              <a:solidFill>
                <a:srgbClr val="000000"/>
              </a:solidFill>
            </a:endParaRPr>
          </a:p>
        </p:txBody>
      </p:sp>
      <p:sp>
        <p:nvSpPr>
          <p:cNvPr id="261126" name="Rectangle 6"/>
          <p:cNvSpPr>
            <a:spLocks noGrp="1" noChangeArrowheads="1"/>
          </p:cNvSpPr>
          <p:nvPr>
            <p:ph type="ftr" sz="quarter" idx="3"/>
          </p:nvPr>
        </p:nvSpPr>
        <p:spPr bwMode="auto">
          <a:xfrm>
            <a:off x="431800" y="6269038"/>
            <a:ext cx="6405563" cy="360362"/>
          </a:xfrm>
          <a:prstGeom prst="rect">
            <a:avLst/>
          </a:prstGeom>
          <a:noFill/>
          <a:ln w="9525">
            <a:noFill/>
            <a:miter lim="800000"/>
            <a:headEnd/>
            <a:tailEnd/>
          </a:ln>
          <a:effectLst/>
        </p:spPr>
        <p:txBody>
          <a:bodyPr vert="horz" wrap="square" lIns="0" tIns="45720" rIns="91440" bIns="0" numCol="1" anchor="b" anchorCtr="0" compatLnSpc="1">
            <a:prstTxWarp prst="textNoShape">
              <a:avLst/>
            </a:prstTxWarp>
          </a:bodyPr>
          <a:lstStyle>
            <a:lvl1pPr>
              <a:lnSpc>
                <a:spcPts val="1400"/>
              </a:lnSpc>
              <a:defRPr sz="1000"/>
            </a:lvl1pPr>
          </a:lstStyle>
          <a:p>
            <a:r>
              <a:rPr lang="da-DK" dirty="0" smtClean="0">
                <a:solidFill>
                  <a:srgbClr val="000000"/>
                </a:solidFill>
              </a:rPr>
              <a:t>Indsæt note og kildehenvisning via Sidehoved og sidefod</a:t>
            </a:r>
            <a:endParaRPr lang="da-DK" dirty="0">
              <a:solidFill>
                <a:srgbClr val="000000"/>
              </a:solidFill>
            </a:endParaRPr>
          </a:p>
        </p:txBody>
      </p:sp>
      <p:sp>
        <p:nvSpPr>
          <p:cNvPr id="261127" name="Rectangle 7"/>
          <p:cNvSpPr>
            <a:spLocks noGrp="1" noChangeArrowheads="1"/>
          </p:cNvSpPr>
          <p:nvPr>
            <p:ph type="sldNum" sz="quarter" idx="4"/>
          </p:nvPr>
        </p:nvSpPr>
        <p:spPr bwMode="auto">
          <a:xfrm>
            <a:off x="7088188" y="6451600"/>
            <a:ext cx="1619250" cy="179388"/>
          </a:xfrm>
          <a:prstGeom prst="rect">
            <a:avLst/>
          </a:prstGeom>
          <a:noFill/>
          <a:ln w="9525">
            <a:noFill/>
            <a:miter lim="800000"/>
            <a:headEnd/>
            <a:tailEnd/>
          </a:ln>
          <a:effectLst/>
        </p:spPr>
        <p:txBody>
          <a:bodyPr vert="horz" wrap="square" lIns="91440" tIns="45720" rIns="0" bIns="0" numCol="1" anchor="b" anchorCtr="0" compatLnSpc="1">
            <a:prstTxWarp prst="textNoShape">
              <a:avLst/>
            </a:prstTxWarp>
          </a:bodyPr>
          <a:lstStyle>
            <a:lvl1pPr algn="r">
              <a:lnSpc>
                <a:spcPts val="1400"/>
              </a:lnSpc>
              <a:defRPr sz="1000"/>
            </a:lvl1pPr>
          </a:lstStyle>
          <a:p>
            <a:r>
              <a:rPr lang="da-DK">
                <a:solidFill>
                  <a:srgbClr val="000000"/>
                </a:solidFill>
              </a:rPr>
              <a:t>Side </a:t>
            </a:r>
            <a:fld id="{FEBB29CA-93C0-46BF-904E-F095A899BB4B}" type="slidenum">
              <a:rPr lang="da-DK">
                <a:solidFill>
                  <a:srgbClr val="000000"/>
                </a:solidFill>
              </a:rPr>
              <a:pPr/>
              <a:t>‹nr.›</a:t>
            </a:fld>
            <a:endParaRPr lang="da-DK">
              <a:solidFill>
                <a:srgbClr val="000000"/>
              </a:solidFill>
            </a:endParaRPr>
          </a:p>
        </p:txBody>
      </p:sp>
      <p:sp>
        <p:nvSpPr>
          <p:cNvPr id="261128" name="Line 8"/>
          <p:cNvSpPr>
            <a:spLocks noChangeShapeType="1"/>
          </p:cNvSpPr>
          <p:nvPr/>
        </p:nvSpPr>
        <p:spPr bwMode="auto">
          <a:xfrm>
            <a:off x="431800" y="6099175"/>
            <a:ext cx="6405563" cy="0"/>
          </a:xfrm>
          <a:prstGeom prst="line">
            <a:avLst/>
          </a:prstGeom>
          <a:noFill/>
          <a:ln w="6350">
            <a:solidFill>
              <a:schemeClr val="tx1"/>
            </a:solidFill>
            <a:round/>
            <a:headEnd/>
            <a:tailEnd/>
          </a:ln>
          <a:effectLst/>
        </p:spPr>
        <p:txBody>
          <a:bodyPr/>
          <a:lstStyle/>
          <a:p>
            <a:endParaRPr lang="da-DK">
              <a:solidFill>
                <a:srgbClr val="000000"/>
              </a:solidFill>
            </a:endParaRPr>
          </a:p>
        </p:txBody>
      </p:sp>
      <p:sp>
        <p:nvSpPr>
          <p:cNvPr id="261129" name="Line 9"/>
          <p:cNvSpPr>
            <a:spLocks noChangeShapeType="1"/>
          </p:cNvSpPr>
          <p:nvPr/>
        </p:nvSpPr>
        <p:spPr bwMode="auto">
          <a:xfrm>
            <a:off x="7088188" y="6099175"/>
            <a:ext cx="1619250" cy="0"/>
          </a:xfrm>
          <a:prstGeom prst="line">
            <a:avLst/>
          </a:prstGeom>
          <a:noFill/>
          <a:ln w="6350">
            <a:solidFill>
              <a:schemeClr val="tx1"/>
            </a:solidFill>
            <a:round/>
            <a:headEnd/>
            <a:tailEnd/>
          </a:ln>
          <a:effectLst/>
        </p:spPr>
        <p:txBody>
          <a:bodyPr/>
          <a:lstStyle/>
          <a:p>
            <a:endParaRPr lang="da-DK">
              <a:solidFill>
                <a:srgbClr val="000000"/>
              </a:solidFill>
            </a:endParaRPr>
          </a:p>
        </p:txBody>
      </p:sp>
      <p:sp>
        <p:nvSpPr>
          <p:cNvPr id="261130" name="Line 10"/>
          <p:cNvSpPr>
            <a:spLocks noChangeShapeType="1"/>
          </p:cNvSpPr>
          <p:nvPr/>
        </p:nvSpPr>
        <p:spPr bwMode="auto">
          <a:xfrm>
            <a:off x="431800" y="1204913"/>
            <a:ext cx="1800225" cy="0"/>
          </a:xfrm>
          <a:prstGeom prst="line">
            <a:avLst/>
          </a:prstGeom>
          <a:noFill/>
          <a:ln w="6350">
            <a:solidFill>
              <a:schemeClr val="tx1"/>
            </a:solidFill>
            <a:round/>
            <a:headEnd/>
            <a:tailEnd/>
          </a:ln>
          <a:effectLst/>
        </p:spPr>
        <p:txBody>
          <a:bodyPr/>
          <a:lstStyle/>
          <a:p>
            <a:endParaRPr lang="da-DK">
              <a:solidFill>
                <a:srgbClr val="000000"/>
              </a:solidFill>
            </a:endParaRPr>
          </a:p>
        </p:txBody>
      </p:sp>
      <p:sp>
        <p:nvSpPr>
          <p:cNvPr id="261158" name="Text Box 38"/>
          <p:cNvSpPr txBox="1">
            <a:spLocks noChangeArrowheads="1"/>
          </p:cNvSpPr>
          <p:nvPr/>
        </p:nvSpPr>
        <p:spPr bwMode="auto">
          <a:xfrm>
            <a:off x="9217025" y="2636838"/>
            <a:ext cx="1943100" cy="2835275"/>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rgbClr val="FFFFFF"/>
                </a:solidFill>
              </a:rPr>
              <a:t>Tekstniveauer:</a:t>
            </a:r>
          </a:p>
          <a:p>
            <a:pPr marL="342900" indent="-342900">
              <a:spcBef>
                <a:spcPct val="50000"/>
              </a:spcBef>
              <a:buFontTx/>
              <a:buAutoNum type="arabicPeriod"/>
            </a:pPr>
            <a:r>
              <a:rPr lang="da-DK" sz="1000">
                <a:solidFill>
                  <a:srgbClr val="FFFFFF"/>
                </a:solidFill>
              </a:rPr>
              <a:t>For at skifte mellem de forskellige tekstniveauer, brug "Forøg list niveau"-knappen i værktøjslinjen "Formatering".</a:t>
            </a:r>
          </a:p>
          <a:p>
            <a:pPr marL="342900" indent="-342900">
              <a:spcBef>
                <a:spcPct val="50000"/>
              </a:spcBef>
              <a:buFontTx/>
              <a:buAutoNum type="arabicPeriod"/>
            </a:pPr>
            <a:endParaRPr lang="da-DK" sz="1000">
              <a:solidFill>
                <a:srgbClr val="FFFFFF"/>
              </a:solidFill>
            </a:endParaRPr>
          </a:p>
          <a:p>
            <a:pPr marL="342900" indent="-342900">
              <a:spcBef>
                <a:spcPct val="50000"/>
              </a:spcBef>
              <a:buFontTx/>
              <a:buAutoNum type="arabicPeriod"/>
            </a:pPr>
            <a:r>
              <a:rPr lang="da-DK" sz="1000">
                <a:solidFill>
                  <a:srgbClr val="FFFFFF"/>
                </a:solidFill>
              </a:rPr>
              <a:t>For at komme tilbage til tidligere niveauer, brug "Formindsk list niveau"-knappen</a:t>
            </a:r>
          </a:p>
        </p:txBody>
      </p:sp>
      <p:grpSp>
        <p:nvGrpSpPr>
          <p:cNvPr id="261159" name="Group 23"/>
          <p:cNvGrpSpPr>
            <a:grpSpLocks/>
          </p:cNvGrpSpPr>
          <p:nvPr/>
        </p:nvGrpSpPr>
        <p:grpSpPr bwMode="auto">
          <a:xfrm>
            <a:off x="9612313" y="5589588"/>
            <a:ext cx="738187" cy="255587"/>
            <a:chOff x="-884047" y="3823106"/>
            <a:chExt cx="737997" cy="255588"/>
          </a:xfrm>
        </p:grpSpPr>
        <p:sp>
          <p:nvSpPr>
            <p:cNvPr id="15" name="Line 14"/>
            <p:cNvSpPr>
              <a:spLocks noChangeShapeType="1"/>
            </p:cNvSpPr>
            <p:nvPr/>
          </p:nvSpPr>
          <p:spPr bwMode="auto">
            <a:xfrm flipV="1">
              <a:off x="-884047" y="3951694"/>
              <a:ext cx="242824" cy="0"/>
            </a:xfrm>
            <a:prstGeom prst="line">
              <a:avLst/>
            </a:prstGeom>
            <a:noFill/>
            <a:ln w="38100">
              <a:solidFill>
                <a:schemeClr val="tx1"/>
              </a:solidFill>
              <a:round/>
              <a:headEnd/>
              <a:tailEnd type="triangle" w="med" len="med"/>
            </a:ln>
            <a:extLst/>
          </p:spPr>
          <p:txBody>
            <a:bodyPr/>
            <a:lstStyle/>
            <a:p>
              <a:pPr>
                <a:lnSpc>
                  <a:spcPct val="100000"/>
                </a:lnSpc>
                <a:defRPr/>
              </a:pPr>
              <a:endParaRPr lang="en-GB" sz="1800">
                <a:solidFill>
                  <a:srgbClr val="000000"/>
                </a:solidFill>
                <a:latin typeface="Arial" charset="0"/>
                <a:cs typeface="Arial" charset="0"/>
              </a:endParaRPr>
            </a:p>
          </p:txBody>
        </p:sp>
        <p:grpSp>
          <p:nvGrpSpPr>
            <p:cNvPr id="261161" name="Group 15"/>
            <p:cNvGrpSpPr>
              <a:grpSpLocks/>
            </p:cNvGrpSpPr>
            <p:nvPr/>
          </p:nvGrpSpPr>
          <p:grpSpPr bwMode="auto">
            <a:xfrm>
              <a:off x="-598488" y="3823106"/>
              <a:ext cx="452438" cy="255588"/>
              <a:chOff x="-318" y="2953"/>
              <a:chExt cx="285" cy="161"/>
            </a:xfrm>
          </p:grpSpPr>
          <p:pic>
            <p:nvPicPr>
              <p:cNvPr id="261162" name="Picture 16"/>
              <p:cNvPicPr>
                <a:picLocks noChangeAspect="1" noChangeArrowheads="1"/>
              </p:cNvPicPr>
              <p:nvPr/>
            </p:nvPicPr>
            <p:blipFill>
              <a:blip r:embed="rId16" cstate="print"/>
              <a:srcRect/>
              <a:stretch>
                <a:fillRect/>
              </a:stretch>
            </p:blipFill>
            <p:spPr bwMode="auto">
              <a:xfrm>
                <a:off x="-318" y="2953"/>
                <a:ext cx="285" cy="145"/>
              </a:xfrm>
              <a:prstGeom prst="rect">
                <a:avLst/>
              </a:prstGeom>
              <a:noFill/>
              <a:ln w="9525">
                <a:noFill/>
                <a:miter lim="800000"/>
                <a:headEnd/>
                <a:tailEnd/>
              </a:ln>
            </p:spPr>
          </p:pic>
          <p:sp>
            <p:nvSpPr>
              <p:cNvPr id="19" name="Line 17"/>
              <p:cNvSpPr>
                <a:spLocks noChangeShapeType="1"/>
              </p:cNvSpPr>
              <p:nvPr/>
            </p:nvSpPr>
            <p:spPr bwMode="auto">
              <a:xfrm>
                <a:off x="-165" y="2954"/>
                <a:ext cx="113" cy="160"/>
              </a:xfrm>
              <a:prstGeom prst="line">
                <a:avLst/>
              </a:prstGeom>
              <a:noFill/>
              <a:ln w="19050">
                <a:solidFill>
                  <a:schemeClr val="tx1"/>
                </a:solidFill>
                <a:round/>
                <a:headEnd/>
                <a:tailEnd/>
              </a:ln>
              <a:extLst/>
            </p:spPr>
            <p:txBody>
              <a:bodyPr/>
              <a:lstStyle/>
              <a:p>
                <a:pPr>
                  <a:lnSpc>
                    <a:spcPct val="100000"/>
                  </a:lnSpc>
                  <a:defRPr/>
                </a:pPr>
                <a:endParaRPr lang="en-GB" sz="1800">
                  <a:solidFill>
                    <a:srgbClr val="000000"/>
                  </a:solidFill>
                  <a:latin typeface="Arial" charset="0"/>
                  <a:cs typeface="Arial" charset="0"/>
                </a:endParaRPr>
              </a:p>
            </p:txBody>
          </p:sp>
          <p:sp>
            <p:nvSpPr>
              <p:cNvPr id="20" name="Line 18"/>
              <p:cNvSpPr>
                <a:spLocks noChangeShapeType="1"/>
              </p:cNvSpPr>
              <p:nvPr/>
            </p:nvSpPr>
            <p:spPr bwMode="auto">
              <a:xfrm flipH="1">
                <a:off x="-159" y="2954"/>
                <a:ext cx="91" cy="160"/>
              </a:xfrm>
              <a:prstGeom prst="line">
                <a:avLst/>
              </a:prstGeom>
              <a:noFill/>
              <a:ln w="19050">
                <a:solidFill>
                  <a:schemeClr val="tx1"/>
                </a:solidFill>
                <a:round/>
                <a:headEnd/>
                <a:tailEnd/>
              </a:ln>
              <a:extLst/>
            </p:spPr>
            <p:txBody>
              <a:bodyPr/>
              <a:lstStyle/>
              <a:p>
                <a:pPr>
                  <a:lnSpc>
                    <a:spcPct val="100000"/>
                  </a:lnSpc>
                  <a:defRPr/>
                </a:pPr>
                <a:endParaRPr lang="en-GB" sz="1800">
                  <a:solidFill>
                    <a:srgbClr val="000000"/>
                  </a:solidFill>
                  <a:latin typeface="Arial" charset="0"/>
                  <a:cs typeface="Arial" charset="0"/>
                </a:endParaRPr>
              </a:p>
            </p:txBody>
          </p:sp>
        </p:grpSp>
      </p:grpSp>
      <p:grpSp>
        <p:nvGrpSpPr>
          <p:cNvPr id="261165" name="Group 19"/>
          <p:cNvGrpSpPr>
            <a:grpSpLocks/>
          </p:cNvGrpSpPr>
          <p:nvPr/>
        </p:nvGrpSpPr>
        <p:grpSpPr bwMode="auto">
          <a:xfrm>
            <a:off x="9658350" y="4214813"/>
            <a:ext cx="684213" cy="263525"/>
            <a:chOff x="-464" y="2256"/>
            <a:chExt cx="431" cy="166"/>
          </a:xfrm>
        </p:grpSpPr>
        <p:pic>
          <p:nvPicPr>
            <p:cNvPr id="261166" name="Picture 14" descr="fke3b.jpg"/>
            <p:cNvPicPr>
              <a:picLocks noChangeAspect="1"/>
            </p:cNvPicPr>
            <p:nvPr/>
          </p:nvPicPr>
          <p:blipFill>
            <a:blip r:embed="rId17" cstate="print"/>
            <a:srcRect/>
            <a:stretch>
              <a:fillRect/>
            </a:stretch>
          </p:blipFill>
          <p:spPr bwMode="auto">
            <a:xfrm>
              <a:off x="-464" y="2274"/>
              <a:ext cx="260" cy="127"/>
            </a:xfrm>
            <a:prstGeom prst="rect">
              <a:avLst/>
            </a:prstGeom>
            <a:noFill/>
            <a:ln w="9525">
              <a:noFill/>
              <a:miter lim="800000"/>
              <a:headEnd/>
              <a:tailEnd/>
            </a:ln>
          </p:spPr>
        </p:pic>
        <p:sp>
          <p:nvSpPr>
            <p:cNvPr id="23" name="Line 21"/>
            <p:cNvSpPr>
              <a:spLocks noChangeShapeType="1"/>
            </p:cNvSpPr>
            <p:nvPr/>
          </p:nvSpPr>
          <p:spPr bwMode="auto">
            <a:xfrm>
              <a:off x="-464" y="2261"/>
              <a:ext cx="120" cy="161"/>
            </a:xfrm>
            <a:prstGeom prst="line">
              <a:avLst/>
            </a:prstGeom>
            <a:noFill/>
            <a:ln w="19050">
              <a:solidFill>
                <a:schemeClr val="tx1"/>
              </a:solidFill>
              <a:round/>
              <a:headEnd/>
              <a:tailEnd/>
            </a:ln>
            <a:extLst/>
          </p:spPr>
          <p:txBody>
            <a:bodyPr/>
            <a:lstStyle/>
            <a:p>
              <a:pPr>
                <a:lnSpc>
                  <a:spcPct val="100000"/>
                </a:lnSpc>
                <a:defRPr/>
              </a:pPr>
              <a:endParaRPr lang="en-GB" sz="1800">
                <a:solidFill>
                  <a:srgbClr val="000000"/>
                </a:solidFill>
                <a:latin typeface="Arial" charset="0"/>
                <a:cs typeface="Arial" charset="0"/>
              </a:endParaRPr>
            </a:p>
          </p:txBody>
        </p:sp>
        <p:sp>
          <p:nvSpPr>
            <p:cNvPr id="24" name="Line 22"/>
            <p:cNvSpPr>
              <a:spLocks noChangeShapeType="1"/>
            </p:cNvSpPr>
            <p:nvPr/>
          </p:nvSpPr>
          <p:spPr bwMode="auto">
            <a:xfrm flipH="1">
              <a:off x="-454" y="2256"/>
              <a:ext cx="116" cy="159"/>
            </a:xfrm>
            <a:prstGeom prst="line">
              <a:avLst/>
            </a:prstGeom>
            <a:noFill/>
            <a:ln w="19050">
              <a:solidFill>
                <a:schemeClr val="tx1"/>
              </a:solidFill>
              <a:round/>
              <a:headEnd/>
              <a:tailEnd/>
            </a:ln>
            <a:extLst/>
          </p:spPr>
          <p:txBody>
            <a:bodyPr/>
            <a:lstStyle/>
            <a:p>
              <a:pPr>
                <a:lnSpc>
                  <a:spcPct val="100000"/>
                </a:lnSpc>
                <a:defRPr/>
              </a:pPr>
              <a:endParaRPr lang="en-GB" sz="1800">
                <a:solidFill>
                  <a:srgbClr val="000000"/>
                </a:solidFill>
                <a:latin typeface="Arial" charset="0"/>
                <a:cs typeface="Arial" charset="0"/>
              </a:endParaRPr>
            </a:p>
          </p:txBody>
        </p:sp>
        <p:sp>
          <p:nvSpPr>
            <p:cNvPr id="25" name="Line 23"/>
            <p:cNvSpPr>
              <a:spLocks noChangeShapeType="1"/>
            </p:cNvSpPr>
            <p:nvPr/>
          </p:nvSpPr>
          <p:spPr bwMode="auto">
            <a:xfrm flipH="1">
              <a:off x="-169" y="2332"/>
              <a:ext cx="136" cy="0"/>
            </a:xfrm>
            <a:prstGeom prst="line">
              <a:avLst/>
            </a:prstGeom>
            <a:noFill/>
            <a:ln w="38100">
              <a:solidFill>
                <a:schemeClr val="tx1"/>
              </a:solidFill>
              <a:round/>
              <a:headEnd/>
              <a:tailEnd type="triangle" w="med" len="med"/>
            </a:ln>
            <a:extLst/>
          </p:spPr>
          <p:txBody>
            <a:bodyPr/>
            <a:lstStyle/>
            <a:p>
              <a:pPr>
                <a:lnSpc>
                  <a:spcPct val="100000"/>
                </a:lnSpc>
                <a:defRPr/>
              </a:pPr>
              <a:endParaRPr lang="en-GB" sz="1800">
                <a:solidFill>
                  <a:srgbClr val="000000"/>
                </a:solidFill>
                <a:latin typeface="Arial" charset="0"/>
                <a:cs typeface="Arial" charset="0"/>
              </a:endParaRPr>
            </a:p>
          </p:txBody>
        </p:sp>
      </p:grpSp>
      <p:sp>
        <p:nvSpPr>
          <p:cNvPr id="261170" name="Text Box 50"/>
          <p:cNvSpPr txBox="1">
            <a:spLocks noChangeArrowheads="1"/>
          </p:cNvSpPr>
          <p:nvPr/>
        </p:nvSpPr>
        <p:spPr bwMode="auto">
          <a:xfrm>
            <a:off x="9217025" y="-26988"/>
            <a:ext cx="1943100" cy="2149476"/>
          </a:xfrm>
          <a:prstGeom prst="rect">
            <a:avLst/>
          </a:prstGeom>
          <a:noFill/>
          <a:ln w="9525" algn="ctr">
            <a:noFill/>
            <a:miter lim="800000"/>
            <a:headEnd/>
            <a:tailEnd/>
          </a:ln>
          <a:effectLst/>
        </p:spPr>
        <p:txBody>
          <a:bodyPr>
            <a:spAutoFit/>
          </a:bodyPr>
          <a:lstStyle/>
          <a:p>
            <a:pPr marL="342900" indent="-342900">
              <a:spcBef>
                <a:spcPct val="50000"/>
              </a:spcBef>
            </a:pPr>
            <a:r>
              <a:rPr lang="da-DK" sz="1000" b="1">
                <a:solidFill>
                  <a:srgbClr val="FFFFFF"/>
                </a:solidFill>
              </a:rPr>
              <a:t>Tilføj hjælpelinjer:</a:t>
            </a:r>
          </a:p>
          <a:p>
            <a:pPr marL="342900" indent="-342900">
              <a:spcBef>
                <a:spcPct val="50000"/>
              </a:spcBef>
              <a:buFontTx/>
              <a:buAutoNum type="arabicPeriod"/>
            </a:pPr>
            <a:r>
              <a:rPr lang="da-DK" sz="1000">
                <a:solidFill>
                  <a:srgbClr val="FFFFFF"/>
                </a:solidFill>
              </a:rPr>
              <a:t>Højreklik et sted i det grå område rundt om dette dias</a:t>
            </a:r>
          </a:p>
          <a:p>
            <a:pPr marL="342900" indent="-342900">
              <a:spcBef>
                <a:spcPct val="50000"/>
              </a:spcBef>
              <a:buFontTx/>
              <a:buAutoNum type="arabicPeriod"/>
            </a:pPr>
            <a:r>
              <a:rPr lang="da-DK" sz="1000">
                <a:solidFill>
                  <a:srgbClr val="FFFFFF"/>
                </a:solidFill>
              </a:rPr>
              <a:t>Vælg "Gitter og hjælpelinjer"</a:t>
            </a:r>
          </a:p>
          <a:p>
            <a:pPr marL="342900" indent="-342900">
              <a:spcBef>
                <a:spcPct val="50000"/>
              </a:spcBef>
              <a:buFontTx/>
              <a:buAutoNum type="arabicPeriod"/>
            </a:pPr>
            <a:r>
              <a:rPr lang="da-DK" sz="1000">
                <a:solidFill>
                  <a:srgbClr val="FFFFFF"/>
                </a:solidFill>
              </a:rPr>
              <a:t>Vælg "Vis hjælpelinjer på skærm"</a:t>
            </a:r>
          </a:p>
        </p:txBody>
      </p:sp>
      <p:pic>
        <p:nvPicPr>
          <p:cNvPr id="2" name="Billede 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174187" y="157862"/>
            <a:ext cx="1735137" cy="822866"/>
          </a:xfrm>
          <a:prstGeom prst="rect">
            <a:avLst/>
          </a:prstGeom>
        </p:spPr>
      </p:pic>
    </p:spTree>
    <p:extLst>
      <p:ext uri="{BB962C8B-B14F-4D97-AF65-F5344CB8AC3E}">
        <p14:creationId xmlns:p14="http://schemas.microsoft.com/office/powerpoint/2010/main" val="32661659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hf hdr="0"/>
  <p:txStyles>
    <p:titleStyle>
      <a:lvl1pPr algn="l" rtl="0" eaLnBrk="1" fontAlgn="base" hangingPunct="1">
        <a:lnSpc>
          <a:spcPts val="3600"/>
        </a:lnSpc>
        <a:spcBef>
          <a:spcPct val="0"/>
        </a:spcBef>
        <a:spcAft>
          <a:spcPct val="0"/>
        </a:spcAft>
        <a:defRPr sz="3400" b="1">
          <a:solidFill>
            <a:schemeClr val="tx1"/>
          </a:solidFill>
          <a:latin typeface="+mj-lt"/>
          <a:ea typeface="+mj-ea"/>
          <a:cs typeface="+mj-cs"/>
        </a:defRPr>
      </a:lvl1pPr>
      <a:lvl2pPr algn="l" rtl="0" eaLnBrk="1" fontAlgn="base" hangingPunct="1">
        <a:lnSpc>
          <a:spcPts val="3600"/>
        </a:lnSpc>
        <a:spcBef>
          <a:spcPct val="0"/>
        </a:spcBef>
        <a:spcAft>
          <a:spcPct val="0"/>
        </a:spcAft>
        <a:defRPr sz="3400" b="1">
          <a:solidFill>
            <a:schemeClr val="tx1"/>
          </a:solidFill>
          <a:latin typeface="Georgia" pitchFamily="18" charset="0"/>
        </a:defRPr>
      </a:lvl2pPr>
      <a:lvl3pPr algn="l" rtl="0" eaLnBrk="1" fontAlgn="base" hangingPunct="1">
        <a:lnSpc>
          <a:spcPts val="3600"/>
        </a:lnSpc>
        <a:spcBef>
          <a:spcPct val="0"/>
        </a:spcBef>
        <a:spcAft>
          <a:spcPct val="0"/>
        </a:spcAft>
        <a:defRPr sz="3400" b="1">
          <a:solidFill>
            <a:schemeClr val="tx1"/>
          </a:solidFill>
          <a:latin typeface="Georgia" pitchFamily="18" charset="0"/>
        </a:defRPr>
      </a:lvl3pPr>
      <a:lvl4pPr algn="l" rtl="0" eaLnBrk="1" fontAlgn="base" hangingPunct="1">
        <a:lnSpc>
          <a:spcPts val="3600"/>
        </a:lnSpc>
        <a:spcBef>
          <a:spcPct val="0"/>
        </a:spcBef>
        <a:spcAft>
          <a:spcPct val="0"/>
        </a:spcAft>
        <a:defRPr sz="3400" b="1">
          <a:solidFill>
            <a:schemeClr val="tx1"/>
          </a:solidFill>
          <a:latin typeface="Georgia" pitchFamily="18" charset="0"/>
        </a:defRPr>
      </a:lvl4pPr>
      <a:lvl5pPr algn="l" rtl="0" eaLnBrk="1" fontAlgn="base" hangingPunct="1">
        <a:lnSpc>
          <a:spcPts val="3600"/>
        </a:lnSpc>
        <a:spcBef>
          <a:spcPct val="0"/>
        </a:spcBef>
        <a:spcAft>
          <a:spcPct val="0"/>
        </a:spcAft>
        <a:defRPr sz="3400" b="1">
          <a:solidFill>
            <a:schemeClr val="tx1"/>
          </a:solidFill>
          <a:latin typeface="Georgia" pitchFamily="18" charset="0"/>
        </a:defRPr>
      </a:lvl5pPr>
      <a:lvl6pPr marL="457200" algn="l" rtl="0" eaLnBrk="1" fontAlgn="base" hangingPunct="1">
        <a:lnSpc>
          <a:spcPts val="3600"/>
        </a:lnSpc>
        <a:spcBef>
          <a:spcPct val="0"/>
        </a:spcBef>
        <a:spcAft>
          <a:spcPct val="0"/>
        </a:spcAft>
        <a:defRPr sz="3400" b="1">
          <a:solidFill>
            <a:schemeClr val="tx1"/>
          </a:solidFill>
          <a:latin typeface="Georgia" pitchFamily="18" charset="0"/>
        </a:defRPr>
      </a:lvl6pPr>
      <a:lvl7pPr marL="914400" algn="l" rtl="0" eaLnBrk="1" fontAlgn="base" hangingPunct="1">
        <a:lnSpc>
          <a:spcPts val="3600"/>
        </a:lnSpc>
        <a:spcBef>
          <a:spcPct val="0"/>
        </a:spcBef>
        <a:spcAft>
          <a:spcPct val="0"/>
        </a:spcAft>
        <a:defRPr sz="3400" b="1">
          <a:solidFill>
            <a:schemeClr val="tx1"/>
          </a:solidFill>
          <a:latin typeface="Georgia" pitchFamily="18" charset="0"/>
        </a:defRPr>
      </a:lvl7pPr>
      <a:lvl8pPr marL="1371600" algn="l" rtl="0" eaLnBrk="1" fontAlgn="base" hangingPunct="1">
        <a:lnSpc>
          <a:spcPts val="3600"/>
        </a:lnSpc>
        <a:spcBef>
          <a:spcPct val="0"/>
        </a:spcBef>
        <a:spcAft>
          <a:spcPct val="0"/>
        </a:spcAft>
        <a:defRPr sz="3400" b="1">
          <a:solidFill>
            <a:schemeClr val="tx1"/>
          </a:solidFill>
          <a:latin typeface="Georgia" pitchFamily="18" charset="0"/>
        </a:defRPr>
      </a:lvl8pPr>
      <a:lvl9pPr marL="1828800" algn="l" rtl="0" eaLnBrk="1" fontAlgn="base" hangingPunct="1">
        <a:lnSpc>
          <a:spcPts val="3600"/>
        </a:lnSpc>
        <a:spcBef>
          <a:spcPct val="0"/>
        </a:spcBef>
        <a:spcAft>
          <a:spcPct val="0"/>
        </a:spcAft>
        <a:defRPr sz="3400" b="1">
          <a:solidFill>
            <a:schemeClr val="tx1"/>
          </a:solidFill>
          <a:latin typeface="Georgia" pitchFamily="18" charset="0"/>
        </a:defRPr>
      </a:lvl9pPr>
    </p:titleStyle>
    <p:body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026" name="Picture 2" descr="C:\Users\B016331\AppData\Local\Microsoft\Windows\Temporary Internet Files\Content.Outlook\ZBOJDY6O\2015_11_27_Undervisningsministeriet_Utterslev_Skole_00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6" y="0"/>
            <a:ext cx="9155756" cy="693271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1187624" y="2708920"/>
            <a:ext cx="7236544" cy="1502990"/>
          </a:xfrm>
        </p:spPr>
        <p:txBody>
          <a:bodyPr/>
          <a:lstStyle/>
          <a:p>
            <a:r>
              <a:rPr lang="da-DK" dirty="0" smtClean="0">
                <a:solidFill>
                  <a:schemeClr val="bg1"/>
                </a:solidFill>
              </a:rPr>
              <a:t>Dialog om betydningen af de ændrede rammer for Fælles </a:t>
            </a:r>
            <a:r>
              <a:rPr lang="da-DK" smtClean="0">
                <a:solidFill>
                  <a:schemeClr val="bg1"/>
                </a:solidFill>
              </a:rPr>
              <a:t>Mål    			2018</a:t>
            </a:r>
            <a:endParaRPr lang="da-DK" dirty="0">
              <a:solidFill>
                <a:schemeClr val="bg1"/>
              </a:solidFill>
            </a:endParaRPr>
          </a:p>
        </p:txBody>
      </p:sp>
      <p:sp>
        <p:nvSpPr>
          <p:cNvPr id="4" name="Pladsholder til dato 3"/>
          <p:cNvSpPr>
            <a:spLocks noGrp="1"/>
          </p:cNvSpPr>
          <p:nvPr>
            <p:ph type="dt" sz="half" idx="10"/>
          </p:nvPr>
        </p:nvSpPr>
        <p:spPr/>
        <p:txBody>
          <a:bodyPr/>
          <a:lstStyle/>
          <a:p>
            <a:fld id="{E99083C6-A688-493F-8404-B7691D6B9763}" type="datetime1">
              <a:rPr lang="da-DK" smtClean="0"/>
              <a:pPr/>
              <a:t>03-07-2018</a:t>
            </a:fld>
            <a:endParaRPr lang="da-DK"/>
          </a:p>
        </p:txBody>
      </p:sp>
      <p:sp>
        <p:nvSpPr>
          <p:cNvPr id="5" name="Pladsholder til sidefod 4"/>
          <p:cNvSpPr>
            <a:spLocks noGrp="1"/>
          </p:cNvSpPr>
          <p:nvPr>
            <p:ph type="ftr" sz="quarter" idx="11"/>
          </p:nvPr>
        </p:nvSpPr>
        <p:spPr>
          <a:xfrm>
            <a:off x="539552" y="6237312"/>
            <a:ext cx="6405563" cy="360362"/>
          </a:xfrm>
        </p:spPr>
        <p:txBody>
          <a:bodyPr/>
          <a:lstStyle/>
          <a:p>
            <a:r>
              <a:rPr lang="da-DK" dirty="0" smtClean="0"/>
              <a:t>Dialogmateriale om Fælles Mål </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1</a:t>
            </a:fld>
            <a:endParaRPr lang="da-DK"/>
          </a:p>
        </p:txBody>
      </p:sp>
    </p:spTree>
    <p:extLst>
      <p:ext uri="{BB962C8B-B14F-4D97-AF65-F5344CB8AC3E}">
        <p14:creationId xmlns:p14="http://schemas.microsoft.com/office/powerpoint/2010/main" val="2949212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6478588" cy="936104"/>
          </a:xfrm>
        </p:spPr>
        <p:txBody>
          <a:bodyPr/>
          <a:lstStyle/>
          <a:p>
            <a:r>
              <a:rPr lang="da-DK" sz="2800" dirty="0" smtClean="0"/>
              <a:t>Rådgivningsgruppens pejlemærker</a:t>
            </a:r>
            <a:endParaRPr lang="da-DK" sz="2800" dirty="0"/>
          </a:p>
        </p:txBody>
      </p:sp>
      <p:sp>
        <p:nvSpPr>
          <p:cNvPr id="3" name="Pladsholder til indhold 2"/>
          <p:cNvSpPr>
            <a:spLocks noGrp="1"/>
          </p:cNvSpPr>
          <p:nvPr>
            <p:ph idx="1"/>
          </p:nvPr>
        </p:nvSpPr>
        <p:spPr>
          <a:xfrm>
            <a:off x="431800" y="1340768"/>
            <a:ext cx="8277225" cy="4488532"/>
          </a:xfrm>
        </p:spPr>
        <p:txBody>
          <a:bodyPr/>
          <a:lstStyle/>
          <a:p>
            <a:pPr marL="0" indent="0">
              <a:buNone/>
            </a:pPr>
            <a:r>
              <a:rPr lang="da-DK" dirty="0" smtClean="0"/>
              <a:t>Rådgivningsgruppen har udpeget fem centrale pejlemærker i arbejdet med Fælles Mål fremover: </a:t>
            </a:r>
            <a:br>
              <a:rPr lang="da-DK" dirty="0" smtClean="0"/>
            </a:br>
            <a:endParaRPr lang="da-DK" dirty="0" smtClean="0"/>
          </a:p>
          <a:p>
            <a:r>
              <a:rPr lang="da-DK" dirty="0" smtClean="0"/>
              <a:t>Færre </a:t>
            </a:r>
            <a:r>
              <a:rPr lang="da-DK" dirty="0"/>
              <a:t>bindinger skal give øget lokal og didaktisk frihed til </a:t>
            </a:r>
            <a:r>
              <a:rPr lang="da-DK" dirty="0" smtClean="0"/>
              <a:t>skoler</a:t>
            </a:r>
          </a:p>
          <a:p>
            <a:pPr marL="0" indent="0">
              <a:buNone/>
            </a:pPr>
            <a:endParaRPr lang="da-DK" dirty="0" smtClean="0"/>
          </a:p>
          <a:p>
            <a:r>
              <a:rPr lang="da-DK" dirty="0"/>
              <a:t>Vejledningen skal forankres i folkeskolens </a:t>
            </a:r>
            <a:r>
              <a:rPr lang="da-DK" dirty="0" smtClean="0"/>
              <a:t>formål</a:t>
            </a:r>
          </a:p>
          <a:p>
            <a:endParaRPr lang="da-DK" dirty="0" smtClean="0"/>
          </a:p>
          <a:p>
            <a:r>
              <a:rPr lang="da-DK" dirty="0"/>
              <a:t>Undervisningens tilrettelæggelse ud fra </a:t>
            </a:r>
            <a:r>
              <a:rPr lang="da-DK" dirty="0" smtClean="0"/>
              <a:t>folkeskoleloven</a:t>
            </a:r>
          </a:p>
          <a:p>
            <a:endParaRPr lang="da-DK" dirty="0" smtClean="0"/>
          </a:p>
          <a:p>
            <a:r>
              <a:rPr lang="da-DK" dirty="0"/>
              <a:t>Faglige mål som central didaktisk </a:t>
            </a:r>
            <a:r>
              <a:rPr lang="da-DK" dirty="0" smtClean="0"/>
              <a:t>kategori</a:t>
            </a:r>
          </a:p>
          <a:p>
            <a:pPr marL="0" indent="0">
              <a:buNone/>
            </a:pPr>
            <a:endParaRPr lang="da-DK" dirty="0" smtClean="0"/>
          </a:p>
          <a:p>
            <a:r>
              <a:rPr lang="da-DK" dirty="0"/>
              <a:t>Styrkelse af den professionelle dømmekraft</a:t>
            </a:r>
          </a:p>
        </p:txBody>
      </p:sp>
      <p:sp>
        <p:nvSpPr>
          <p:cNvPr id="4" name="Pladsholder til dato 3"/>
          <p:cNvSpPr>
            <a:spLocks noGrp="1"/>
          </p:cNvSpPr>
          <p:nvPr>
            <p:ph type="dt" sz="half" idx="10"/>
          </p:nvPr>
        </p:nvSpPr>
        <p:spPr/>
        <p:txBody>
          <a:bodyPr/>
          <a:lstStyle/>
          <a:p>
            <a:fld id="{E99083C6-A688-493F-8404-B7691D6B9763}" type="datetime1">
              <a:rPr lang="da-DK" smtClean="0"/>
              <a:pPr/>
              <a:t>03-07-2018</a:t>
            </a:fld>
            <a:endParaRPr lang="da-DK"/>
          </a:p>
        </p:txBody>
      </p:sp>
      <p:sp>
        <p:nvSpPr>
          <p:cNvPr id="5" name="Pladsholder til sidefod 4"/>
          <p:cNvSpPr>
            <a:spLocks noGrp="1"/>
          </p:cNvSpPr>
          <p:nvPr>
            <p:ph type="ftr" sz="quarter" idx="11"/>
          </p:nvPr>
        </p:nvSpPr>
        <p:spPr/>
        <p:txBody>
          <a:bodyPr/>
          <a:lstStyle/>
          <a:p>
            <a:r>
              <a:rPr lang="da-DK" dirty="0" smtClean="0"/>
              <a:t>Dialogmateriale om Fælles Mål </a:t>
            </a:r>
            <a:endParaRPr lang="da-DK" dirty="0"/>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10</a:t>
            </a:fld>
            <a:endParaRPr lang="da-DK"/>
          </a:p>
        </p:txBody>
      </p:sp>
    </p:spTree>
    <p:extLst>
      <p:ext uri="{BB962C8B-B14F-4D97-AF65-F5344CB8AC3E}">
        <p14:creationId xmlns:p14="http://schemas.microsoft.com/office/powerpoint/2010/main" val="3890213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412776"/>
            <a:ext cx="6478588" cy="1143000"/>
          </a:xfrm>
        </p:spPr>
        <p:txBody>
          <a:bodyPr/>
          <a:lstStyle/>
          <a:p>
            <a:r>
              <a:rPr lang="da-DK" dirty="0" smtClean="0"/>
              <a:t>Inspirationsspørgsmål til refleksion og dialog</a:t>
            </a:r>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03-07-2018</a:t>
            </a:fld>
            <a:endParaRPr lang="da-DK"/>
          </a:p>
        </p:txBody>
      </p:sp>
      <p:sp>
        <p:nvSpPr>
          <p:cNvPr id="5" name="Pladsholder til sidefod 4"/>
          <p:cNvSpPr>
            <a:spLocks noGrp="1"/>
          </p:cNvSpPr>
          <p:nvPr>
            <p:ph type="ftr" sz="quarter" idx="11"/>
          </p:nvPr>
        </p:nvSpPr>
        <p:spPr/>
        <p:txBody>
          <a:bodyPr/>
          <a:lstStyle/>
          <a:p>
            <a:r>
              <a:rPr lang="da-DK" dirty="0"/>
              <a:t>Dialogmateriale om Fælles Mål </a:t>
            </a:r>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11</a:t>
            </a:fld>
            <a:endParaRPr lang="da-DK"/>
          </a:p>
        </p:txBody>
      </p:sp>
    </p:spTree>
    <p:extLst>
      <p:ext uri="{BB962C8B-B14F-4D97-AF65-F5344CB8AC3E}">
        <p14:creationId xmlns:p14="http://schemas.microsoft.com/office/powerpoint/2010/main" val="1028980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9676" y="332656"/>
            <a:ext cx="6478588" cy="864096"/>
          </a:xfrm>
        </p:spPr>
        <p:txBody>
          <a:bodyPr/>
          <a:lstStyle/>
          <a:p>
            <a:r>
              <a:rPr lang="da-DK" dirty="0"/>
              <a:t>Inspirationsspørgsmål til </a:t>
            </a:r>
            <a:r>
              <a:rPr lang="da-DK" dirty="0" smtClean="0"/>
              <a:t>refleksion og dialog</a:t>
            </a:r>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03-07-2018</a:t>
            </a:fld>
            <a:endParaRPr lang="da-DK"/>
          </a:p>
        </p:txBody>
      </p:sp>
      <p:sp>
        <p:nvSpPr>
          <p:cNvPr id="5" name="Pladsholder til sidefod 4"/>
          <p:cNvSpPr>
            <a:spLocks noGrp="1"/>
          </p:cNvSpPr>
          <p:nvPr>
            <p:ph type="ftr" sz="quarter" idx="11"/>
          </p:nvPr>
        </p:nvSpPr>
        <p:spPr/>
        <p:txBody>
          <a:bodyPr/>
          <a:lstStyle/>
          <a:p>
            <a:r>
              <a:rPr lang="da-DK" dirty="0" smtClean="0"/>
              <a:t>Dialogmateriale om </a:t>
            </a:r>
            <a:r>
              <a:rPr lang="da-DK" dirty="0"/>
              <a:t>Fælles Mål </a:t>
            </a:r>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12</a:t>
            </a:fld>
            <a:endParaRPr lang="da-DK"/>
          </a:p>
        </p:txBody>
      </p:sp>
      <p:sp>
        <p:nvSpPr>
          <p:cNvPr id="7" name="Tekstboks 6"/>
          <p:cNvSpPr txBox="1"/>
          <p:nvPr/>
        </p:nvSpPr>
        <p:spPr>
          <a:xfrm>
            <a:off x="539552" y="1484784"/>
            <a:ext cx="7344816" cy="1938992"/>
          </a:xfrm>
          <a:prstGeom prst="rect">
            <a:avLst/>
          </a:prstGeom>
          <a:noFill/>
        </p:spPr>
        <p:txBody>
          <a:bodyPr wrap="square" rtlCol="0">
            <a:spAutoFit/>
          </a:bodyPr>
          <a:lstStyle/>
          <a:p>
            <a:r>
              <a:rPr lang="da-DK" sz="1800" dirty="0" smtClean="0"/>
              <a:t>Spørgsmål til fælles refleksion og dialog mellem:</a:t>
            </a:r>
            <a:br>
              <a:rPr lang="da-DK" sz="1800" dirty="0" smtClean="0"/>
            </a:br>
            <a:endParaRPr lang="da-DK" sz="1800" dirty="0" smtClean="0"/>
          </a:p>
          <a:p>
            <a:pPr marL="285750" indent="-285750">
              <a:buFont typeface="Arial" panose="020B0604020202020204" pitchFamily="34" charset="0"/>
              <a:buChar char="•"/>
            </a:pPr>
            <a:r>
              <a:rPr lang="da-DK" sz="1800" dirty="0" smtClean="0"/>
              <a:t>Forvaltning og skoleledelse</a:t>
            </a:r>
            <a:br>
              <a:rPr lang="da-DK" sz="1800" dirty="0" smtClean="0"/>
            </a:br>
            <a:endParaRPr lang="da-DK" sz="1800" dirty="0" smtClean="0"/>
          </a:p>
          <a:p>
            <a:pPr marL="285750" indent="-285750">
              <a:buFont typeface="Arial" panose="020B0604020202020204" pitchFamily="34" charset="0"/>
              <a:buChar char="•"/>
            </a:pPr>
            <a:r>
              <a:rPr lang="da-DK" sz="1800" dirty="0" smtClean="0"/>
              <a:t>Skoleledelse og fagprofessionelle medarbejdere (lærere/øvrigt pædagogisk personale)</a:t>
            </a:r>
            <a:br>
              <a:rPr lang="da-DK" sz="1800" dirty="0" smtClean="0"/>
            </a:br>
            <a:endParaRPr lang="da-DK" sz="1800" dirty="0" smtClean="0"/>
          </a:p>
          <a:p>
            <a:pPr marL="285750" indent="-285750">
              <a:buFont typeface="Arial" panose="020B0604020202020204" pitchFamily="34" charset="0"/>
              <a:buChar char="•"/>
            </a:pPr>
            <a:r>
              <a:rPr lang="da-DK" sz="1800" dirty="0" smtClean="0"/>
              <a:t>Fagprofessionelle medarbejdere</a:t>
            </a:r>
            <a:endParaRPr lang="da-DK" sz="1800" dirty="0"/>
          </a:p>
        </p:txBody>
      </p:sp>
    </p:spTree>
    <p:extLst>
      <p:ext uri="{BB962C8B-B14F-4D97-AF65-F5344CB8AC3E}">
        <p14:creationId xmlns:p14="http://schemas.microsoft.com/office/powerpoint/2010/main" val="1342310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7128792" cy="864096"/>
          </a:xfrm>
        </p:spPr>
        <p:txBody>
          <a:bodyPr/>
          <a:lstStyle/>
          <a:p>
            <a:r>
              <a:rPr lang="da-DK" sz="2800" dirty="0" smtClean="0"/>
              <a:t>Dialog ml. forvaltning og skoleledelse</a:t>
            </a:r>
            <a:endParaRPr lang="da-DK" sz="2800" dirty="0"/>
          </a:p>
        </p:txBody>
      </p:sp>
      <p:sp>
        <p:nvSpPr>
          <p:cNvPr id="3" name="Pladsholder til indhold 2"/>
          <p:cNvSpPr>
            <a:spLocks noGrp="1"/>
          </p:cNvSpPr>
          <p:nvPr>
            <p:ph idx="1"/>
          </p:nvPr>
        </p:nvSpPr>
        <p:spPr>
          <a:xfrm>
            <a:off x="323528" y="1196752"/>
            <a:ext cx="8277225" cy="4896544"/>
          </a:xfrm>
        </p:spPr>
        <p:txBody>
          <a:bodyPr/>
          <a:lstStyle/>
          <a:p>
            <a:pPr lvl="0">
              <a:spcAft>
                <a:spcPts val="0"/>
              </a:spcAft>
            </a:pPr>
            <a:r>
              <a:rPr lang="da-DK" sz="1600" dirty="0" smtClean="0"/>
              <a:t>Hvad </a:t>
            </a:r>
            <a:r>
              <a:rPr lang="da-DK" sz="1600" dirty="0"/>
              <a:t>betyder de færre bindinger i Fælles Mål for </a:t>
            </a:r>
            <a:r>
              <a:rPr lang="da-DK" sz="1600" dirty="0" smtClean="0"/>
              <a:t>os i vores </a:t>
            </a:r>
            <a:r>
              <a:rPr lang="da-DK" sz="1600" dirty="0"/>
              <a:t>k</a:t>
            </a:r>
            <a:r>
              <a:rPr lang="da-DK" sz="1600" dirty="0" smtClean="0"/>
              <a:t>ommune? </a:t>
            </a:r>
            <a:br>
              <a:rPr lang="da-DK" sz="1600" dirty="0" smtClean="0"/>
            </a:br>
            <a:endParaRPr lang="da-DK" sz="1600" dirty="0" smtClean="0"/>
          </a:p>
          <a:p>
            <a:pPr lvl="0">
              <a:spcAft>
                <a:spcPts val="0"/>
              </a:spcAft>
            </a:pPr>
            <a:r>
              <a:rPr lang="da-DK" sz="1600" dirty="0" smtClean="0"/>
              <a:t>Hvilke muligheder giver de nye rammer? Og hvordan vil vi bruge dem til at understøtte skolernes mulighed for at lave god undervisning?</a:t>
            </a:r>
            <a:br>
              <a:rPr lang="da-DK" sz="1600" dirty="0" smtClean="0"/>
            </a:br>
            <a:endParaRPr lang="da-DK" sz="1600" dirty="0"/>
          </a:p>
          <a:p>
            <a:pPr lvl="0">
              <a:spcAft>
                <a:spcPts val="0"/>
              </a:spcAft>
            </a:pPr>
            <a:r>
              <a:rPr lang="da-DK" sz="1600" dirty="0" smtClean="0"/>
              <a:t>Hvordan kan vi understøtte skolerne i at styrke de fagprofessionelles dømmekraft og rum til at udøve denne dømmekraft i arbejdet med Fælles Mål?</a:t>
            </a:r>
            <a:br>
              <a:rPr lang="da-DK" sz="1600" dirty="0" smtClean="0"/>
            </a:br>
            <a:endParaRPr lang="da-DK" sz="1600" dirty="0" smtClean="0"/>
          </a:p>
          <a:p>
            <a:pPr>
              <a:spcAft>
                <a:spcPts val="0"/>
              </a:spcAft>
            </a:pPr>
            <a:r>
              <a:rPr lang="da-DK" sz="1600" dirty="0"/>
              <a:t>Hvordan kan </a:t>
            </a:r>
            <a:r>
              <a:rPr lang="da-DK" sz="1600" dirty="0" smtClean="0"/>
              <a:t>vi fremme </a:t>
            </a:r>
            <a:r>
              <a:rPr lang="da-DK" sz="1600" dirty="0"/>
              <a:t>det brede undervisningsbegreb, der </a:t>
            </a:r>
            <a:r>
              <a:rPr lang="da-DK" sz="1600" dirty="0" smtClean="0"/>
              <a:t>er i folkeskoleloven, </a:t>
            </a:r>
            <a:r>
              <a:rPr lang="da-DK" sz="1600" dirty="0"/>
              <a:t>som ramme for </a:t>
            </a:r>
            <a:r>
              <a:rPr lang="da-DK" sz="1600" dirty="0" smtClean="0"/>
              <a:t>undervisningen og evalueringen heraf? </a:t>
            </a:r>
            <a:br>
              <a:rPr lang="da-DK" sz="1600" dirty="0" smtClean="0"/>
            </a:br>
            <a:endParaRPr lang="da-DK" sz="1600" dirty="0" smtClean="0"/>
          </a:p>
          <a:p>
            <a:pPr>
              <a:spcAft>
                <a:spcPts val="0"/>
              </a:spcAft>
            </a:pPr>
            <a:r>
              <a:rPr lang="da-DK" sz="1600" dirty="0" smtClean="0"/>
              <a:t>Hvordan kan vi understøtte, at der i undervisningen er øget sammenhæng mellem folkeskolens formål, fagformål og kompetencemål?</a:t>
            </a:r>
            <a:br>
              <a:rPr lang="da-DK" sz="1600" dirty="0" smtClean="0"/>
            </a:br>
            <a:endParaRPr lang="da-DK" sz="1600" dirty="0"/>
          </a:p>
          <a:p>
            <a:pPr>
              <a:spcAft>
                <a:spcPts val="0"/>
              </a:spcAft>
            </a:pPr>
            <a:r>
              <a:rPr lang="da-DK" sz="1600" dirty="0" smtClean="0"/>
              <a:t>Hvordan kan vi understøtte, at de fagprofessionelle har </a:t>
            </a:r>
            <a:r>
              <a:rPr lang="da-DK" sz="1600" dirty="0"/>
              <a:t>mulighed for at forholde sig til og anvende forskellige tilgange til tilrettelæggelsen af </a:t>
            </a:r>
            <a:r>
              <a:rPr lang="da-DK" sz="1600" dirty="0" smtClean="0"/>
              <a:t>undervisningen, </a:t>
            </a:r>
            <a:r>
              <a:rPr lang="da-DK" sz="1600" dirty="0"/>
              <a:t>fx </a:t>
            </a:r>
            <a:r>
              <a:rPr lang="da-DK" sz="1600" dirty="0" smtClean="0"/>
              <a:t>med udgangspunkt i formål</a:t>
            </a:r>
            <a:r>
              <a:rPr lang="da-DK" sz="1600" dirty="0"/>
              <a:t>, mål, indhold, aktiviteter, </a:t>
            </a:r>
            <a:r>
              <a:rPr lang="da-DK" sz="1600" dirty="0" smtClean="0"/>
              <a:t>børnegruppe m.v</a:t>
            </a:r>
            <a:r>
              <a:rPr lang="da-DK" sz="1600" dirty="0"/>
              <a:t>.?</a:t>
            </a:r>
          </a:p>
          <a:p>
            <a:pPr marL="0" lvl="0" indent="0">
              <a:spcAft>
                <a:spcPts val="400"/>
              </a:spcAft>
              <a:buNone/>
            </a:pPr>
            <a:endParaRPr lang="da-DK" sz="1600" dirty="0"/>
          </a:p>
          <a:p>
            <a:pPr marL="0" indent="0">
              <a:buNone/>
            </a:pPr>
            <a:endParaRPr lang="da-DK" b="1" dirty="0" smtClean="0"/>
          </a:p>
        </p:txBody>
      </p:sp>
      <p:sp>
        <p:nvSpPr>
          <p:cNvPr id="4" name="Pladsholder til dato 3"/>
          <p:cNvSpPr>
            <a:spLocks noGrp="1"/>
          </p:cNvSpPr>
          <p:nvPr>
            <p:ph type="dt" sz="half" idx="10"/>
          </p:nvPr>
        </p:nvSpPr>
        <p:spPr/>
        <p:txBody>
          <a:bodyPr/>
          <a:lstStyle/>
          <a:p>
            <a:fld id="{E99083C6-A688-493F-8404-B7691D6B9763}" type="datetime1">
              <a:rPr lang="da-DK" smtClean="0"/>
              <a:pPr/>
              <a:t>03-07-2018</a:t>
            </a:fld>
            <a:endParaRPr lang="da-DK"/>
          </a:p>
        </p:txBody>
      </p:sp>
      <p:sp>
        <p:nvSpPr>
          <p:cNvPr id="6" name="Pladsholder til diasnummer 5"/>
          <p:cNvSpPr>
            <a:spLocks noGrp="1"/>
          </p:cNvSpPr>
          <p:nvPr>
            <p:ph type="sldNum" sz="quarter" idx="12"/>
          </p:nvPr>
        </p:nvSpPr>
        <p:spPr/>
        <p:txBody>
          <a:bodyPr/>
          <a:lstStyle/>
          <a:p>
            <a:r>
              <a:rPr lang="da-DK" dirty="0" smtClean="0"/>
              <a:t>Side </a:t>
            </a:r>
            <a:fld id="{2422BA6A-2CEF-46ED-93BA-979740AEA7F0}" type="slidenum">
              <a:rPr lang="da-DK" smtClean="0"/>
              <a:pPr/>
              <a:t>13</a:t>
            </a:fld>
            <a:endParaRPr lang="da-DK" dirty="0"/>
          </a:p>
        </p:txBody>
      </p:sp>
      <p:sp>
        <p:nvSpPr>
          <p:cNvPr id="7" name="Pladsholder til sidefod 4"/>
          <p:cNvSpPr>
            <a:spLocks noGrp="1"/>
          </p:cNvSpPr>
          <p:nvPr>
            <p:ph type="ftr" sz="quarter" idx="11"/>
          </p:nvPr>
        </p:nvSpPr>
        <p:spPr>
          <a:xfrm>
            <a:off x="431800" y="6269038"/>
            <a:ext cx="6405563" cy="360362"/>
          </a:xfrm>
        </p:spPr>
        <p:txBody>
          <a:bodyPr/>
          <a:lstStyle/>
          <a:p>
            <a:r>
              <a:rPr lang="da-DK" dirty="0" smtClean="0"/>
              <a:t>Dialogmateriale om Fælles </a:t>
            </a:r>
            <a:r>
              <a:rPr lang="da-DK" dirty="0"/>
              <a:t>Mål </a:t>
            </a:r>
          </a:p>
        </p:txBody>
      </p:sp>
    </p:spTree>
    <p:extLst>
      <p:ext uri="{BB962C8B-B14F-4D97-AF65-F5344CB8AC3E}">
        <p14:creationId xmlns:p14="http://schemas.microsoft.com/office/powerpoint/2010/main" val="42301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7128792" cy="864096"/>
          </a:xfrm>
        </p:spPr>
        <p:txBody>
          <a:bodyPr/>
          <a:lstStyle/>
          <a:p>
            <a:r>
              <a:rPr lang="da-DK" sz="2800" dirty="0" smtClean="0"/>
              <a:t>Dialog ml. forvaltning og skoleledelse</a:t>
            </a:r>
            <a:endParaRPr lang="da-DK" sz="2800" dirty="0"/>
          </a:p>
        </p:txBody>
      </p:sp>
      <p:sp>
        <p:nvSpPr>
          <p:cNvPr id="3" name="Pladsholder til indhold 2"/>
          <p:cNvSpPr>
            <a:spLocks noGrp="1"/>
          </p:cNvSpPr>
          <p:nvPr>
            <p:ph idx="1"/>
          </p:nvPr>
        </p:nvSpPr>
        <p:spPr>
          <a:xfrm>
            <a:off x="323528" y="1196752"/>
            <a:ext cx="8277225" cy="4896544"/>
          </a:xfrm>
        </p:spPr>
        <p:txBody>
          <a:bodyPr/>
          <a:lstStyle/>
          <a:p>
            <a:pPr marL="0" indent="0">
              <a:buNone/>
            </a:pPr>
            <a:r>
              <a:rPr lang="da-DK" sz="1400" dirty="0" smtClean="0"/>
              <a:t>Fortsat:</a:t>
            </a:r>
          </a:p>
          <a:p>
            <a:r>
              <a:rPr lang="da-DK" sz="1600" dirty="0" smtClean="0"/>
              <a:t>Hvad betyder de ændrede rammer for vores anvendelse af læringsplatforme?</a:t>
            </a:r>
            <a:br>
              <a:rPr lang="da-DK" sz="1600" dirty="0" smtClean="0"/>
            </a:br>
            <a:endParaRPr lang="da-DK" sz="1600" dirty="0" smtClean="0"/>
          </a:p>
          <a:p>
            <a:r>
              <a:rPr lang="da-DK" sz="1600" dirty="0" smtClean="0"/>
              <a:t>Hvad betyder de ændrede rammer for, hvordan der skal arbejdes med evaluering af elevernes udbytte og udvikling? Hvad skal vi gøre mere af, eller hvad skal vi gøre helt anderledes?</a:t>
            </a:r>
            <a:br>
              <a:rPr lang="da-DK" sz="1600" dirty="0" smtClean="0"/>
            </a:br>
            <a:endParaRPr lang="da-DK" sz="1600" dirty="0" smtClean="0"/>
          </a:p>
          <a:p>
            <a:pPr lvl="0"/>
            <a:r>
              <a:rPr lang="da-DK" sz="1600" dirty="0" smtClean="0"/>
              <a:t>Hvordan kan eksisterende/nye samarbejder og strukturer m.v. anvendes til at understøtte god undervisning inden for de nye rammer? (Fx kvalitetsrapport, rammer for skolernes arbejde med læringsplatforme, elevplaner, løbende dialog med skolerne, lederudviklingssamtaler, </a:t>
            </a:r>
            <a:r>
              <a:rPr lang="da-DK" sz="1600" dirty="0" err="1" smtClean="0"/>
              <a:t>facilitering</a:t>
            </a:r>
            <a:r>
              <a:rPr lang="da-DK" sz="1600" dirty="0" smtClean="0"/>
              <a:t> af faglige netværk.)</a:t>
            </a:r>
            <a:br>
              <a:rPr lang="da-DK" sz="1600" dirty="0" smtClean="0"/>
            </a:br>
            <a:endParaRPr lang="da-DK" sz="1600" dirty="0" smtClean="0"/>
          </a:p>
          <a:p>
            <a:r>
              <a:rPr lang="da-DK" sz="1600" dirty="0"/>
              <a:t>Hvordan kan vi som </a:t>
            </a:r>
            <a:r>
              <a:rPr lang="da-DK" sz="1600" dirty="0" smtClean="0"/>
              <a:t>forvaltning og skoleledelse </a:t>
            </a:r>
            <a:r>
              <a:rPr lang="da-DK" sz="1600" dirty="0"/>
              <a:t>understøtte og </a:t>
            </a:r>
            <a:r>
              <a:rPr lang="da-DK" sz="1600" dirty="0" smtClean="0"/>
              <a:t>følge op på udviklingen </a:t>
            </a:r>
            <a:r>
              <a:rPr lang="da-DK" sz="1600" dirty="0"/>
              <a:t>af god </a:t>
            </a:r>
            <a:r>
              <a:rPr lang="da-DK" sz="1600" dirty="0" smtClean="0"/>
              <a:t>undervisning, og sikre at skolens samlede praksis afspejler de ændrede rammer for Fælles Mål? </a:t>
            </a:r>
            <a:endParaRPr lang="da-DK" sz="1600" dirty="0"/>
          </a:p>
          <a:p>
            <a:pPr lvl="0"/>
            <a:endParaRPr lang="da-DK" sz="1600" dirty="0"/>
          </a:p>
          <a:p>
            <a:pPr marL="0" indent="0">
              <a:buNone/>
            </a:pPr>
            <a:endParaRPr lang="da-DK" sz="1600" b="1" dirty="0" smtClean="0"/>
          </a:p>
        </p:txBody>
      </p:sp>
      <p:sp>
        <p:nvSpPr>
          <p:cNvPr id="4" name="Pladsholder til dato 3"/>
          <p:cNvSpPr>
            <a:spLocks noGrp="1"/>
          </p:cNvSpPr>
          <p:nvPr>
            <p:ph type="dt" sz="half" idx="10"/>
          </p:nvPr>
        </p:nvSpPr>
        <p:spPr/>
        <p:txBody>
          <a:bodyPr/>
          <a:lstStyle/>
          <a:p>
            <a:fld id="{E99083C6-A688-493F-8404-B7691D6B9763}" type="datetime1">
              <a:rPr lang="da-DK" smtClean="0"/>
              <a:pPr/>
              <a:t>03-07-2018</a:t>
            </a:fld>
            <a:endParaRPr lang="da-DK"/>
          </a:p>
        </p:txBody>
      </p:sp>
      <p:sp>
        <p:nvSpPr>
          <p:cNvPr id="6" name="Pladsholder til diasnummer 5"/>
          <p:cNvSpPr>
            <a:spLocks noGrp="1"/>
          </p:cNvSpPr>
          <p:nvPr>
            <p:ph type="sldNum" sz="quarter" idx="12"/>
          </p:nvPr>
        </p:nvSpPr>
        <p:spPr/>
        <p:txBody>
          <a:bodyPr/>
          <a:lstStyle/>
          <a:p>
            <a:r>
              <a:rPr lang="da-DK" dirty="0" smtClean="0"/>
              <a:t>Side </a:t>
            </a:r>
            <a:fld id="{2422BA6A-2CEF-46ED-93BA-979740AEA7F0}" type="slidenum">
              <a:rPr lang="da-DK" smtClean="0"/>
              <a:pPr/>
              <a:t>14</a:t>
            </a:fld>
            <a:endParaRPr lang="da-DK" dirty="0"/>
          </a:p>
        </p:txBody>
      </p:sp>
      <p:sp>
        <p:nvSpPr>
          <p:cNvPr id="7" name="Pladsholder til sidefod 4"/>
          <p:cNvSpPr>
            <a:spLocks noGrp="1"/>
          </p:cNvSpPr>
          <p:nvPr>
            <p:ph type="ftr" sz="quarter" idx="11"/>
          </p:nvPr>
        </p:nvSpPr>
        <p:spPr>
          <a:xfrm>
            <a:off x="431800" y="6269038"/>
            <a:ext cx="6405563" cy="360362"/>
          </a:xfrm>
        </p:spPr>
        <p:txBody>
          <a:bodyPr/>
          <a:lstStyle/>
          <a:p>
            <a:r>
              <a:rPr lang="da-DK" dirty="0"/>
              <a:t>Lokal refleksion og dialog om de ændrede rammer for Fælles Mål </a:t>
            </a:r>
          </a:p>
        </p:txBody>
      </p:sp>
    </p:spTree>
    <p:extLst>
      <p:ext uri="{BB962C8B-B14F-4D97-AF65-F5344CB8AC3E}">
        <p14:creationId xmlns:p14="http://schemas.microsoft.com/office/powerpoint/2010/main" val="2121549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7128792" cy="1143000"/>
          </a:xfrm>
        </p:spPr>
        <p:txBody>
          <a:bodyPr/>
          <a:lstStyle/>
          <a:p>
            <a:pPr>
              <a:lnSpc>
                <a:spcPct val="100000"/>
              </a:lnSpc>
            </a:pPr>
            <a:r>
              <a:rPr lang="da-DK" sz="2800" dirty="0" smtClean="0"/>
              <a:t>Dialog ml. skoleledelse og skolens fagprofessionelle medarbejdere</a:t>
            </a:r>
            <a:endParaRPr lang="da-DK" sz="2800" dirty="0"/>
          </a:p>
        </p:txBody>
      </p:sp>
      <p:sp>
        <p:nvSpPr>
          <p:cNvPr id="3" name="Pladsholder til indhold 2"/>
          <p:cNvSpPr>
            <a:spLocks noGrp="1"/>
          </p:cNvSpPr>
          <p:nvPr>
            <p:ph idx="1"/>
          </p:nvPr>
        </p:nvSpPr>
        <p:spPr>
          <a:xfrm>
            <a:off x="395536" y="1340768"/>
            <a:ext cx="8277225" cy="4968552"/>
          </a:xfrm>
        </p:spPr>
        <p:txBody>
          <a:bodyPr/>
          <a:lstStyle/>
          <a:p>
            <a:pPr lvl="0"/>
            <a:r>
              <a:rPr lang="da-DK" sz="1600" dirty="0" smtClean="0"/>
              <a:t>Hvad </a:t>
            </a:r>
            <a:r>
              <a:rPr lang="da-DK" sz="1600" dirty="0"/>
              <a:t>betyder de færre bindinger i Fælles Mål </a:t>
            </a:r>
            <a:r>
              <a:rPr lang="da-DK" sz="1600" dirty="0" smtClean="0"/>
              <a:t>på vores skole? </a:t>
            </a:r>
            <a:br>
              <a:rPr lang="da-DK" sz="1600" dirty="0" smtClean="0"/>
            </a:br>
            <a:endParaRPr lang="da-DK" sz="1600" dirty="0" smtClean="0"/>
          </a:p>
          <a:p>
            <a:pPr lvl="0"/>
            <a:r>
              <a:rPr lang="da-DK" sz="1600" dirty="0" smtClean="0"/>
              <a:t>Hvilke muligheder giver de ændrede rammer? Og hvordan kan </a:t>
            </a:r>
            <a:r>
              <a:rPr lang="da-DK" sz="1600" dirty="0"/>
              <a:t>vi </a:t>
            </a:r>
            <a:r>
              <a:rPr lang="da-DK" sz="1600" dirty="0" smtClean="0"/>
              <a:t>bruge </a:t>
            </a:r>
            <a:r>
              <a:rPr lang="da-DK" sz="1600" dirty="0"/>
              <a:t>de </a:t>
            </a:r>
            <a:r>
              <a:rPr lang="da-DK" sz="1600" dirty="0" smtClean="0"/>
              <a:t>muligheder til at udvikle god undervisning?</a:t>
            </a:r>
            <a:br>
              <a:rPr lang="da-DK" sz="1600" dirty="0" smtClean="0"/>
            </a:br>
            <a:endParaRPr lang="da-DK" sz="1600" dirty="0"/>
          </a:p>
          <a:p>
            <a:pPr lvl="0"/>
            <a:r>
              <a:rPr lang="da-DK" sz="1600" dirty="0" smtClean="0"/>
              <a:t>Hvordan kan vi støtte og styrke vores professionelle dømmekraft og rum til udøvelse af denne i arbejdet med Fælles Mål? Hvordan kan fx eksisterende samarbejdsstrukturer såsom MUS, teamudviklingssamtaler, faglige fællesskaber m.v. bruges til at styrke den professionelle dialog og dømmekraft?</a:t>
            </a:r>
            <a:br>
              <a:rPr lang="da-DK" sz="1600" dirty="0" smtClean="0"/>
            </a:br>
            <a:endParaRPr lang="da-DK" sz="1600" dirty="0"/>
          </a:p>
          <a:p>
            <a:r>
              <a:rPr lang="da-DK" sz="1600" dirty="0" smtClean="0"/>
              <a:t>Hvordan kan vi på skolen</a:t>
            </a:r>
            <a:r>
              <a:rPr lang="da-DK" sz="1600" dirty="0"/>
              <a:t> </a:t>
            </a:r>
            <a:r>
              <a:rPr lang="da-DK" sz="1600" dirty="0" smtClean="0"/>
              <a:t>fremme det </a:t>
            </a:r>
            <a:r>
              <a:rPr lang="da-DK" sz="1600" dirty="0"/>
              <a:t>brede undervisningsbegreb, der er i folkeskoleloven, som ramme for </a:t>
            </a:r>
            <a:r>
              <a:rPr lang="da-DK" sz="1600" dirty="0" smtClean="0"/>
              <a:t>undervisningen og evalueringen heraf? (Fx hvordan dannelse får en mere central rolle.) </a:t>
            </a:r>
            <a:br>
              <a:rPr lang="da-DK" sz="1600" dirty="0" smtClean="0"/>
            </a:br>
            <a:endParaRPr lang="da-DK" sz="1600" dirty="0" smtClean="0"/>
          </a:p>
          <a:p>
            <a:r>
              <a:rPr lang="da-DK" sz="1600" dirty="0" smtClean="0"/>
              <a:t>Hvordan kan vi på skolen sikre, at der i undervisningen er øget sammenhæng </a:t>
            </a:r>
            <a:r>
              <a:rPr lang="da-DK" sz="1600" dirty="0"/>
              <a:t>mellem folkeskolens formål, </a:t>
            </a:r>
            <a:r>
              <a:rPr lang="da-DK" sz="1600" dirty="0" smtClean="0"/>
              <a:t>fagformål og kompetencemål?</a:t>
            </a:r>
          </a:p>
        </p:txBody>
      </p:sp>
      <p:sp>
        <p:nvSpPr>
          <p:cNvPr id="4" name="Pladsholder til dato 3"/>
          <p:cNvSpPr>
            <a:spLocks noGrp="1"/>
          </p:cNvSpPr>
          <p:nvPr>
            <p:ph type="dt" sz="half" idx="10"/>
          </p:nvPr>
        </p:nvSpPr>
        <p:spPr/>
        <p:txBody>
          <a:bodyPr/>
          <a:lstStyle/>
          <a:p>
            <a:fld id="{E99083C6-A688-493F-8404-B7691D6B9763}" type="datetime1">
              <a:rPr lang="da-DK" smtClean="0"/>
              <a:pPr/>
              <a:t>03-07-2018</a:t>
            </a:fld>
            <a:endParaRPr lang="da-DK" dirty="0"/>
          </a:p>
        </p:txBody>
      </p:sp>
      <p:sp>
        <p:nvSpPr>
          <p:cNvPr id="6" name="Pladsholder til diasnummer 5"/>
          <p:cNvSpPr>
            <a:spLocks noGrp="1"/>
          </p:cNvSpPr>
          <p:nvPr>
            <p:ph type="sldNum" sz="quarter" idx="12"/>
          </p:nvPr>
        </p:nvSpPr>
        <p:spPr/>
        <p:txBody>
          <a:bodyPr/>
          <a:lstStyle/>
          <a:p>
            <a:r>
              <a:rPr lang="da-DK" dirty="0" smtClean="0"/>
              <a:t>Side </a:t>
            </a:r>
            <a:fld id="{2422BA6A-2CEF-46ED-93BA-979740AEA7F0}" type="slidenum">
              <a:rPr lang="da-DK" smtClean="0"/>
              <a:pPr/>
              <a:t>15</a:t>
            </a:fld>
            <a:endParaRPr lang="da-DK" dirty="0"/>
          </a:p>
        </p:txBody>
      </p:sp>
      <p:sp>
        <p:nvSpPr>
          <p:cNvPr id="7" name="Pladsholder til sidefod 4"/>
          <p:cNvSpPr>
            <a:spLocks noGrp="1"/>
          </p:cNvSpPr>
          <p:nvPr>
            <p:ph type="ftr" sz="quarter" idx="11"/>
          </p:nvPr>
        </p:nvSpPr>
        <p:spPr>
          <a:xfrm>
            <a:off x="431800" y="6269038"/>
            <a:ext cx="6405563" cy="360362"/>
          </a:xfrm>
        </p:spPr>
        <p:txBody>
          <a:bodyPr/>
          <a:lstStyle/>
          <a:p>
            <a:r>
              <a:rPr lang="da-DK" dirty="0" smtClean="0"/>
              <a:t>Dialogmateriale om Fælles Mål </a:t>
            </a:r>
            <a:endParaRPr lang="da-DK" dirty="0"/>
          </a:p>
        </p:txBody>
      </p:sp>
    </p:spTree>
    <p:extLst>
      <p:ext uri="{BB962C8B-B14F-4D97-AF65-F5344CB8AC3E}">
        <p14:creationId xmlns:p14="http://schemas.microsoft.com/office/powerpoint/2010/main" val="1915565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7128792" cy="1143000"/>
          </a:xfrm>
        </p:spPr>
        <p:txBody>
          <a:bodyPr/>
          <a:lstStyle/>
          <a:p>
            <a:pPr>
              <a:lnSpc>
                <a:spcPct val="100000"/>
              </a:lnSpc>
            </a:pPr>
            <a:r>
              <a:rPr lang="da-DK" sz="2800" dirty="0" smtClean="0"/>
              <a:t>Dialog ml. skoleledelse og skolens fagprofessionelle medarbejdere</a:t>
            </a:r>
            <a:endParaRPr lang="da-DK" sz="2800" dirty="0"/>
          </a:p>
        </p:txBody>
      </p:sp>
      <p:sp>
        <p:nvSpPr>
          <p:cNvPr id="3" name="Pladsholder til indhold 2"/>
          <p:cNvSpPr>
            <a:spLocks noGrp="1"/>
          </p:cNvSpPr>
          <p:nvPr>
            <p:ph idx="1"/>
          </p:nvPr>
        </p:nvSpPr>
        <p:spPr>
          <a:xfrm>
            <a:off x="395536" y="1340768"/>
            <a:ext cx="8277225" cy="4968552"/>
          </a:xfrm>
        </p:spPr>
        <p:txBody>
          <a:bodyPr/>
          <a:lstStyle/>
          <a:p>
            <a:pPr marL="0" indent="0">
              <a:buNone/>
            </a:pPr>
            <a:r>
              <a:rPr lang="da-DK" sz="1600" dirty="0"/>
              <a:t>Fortsat:</a:t>
            </a:r>
          </a:p>
          <a:p>
            <a:r>
              <a:rPr lang="da-DK" sz="1600" dirty="0" smtClean="0"/>
              <a:t>Hvordan sikres det, at vi har mulighed for at forholde os til og anvende forskellige tilgange til tilrettelæggelsen af undervisningen fx med udgangspunkt i formål, mål, indhold, aktiviteter, børnegruppe m.v.?</a:t>
            </a:r>
            <a:br>
              <a:rPr lang="da-DK" sz="1600" dirty="0" smtClean="0"/>
            </a:br>
            <a:endParaRPr lang="da-DK" sz="1600" dirty="0" smtClean="0"/>
          </a:p>
          <a:p>
            <a:r>
              <a:rPr lang="da-DK" sz="1600" dirty="0" smtClean="0"/>
              <a:t>Hvad betyder de ændrede rammer for vores brug af læringsplatforme?</a:t>
            </a:r>
            <a:br>
              <a:rPr lang="da-DK" sz="1600" dirty="0" smtClean="0"/>
            </a:br>
            <a:endParaRPr lang="da-DK" sz="1600" dirty="0" smtClean="0"/>
          </a:p>
          <a:p>
            <a:r>
              <a:rPr lang="da-DK" sz="1600" dirty="0" smtClean="0"/>
              <a:t>Hvad </a:t>
            </a:r>
            <a:r>
              <a:rPr lang="da-DK" sz="1600" dirty="0"/>
              <a:t>betyder </a:t>
            </a:r>
            <a:r>
              <a:rPr lang="da-DK" sz="1600" dirty="0" smtClean="0"/>
              <a:t>de ændrede rammer for </a:t>
            </a:r>
            <a:r>
              <a:rPr lang="da-DK" sz="1600" dirty="0"/>
              <a:t>Fælles Mål for, hvordan vi arbejder med evaluering af </a:t>
            </a:r>
            <a:r>
              <a:rPr lang="da-DK" sz="1600" dirty="0" smtClean="0"/>
              <a:t>elevernes udvikling og udbytte, fx arbejdet med elevplaner? </a:t>
            </a:r>
            <a:r>
              <a:rPr lang="da-DK" sz="1600" dirty="0"/>
              <a:t>Hvad skal vi gøre mere af, mindre af, eller hvad skal vi gøre helt </a:t>
            </a:r>
            <a:r>
              <a:rPr lang="da-DK" sz="1600" dirty="0" smtClean="0"/>
              <a:t>anderledes?</a:t>
            </a:r>
            <a:br>
              <a:rPr lang="da-DK" sz="1600" dirty="0" smtClean="0"/>
            </a:br>
            <a:endParaRPr lang="da-DK" sz="1600" dirty="0" smtClean="0"/>
          </a:p>
          <a:p>
            <a:r>
              <a:rPr lang="da-DK" sz="1600" dirty="0" smtClean="0"/>
              <a:t>Hvordan kan eksisterende/nye </a:t>
            </a:r>
            <a:r>
              <a:rPr lang="da-DK" sz="1600" dirty="0"/>
              <a:t>samarbejder </a:t>
            </a:r>
            <a:r>
              <a:rPr lang="da-DK" sz="1600" dirty="0" smtClean="0"/>
              <a:t>og </a:t>
            </a:r>
            <a:r>
              <a:rPr lang="da-DK" sz="1600" dirty="0"/>
              <a:t>strukturer </a:t>
            </a:r>
            <a:r>
              <a:rPr lang="da-DK" sz="1600" dirty="0" smtClean="0"/>
              <a:t>m.v</a:t>
            </a:r>
            <a:r>
              <a:rPr lang="da-DK" sz="1600" dirty="0"/>
              <a:t>. </a:t>
            </a:r>
            <a:r>
              <a:rPr lang="da-DK" sz="1600" dirty="0" smtClean="0"/>
              <a:t>anvendes til at </a:t>
            </a:r>
            <a:r>
              <a:rPr lang="da-DK" sz="1600" dirty="0"/>
              <a:t>understøtte god undervisning inden for de nye rammer</a:t>
            </a:r>
            <a:r>
              <a:rPr lang="da-DK" sz="1600" dirty="0" smtClean="0"/>
              <a:t>? (</a:t>
            </a:r>
            <a:r>
              <a:rPr lang="da-DK" sz="1600" dirty="0"/>
              <a:t>Fx </a:t>
            </a:r>
            <a:r>
              <a:rPr lang="da-DK" sz="1600" dirty="0" smtClean="0"/>
              <a:t>årsplaner, elevplaner</a:t>
            </a:r>
            <a:r>
              <a:rPr lang="da-DK" sz="1600" dirty="0"/>
              <a:t>, løbende </a:t>
            </a:r>
            <a:r>
              <a:rPr lang="da-DK" sz="1600" dirty="0" smtClean="0"/>
              <a:t>dialog med team/medarbejdere, PLC.)</a:t>
            </a:r>
            <a:br>
              <a:rPr lang="da-DK" sz="1600" dirty="0" smtClean="0"/>
            </a:br>
            <a:endParaRPr lang="da-DK" sz="1600" dirty="0"/>
          </a:p>
          <a:p>
            <a:r>
              <a:rPr lang="da-DK" sz="1600" dirty="0" smtClean="0"/>
              <a:t>Hvordan sikrer vi, at undervisningen og skolens samlede </a:t>
            </a:r>
            <a:r>
              <a:rPr lang="da-DK" sz="1600" dirty="0"/>
              <a:t>praksis </a:t>
            </a:r>
            <a:r>
              <a:rPr lang="da-DK" sz="1600" dirty="0" smtClean="0"/>
              <a:t>afspejler de ændrede rammer for Fælles Mål?</a:t>
            </a:r>
            <a:endParaRPr lang="da-DK" sz="1600" dirty="0"/>
          </a:p>
        </p:txBody>
      </p:sp>
      <p:sp>
        <p:nvSpPr>
          <p:cNvPr id="4" name="Pladsholder til dato 3"/>
          <p:cNvSpPr>
            <a:spLocks noGrp="1"/>
          </p:cNvSpPr>
          <p:nvPr>
            <p:ph type="dt" sz="half" idx="10"/>
          </p:nvPr>
        </p:nvSpPr>
        <p:spPr/>
        <p:txBody>
          <a:bodyPr/>
          <a:lstStyle/>
          <a:p>
            <a:fld id="{E99083C6-A688-493F-8404-B7691D6B9763}" type="datetime1">
              <a:rPr lang="da-DK" smtClean="0"/>
              <a:pPr/>
              <a:t>03-07-2018</a:t>
            </a:fld>
            <a:endParaRPr lang="da-DK" dirty="0"/>
          </a:p>
        </p:txBody>
      </p:sp>
      <p:sp>
        <p:nvSpPr>
          <p:cNvPr id="6" name="Pladsholder til diasnummer 5"/>
          <p:cNvSpPr>
            <a:spLocks noGrp="1"/>
          </p:cNvSpPr>
          <p:nvPr>
            <p:ph type="sldNum" sz="quarter" idx="12"/>
          </p:nvPr>
        </p:nvSpPr>
        <p:spPr/>
        <p:txBody>
          <a:bodyPr/>
          <a:lstStyle/>
          <a:p>
            <a:r>
              <a:rPr lang="da-DK" dirty="0" smtClean="0"/>
              <a:t>Side </a:t>
            </a:r>
            <a:fld id="{2422BA6A-2CEF-46ED-93BA-979740AEA7F0}" type="slidenum">
              <a:rPr lang="da-DK" smtClean="0"/>
              <a:pPr/>
              <a:t>16</a:t>
            </a:fld>
            <a:endParaRPr lang="da-DK" dirty="0"/>
          </a:p>
        </p:txBody>
      </p:sp>
      <p:sp>
        <p:nvSpPr>
          <p:cNvPr id="7" name="Pladsholder til sidefod 4"/>
          <p:cNvSpPr>
            <a:spLocks noGrp="1"/>
          </p:cNvSpPr>
          <p:nvPr>
            <p:ph type="ftr" sz="quarter" idx="11"/>
          </p:nvPr>
        </p:nvSpPr>
        <p:spPr>
          <a:xfrm>
            <a:off x="431800" y="6269038"/>
            <a:ext cx="6405563" cy="360362"/>
          </a:xfrm>
        </p:spPr>
        <p:txBody>
          <a:bodyPr/>
          <a:lstStyle/>
          <a:p>
            <a:r>
              <a:rPr lang="da-DK" dirty="0" smtClean="0"/>
              <a:t>Dialogmateriale om Fælles </a:t>
            </a:r>
            <a:r>
              <a:rPr lang="da-DK" dirty="0"/>
              <a:t>Mål </a:t>
            </a:r>
          </a:p>
        </p:txBody>
      </p:sp>
    </p:spTree>
    <p:extLst>
      <p:ext uri="{BB962C8B-B14F-4D97-AF65-F5344CB8AC3E}">
        <p14:creationId xmlns:p14="http://schemas.microsoft.com/office/powerpoint/2010/main" val="727481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6478588" cy="1008112"/>
          </a:xfrm>
        </p:spPr>
        <p:txBody>
          <a:bodyPr/>
          <a:lstStyle/>
          <a:p>
            <a:r>
              <a:rPr lang="da-DK" sz="2800" dirty="0" smtClean="0"/>
              <a:t>Dialog ml. skolens fagprofessionelle medarbejdere</a:t>
            </a:r>
            <a:endParaRPr lang="da-DK" sz="2800" strike="sngStrike" dirty="0"/>
          </a:p>
        </p:txBody>
      </p:sp>
      <p:sp>
        <p:nvSpPr>
          <p:cNvPr id="3" name="Pladsholder til indhold 2"/>
          <p:cNvSpPr>
            <a:spLocks noGrp="1"/>
          </p:cNvSpPr>
          <p:nvPr>
            <p:ph idx="1"/>
          </p:nvPr>
        </p:nvSpPr>
        <p:spPr>
          <a:xfrm>
            <a:off x="431800" y="1196752"/>
            <a:ext cx="8277225" cy="4632548"/>
          </a:xfrm>
        </p:spPr>
        <p:txBody>
          <a:bodyPr/>
          <a:lstStyle/>
          <a:p>
            <a:pPr marL="0" lvl="0" indent="0">
              <a:buNone/>
            </a:pPr>
            <a:endParaRPr lang="da-DK" dirty="0" smtClean="0"/>
          </a:p>
          <a:p>
            <a:r>
              <a:rPr lang="da-DK" sz="1600" dirty="0" smtClean="0"/>
              <a:t>Hvad betyder de færre bindinger i Fælles Mål for os?</a:t>
            </a:r>
            <a:br>
              <a:rPr lang="da-DK" sz="1600" dirty="0" smtClean="0"/>
            </a:br>
            <a:endParaRPr lang="da-DK" sz="1600" dirty="0" smtClean="0"/>
          </a:p>
          <a:p>
            <a:pPr lvl="0"/>
            <a:r>
              <a:rPr lang="da-DK" sz="1600" dirty="0" smtClean="0"/>
              <a:t>Hvilke muligheder giver de nye rammer? Hvordan kan vi bruge dem til at skabe god undervisning? Og hvordan hjælper vi hinanden?</a:t>
            </a:r>
            <a:br>
              <a:rPr lang="da-DK" sz="1600" dirty="0" smtClean="0"/>
            </a:br>
            <a:endParaRPr lang="da-DK" sz="1600" dirty="0" smtClean="0"/>
          </a:p>
          <a:p>
            <a:r>
              <a:rPr lang="da-DK" sz="1600" dirty="0" smtClean="0"/>
              <a:t>Hvordan udvikler vi vores fag og undervisningen, så det afspejler ændringerne i Fælles Mål? </a:t>
            </a:r>
            <a:br>
              <a:rPr lang="da-DK" sz="1600" dirty="0" smtClean="0"/>
            </a:br>
            <a:endParaRPr lang="da-DK" sz="1600" dirty="0" smtClean="0"/>
          </a:p>
          <a:p>
            <a:pPr lvl="0"/>
            <a:r>
              <a:rPr lang="da-DK" sz="1600" dirty="0" smtClean="0"/>
              <a:t>Hvordan kan vi skabe øget sammenhæng mellem folkeskolens formål, fagformål, kompetencemål i undervisningen (både i og på tværs af fag samt understøttende undervisning)?</a:t>
            </a:r>
            <a:br>
              <a:rPr lang="da-DK" sz="1600" dirty="0" smtClean="0"/>
            </a:br>
            <a:endParaRPr lang="da-DK" sz="1600" dirty="0" smtClean="0"/>
          </a:p>
          <a:p>
            <a:pPr lvl="0"/>
            <a:r>
              <a:rPr lang="da-DK" sz="1600" dirty="0" smtClean="0"/>
              <a:t>Hvordan kan vi i højere grad arbejde med det brede undervisningsbegreb som ramme for undervisningen og evalueringen af denne?</a:t>
            </a:r>
          </a:p>
        </p:txBody>
      </p:sp>
      <p:sp>
        <p:nvSpPr>
          <p:cNvPr id="4" name="Pladsholder til dato 3"/>
          <p:cNvSpPr>
            <a:spLocks noGrp="1"/>
          </p:cNvSpPr>
          <p:nvPr>
            <p:ph type="dt" sz="half" idx="10"/>
          </p:nvPr>
        </p:nvSpPr>
        <p:spPr/>
        <p:txBody>
          <a:bodyPr/>
          <a:lstStyle/>
          <a:p>
            <a:fld id="{E99083C6-A688-493F-8404-B7691D6B9763}" type="datetime1">
              <a:rPr lang="da-DK" smtClean="0"/>
              <a:pPr/>
              <a:t>03-07-2018</a:t>
            </a:fld>
            <a:endParaRPr lang="da-DK"/>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17</a:t>
            </a:fld>
            <a:endParaRPr lang="da-DK" dirty="0"/>
          </a:p>
        </p:txBody>
      </p:sp>
      <p:sp>
        <p:nvSpPr>
          <p:cNvPr id="7" name="Pladsholder til sidefod 4"/>
          <p:cNvSpPr>
            <a:spLocks noGrp="1"/>
          </p:cNvSpPr>
          <p:nvPr>
            <p:ph type="ftr" sz="quarter" idx="11"/>
          </p:nvPr>
        </p:nvSpPr>
        <p:spPr>
          <a:xfrm>
            <a:off x="431800" y="6269038"/>
            <a:ext cx="6405563" cy="360362"/>
          </a:xfrm>
        </p:spPr>
        <p:txBody>
          <a:bodyPr/>
          <a:lstStyle/>
          <a:p>
            <a:r>
              <a:rPr lang="da-DK" dirty="0" smtClean="0"/>
              <a:t>Dialogmateriale om </a:t>
            </a:r>
            <a:r>
              <a:rPr lang="da-DK" dirty="0"/>
              <a:t>Fælles Mål </a:t>
            </a:r>
          </a:p>
        </p:txBody>
      </p:sp>
    </p:spTree>
    <p:extLst>
      <p:ext uri="{BB962C8B-B14F-4D97-AF65-F5344CB8AC3E}">
        <p14:creationId xmlns:p14="http://schemas.microsoft.com/office/powerpoint/2010/main" val="1915565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6478588" cy="1008112"/>
          </a:xfrm>
        </p:spPr>
        <p:txBody>
          <a:bodyPr/>
          <a:lstStyle/>
          <a:p>
            <a:r>
              <a:rPr lang="da-DK" sz="2800" dirty="0" smtClean="0"/>
              <a:t>Dialog ml. skolens fagprofessionelle medarbejdere </a:t>
            </a:r>
            <a:endParaRPr lang="da-DK" sz="2800" strike="sngStrike" dirty="0"/>
          </a:p>
        </p:txBody>
      </p:sp>
      <p:sp>
        <p:nvSpPr>
          <p:cNvPr id="3" name="Pladsholder til indhold 2"/>
          <p:cNvSpPr>
            <a:spLocks noGrp="1"/>
          </p:cNvSpPr>
          <p:nvPr>
            <p:ph idx="1"/>
          </p:nvPr>
        </p:nvSpPr>
        <p:spPr>
          <a:xfrm>
            <a:off x="431800" y="1412776"/>
            <a:ext cx="8277225" cy="4416524"/>
          </a:xfrm>
        </p:spPr>
        <p:txBody>
          <a:bodyPr/>
          <a:lstStyle/>
          <a:p>
            <a:pPr lvl="0"/>
            <a:r>
              <a:rPr lang="da-DK" sz="1600" dirty="0" smtClean="0"/>
              <a:t>Hvordan anvender vi forskellige tilgange i tilrettelæggelsen af undervisningen, fx med udgangspunkt i formål, mål, indhold, aktiviteter, børnegruppe m.v.?</a:t>
            </a:r>
            <a:br>
              <a:rPr lang="da-DK" sz="1600" dirty="0" smtClean="0"/>
            </a:br>
            <a:endParaRPr lang="da-DK" sz="1600" dirty="0" smtClean="0"/>
          </a:p>
          <a:p>
            <a:r>
              <a:rPr lang="da-DK" sz="1600" dirty="0" smtClean="0"/>
              <a:t>Hvad </a:t>
            </a:r>
            <a:r>
              <a:rPr lang="da-DK" sz="1600" dirty="0"/>
              <a:t>betyder de ændrede rammer for vores brug af læringsplatforme</a:t>
            </a:r>
            <a:r>
              <a:rPr lang="da-DK" sz="1600" dirty="0" smtClean="0"/>
              <a:t>?</a:t>
            </a:r>
            <a:br>
              <a:rPr lang="da-DK" sz="1600" dirty="0" smtClean="0"/>
            </a:br>
            <a:endParaRPr lang="da-DK" sz="1600" dirty="0" smtClean="0"/>
          </a:p>
          <a:p>
            <a:pPr lvl="0"/>
            <a:r>
              <a:rPr lang="da-DK" sz="1600" dirty="0" smtClean="0"/>
              <a:t>Hvad betyder de nye rammer for Fælles Mål for, hvordan vi arbejder med evaluering af elevernes udvikling og udbytte? Hvad skal vi gøre mere af, mindre af, eller hvad skal vi gøre helt anderledes?</a:t>
            </a:r>
            <a:br>
              <a:rPr lang="da-DK" sz="1600" dirty="0" smtClean="0"/>
            </a:br>
            <a:endParaRPr lang="da-DK" sz="1600" dirty="0" smtClean="0"/>
          </a:p>
          <a:p>
            <a:pPr lvl="0"/>
            <a:r>
              <a:rPr lang="da-DK" sz="1600" dirty="0" smtClean="0"/>
              <a:t>Hvordan kan vi udvikle vores professionelle dømmekraft og handlerummet til at udøve den i?</a:t>
            </a:r>
            <a:br>
              <a:rPr lang="da-DK" sz="1600" dirty="0" smtClean="0"/>
            </a:br>
            <a:endParaRPr lang="da-DK" sz="1600" dirty="0" smtClean="0"/>
          </a:p>
          <a:p>
            <a:r>
              <a:rPr lang="da-DK" sz="1600" dirty="0" smtClean="0"/>
              <a:t>Hvordan kan eksisterende/nye samarbejder og strukturer m.v. understøtte os i at tilrettelægge en god undervisning inden for de nye rammer?</a:t>
            </a:r>
          </a:p>
        </p:txBody>
      </p:sp>
      <p:sp>
        <p:nvSpPr>
          <p:cNvPr id="4" name="Pladsholder til dato 3"/>
          <p:cNvSpPr>
            <a:spLocks noGrp="1"/>
          </p:cNvSpPr>
          <p:nvPr>
            <p:ph type="dt" sz="half" idx="10"/>
          </p:nvPr>
        </p:nvSpPr>
        <p:spPr/>
        <p:txBody>
          <a:bodyPr/>
          <a:lstStyle/>
          <a:p>
            <a:fld id="{E99083C6-A688-493F-8404-B7691D6B9763}" type="datetime1">
              <a:rPr lang="da-DK" smtClean="0"/>
              <a:pPr/>
              <a:t>03-07-2018</a:t>
            </a:fld>
            <a:endParaRPr lang="da-DK"/>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18</a:t>
            </a:fld>
            <a:endParaRPr lang="da-DK" dirty="0"/>
          </a:p>
        </p:txBody>
      </p:sp>
      <p:sp>
        <p:nvSpPr>
          <p:cNvPr id="7" name="Pladsholder til sidefod 4"/>
          <p:cNvSpPr>
            <a:spLocks noGrp="1"/>
          </p:cNvSpPr>
          <p:nvPr>
            <p:ph type="ftr" sz="quarter" idx="11"/>
          </p:nvPr>
        </p:nvSpPr>
        <p:spPr>
          <a:xfrm>
            <a:off x="431800" y="6269038"/>
            <a:ext cx="6405563" cy="360362"/>
          </a:xfrm>
        </p:spPr>
        <p:txBody>
          <a:bodyPr/>
          <a:lstStyle/>
          <a:p>
            <a:r>
              <a:rPr lang="da-DK" dirty="0" smtClean="0"/>
              <a:t>Dialogmateriale om Fælles </a:t>
            </a:r>
            <a:r>
              <a:rPr lang="da-DK" dirty="0"/>
              <a:t>Mål </a:t>
            </a:r>
          </a:p>
        </p:txBody>
      </p:sp>
    </p:spTree>
    <p:extLst>
      <p:ext uri="{BB962C8B-B14F-4D97-AF65-F5344CB8AC3E}">
        <p14:creationId xmlns:p14="http://schemas.microsoft.com/office/powerpoint/2010/main" val="1441328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6762" y="1196752"/>
            <a:ext cx="6478588" cy="1008162"/>
          </a:xfrm>
        </p:spPr>
        <p:txBody>
          <a:bodyPr/>
          <a:lstStyle/>
          <a:p>
            <a:r>
              <a:rPr lang="da-DK" dirty="0" smtClean="0"/>
              <a:t>Opsamling </a:t>
            </a:r>
            <a:endParaRPr lang="da-DK" dirty="0"/>
          </a:p>
        </p:txBody>
      </p:sp>
      <p:sp>
        <p:nvSpPr>
          <p:cNvPr id="4" name="Pladsholder til diasnummer 3"/>
          <p:cNvSpPr>
            <a:spLocks noGrp="1"/>
          </p:cNvSpPr>
          <p:nvPr>
            <p:ph type="sldNum" sz="quarter" idx="10"/>
          </p:nvPr>
        </p:nvSpPr>
        <p:spPr/>
        <p:txBody>
          <a:bodyPr/>
          <a:lstStyle/>
          <a:p>
            <a:fld id="{31421AFA-3AE7-4CEA-BC9B-447859BED57B}" type="slidenum">
              <a:rPr lang="da-DK" smtClean="0"/>
              <a:pPr/>
              <a:t>19</a:t>
            </a:fld>
            <a:endParaRPr lang="da-DK" dirty="0"/>
          </a:p>
        </p:txBody>
      </p:sp>
      <p:sp>
        <p:nvSpPr>
          <p:cNvPr id="5" name="Pladsholder til sidefod 4"/>
          <p:cNvSpPr txBox="1">
            <a:spLocks/>
          </p:cNvSpPr>
          <p:nvPr/>
        </p:nvSpPr>
        <p:spPr>
          <a:xfrm>
            <a:off x="431800" y="6303531"/>
            <a:ext cx="6405563" cy="360362"/>
          </a:xfrm>
          <a:prstGeom prst="rect">
            <a:avLst/>
          </a:prstGeom>
        </p:spPr>
        <p:txBody>
          <a:bodyPr/>
          <a:lstStyle>
            <a:defPPr>
              <a:defRPr lang="en-GB"/>
            </a:defPPr>
            <a:lvl1pPr algn="l" rtl="0" fontAlgn="base">
              <a:lnSpc>
                <a:spcPts val="1800"/>
              </a:lnSpc>
              <a:spcBef>
                <a:spcPct val="0"/>
              </a:spcBef>
              <a:spcAft>
                <a:spcPct val="0"/>
              </a:spcAft>
              <a:defRPr sz="1400" kern="1200">
                <a:solidFill>
                  <a:schemeClr val="tx1"/>
                </a:solidFill>
                <a:latin typeface="Georgia" pitchFamily="18" charset="0"/>
                <a:ea typeface="+mn-ea"/>
                <a:cs typeface="+mn-cs"/>
              </a:defRPr>
            </a:lvl1pPr>
            <a:lvl2pPr marL="457200" algn="l" rtl="0" fontAlgn="base">
              <a:lnSpc>
                <a:spcPts val="1800"/>
              </a:lnSpc>
              <a:spcBef>
                <a:spcPct val="0"/>
              </a:spcBef>
              <a:spcAft>
                <a:spcPct val="0"/>
              </a:spcAft>
              <a:defRPr sz="1400" kern="1200">
                <a:solidFill>
                  <a:schemeClr val="tx1"/>
                </a:solidFill>
                <a:latin typeface="Georgia" pitchFamily="18" charset="0"/>
                <a:ea typeface="+mn-ea"/>
                <a:cs typeface="+mn-cs"/>
              </a:defRPr>
            </a:lvl2pPr>
            <a:lvl3pPr marL="914400" algn="l" rtl="0" fontAlgn="base">
              <a:lnSpc>
                <a:spcPts val="1800"/>
              </a:lnSpc>
              <a:spcBef>
                <a:spcPct val="0"/>
              </a:spcBef>
              <a:spcAft>
                <a:spcPct val="0"/>
              </a:spcAft>
              <a:defRPr sz="1400" kern="1200">
                <a:solidFill>
                  <a:schemeClr val="tx1"/>
                </a:solidFill>
                <a:latin typeface="Georgia" pitchFamily="18" charset="0"/>
                <a:ea typeface="+mn-ea"/>
                <a:cs typeface="+mn-cs"/>
              </a:defRPr>
            </a:lvl3pPr>
            <a:lvl4pPr marL="1371600" algn="l" rtl="0" fontAlgn="base">
              <a:lnSpc>
                <a:spcPts val="1800"/>
              </a:lnSpc>
              <a:spcBef>
                <a:spcPct val="0"/>
              </a:spcBef>
              <a:spcAft>
                <a:spcPct val="0"/>
              </a:spcAft>
              <a:defRPr sz="1400" kern="1200">
                <a:solidFill>
                  <a:schemeClr val="tx1"/>
                </a:solidFill>
                <a:latin typeface="Georgia" pitchFamily="18" charset="0"/>
                <a:ea typeface="+mn-ea"/>
                <a:cs typeface="+mn-cs"/>
              </a:defRPr>
            </a:lvl4pPr>
            <a:lvl5pPr marL="1828800" algn="l" rtl="0" fontAlgn="base">
              <a:lnSpc>
                <a:spcPts val="1800"/>
              </a:lnSpc>
              <a:spcBef>
                <a:spcPct val="0"/>
              </a:spcBef>
              <a:spcAft>
                <a:spcPct val="0"/>
              </a:spcAft>
              <a:defRPr sz="1400" kern="1200">
                <a:solidFill>
                  <a:schemeClr val="tx1"/>
                </a:solidFill>
                <a:latin typeface="Georgia" pitchFamily="18" charset="0"/>
                <a:ea typeface="+mn-ea"/>
                <a:cs typeface="+mn-cs"/>
              </a:defRPr>
            </a:lvl5pPr>
            <a:lvl6pPr marL="2286000" algn="l" defTabSz="914400" rtl="0" eaLnBrk="1" latinLnBrk="0" hangingPunct="1">
              <a:defRPr sz="1400" kern="1200">
                <a:solidFill>
                  <a:schemeClr val="tx1"/>
                </a:solidFill>
                <a:latin typeface="Georgia" pitchFamily="18" charset="0"/>
                <a:ea typeface="+mn-ea"/>
                <a:cs typeface="+mn-cs"/>
              </a:defRPr>
            </a:lvl6pPr>
            <a:lvl7pPr marL="2743200" algn="l" defTabSz="914400" rtl="0" eaLnBrk="1" latinLnBrk="0" hangingPunct="1">
              <a:defRPr sz="1400" kern="1200">
                <a:solidFill>
                  <a:schemeClr val="tx1"/>
                </a:solidFill>
                <a:latin typeface="Georgia" pitchFamily="18" charset="0"/>
                <a:ea typeface="+mn-ea"/>
                <a:cs typeface="+mn-cs"/>
              </a:defRPr>
            </a:lvl7pPr>
            <a:lvl8pPr marL="3200400" algn="l" defTabSz="914400" rtl="0" eaLnBrk="1" latinLnBrk="0" hangingPunct="1">
              <a:defRPr sz="1400" kern="1200">
                <a:solidFill>
                  <a:schemeClr val="tx1"/>
                </a:solidFill>
                <a:latin typeface="Georgia" pitchFamily="18" charset="0"/>
                <a:ea typeface="+mn-ea"/>
                <a:cs typeface="+mn-cs"/>
              </a:defRPr>
            </a:lvl8pPr>
            <a:lvl9pPr marL="3657600" algn="l" defTabSz="914400" rtl="0" eaLnBrk="1" latinLnBrk="0" hangingPunct="1">
              <a:defRPr sz="1400" kern="1200">
                <a:solidFill>
                  <a:schemeClr val="tx1"/>
                </a:solidFill>
                <a:latin typeface="Georgia" pitchFamily="18" charset="0"/>
                <a:ea typeface="+mn-ea"/>
                <a:cs typeface="+mn-cs"/>
              </a:defRPr>
            </a:lvl9pPr>
          </a:lstStyle>
          <a:p>
            <a:r>
              <a:rPr lang="da-DK" sz="1000" dirty="0" smtClean="0"/>
              <a:t>Dialogmateriale om Fælles Mål </a:t>
            </a:r>
            <a:endParaRPr lang="da-DK" sz="1000" dirty="0"/>
          </a:p>
        </p:txBody>
      </p:sp>
    </p:spTree>
    <p:extLst>
      <p:ext uri="{BB962C8B-B14F-4D97-AF65-F5344CB8AC3E}">
        <p14:creationId xmlns:p14="http://schemas.microsoft.com/office/powerpoint/2010/main" val="429382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7938"/>
            <a:ext cx="6478588" cy="2367086"/>
          </a:xfrm>
        </p:spPr>
        <p:txBody>
          <a:bodyPr/>
          <a:lstStyle/>
          <a:p>
            <a:r>
              <a:rPr lang="da-DK" sz="2800" dirty="0" smtClean="0"/>
              <a:t>Indhold</a:t>
            </a:r>
            <a:r>
              <a:rPr lang="da-DK" sz="1800" dirty="0" smtClean="0"/>
              <a:t/>
            </a:r>
            <a:br>
              <a:rPr lang="da-DK" sz="1800" dirty="0" smtClean="0"/>
            </a:br>
            <a:r>
              <a:rPr lang="da-DK" sz="1800" dirty="0" smtClean="0"/>
              <a:t/>
            </a:r>
            <a:br>
              <a:rPr lang="da-DK" sz="1800" dirty="0" smtClean="0"/>
            </a:br>
            <a:r>
              <a:rPr lang="da-DK" sz="1800" dirty="0" smtClean="0"/>
              <a:t>Om de ændrede rammer for Fælles Mål</a:t>
            </a:r>
            <a:br>
              <a:rPr lang="da-DK" sz="1800" dirty="0" smtClean="0"/>
            </a:br>
            <a:r>
              <a:rPr lang="da-DK" sz="1800" dirty="0" smtClean="0"/>
              <a:t>Rådgivningsgruppen for Fælles Mål</a:t>
            </a:r>
            <a:br>
              <a:rPr lang="da-DK" sz="1800" dirty="0" smtClean="0"/>
            </a:br>
            <a:r>
              <a:rPr lang="da-DK" sz="1800" dirty="0" smtClean="0"/>
              <a:t>Inspirationsspørgsmål til refleksion og dialog</a:t>
            </a:r>
            <a:br>
              <a:rPr lang="da-DK" sz="1800" dirty="0" smtClean="0"/>
            </a:br>
            <a:r>
              <a:rPr lang="da-DK" sz="1800" dirty="0" smtClean="0"/>
              <a:t>Opsamling</a:t>
            </a:r>
            <a:br>
              <a:rPr lang="da-DK" sz="1800" dirty="0" smtClean="0"/>
            </a:br>
            <a:endParaRPr lang="da-DK" sz="1800" dirty="0"/>
          </a:p>
        </p:txBody>
      </p:sp>
      <p:sp>
        <p:nvSpPr>
          <p:cNvPr id="4" name="Pladsholder til dato 3"/>
          <p:cNvSpPr>
            <a:spLocks noGrp="1"/>
          </p:cNvSpPr>
          <p:nvPr>
            <p:ph type="dt" sz="half" idx="10"/>
          </p:nvPr>
        </p:nvSpPr>
        <p:spPr/>
        <p:txBody>
          <a:bodyPr/>
          <a:lstStyle/>
          <a:p>
            <a:fld id="{E99083C6-A688-493F-8404-B7691D6B9763}" type="datetime1">
              <a:rPr lang="da-DK" smtClean="0"/>
              <a:pPr/>
              <a:t>03-07-2018</a:t>
            </a:fld>
            <a:endParaRPr lang="da-DK"/>
          </a:p>
        </p:txBody>
      </p:sp>
      <p:sp>
        <p:nvSpPr>
          <p:cNvPr id="5" name="Pladsholder til sidefod 4"/>
          <p:cNvSpPr>
            <a:spLocks noGrp="1"/>
          </p:cNvSpPr>
          <p:nvPr>
            <p:ph type="ftr" sz="quarter" idx="11"/>
          </p:nvPr>
        </p:nvSpPr>
        <p:spPr/>
        <p:txBody>
          <a:bodyPr/>
          <a:lstStyle/>
          <a:p>
            <a:r>
              <a:rPr lang="da-DK" dirty="0"/>
              <a:t>Dialogmateriale om Fælles Mål </a:t>
            </a:r>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2</a:t>
            </a:fld>
            <a:endParaRPr lang="da-DK"/>
          </a:p>
        </p:txBody>
      </p:sp>
    </p:spTree>
    <p:extLst>
      <p:ext uri="{BB962C8B-B14F-4D97-AF65-F5344CB8AC3E}">
        <p14:creationId xmlns:p14="http://schemas.microsoft.com/office/powerpoint/2010/main" val="2516478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6478588" cy="1008112"/>
          </a:xfrm>
        </p:spPr>
        <p:txBody>
          <a:bodyPr/>
          <a:lstStyle/>
          <a:p>
            <a:r>
              <a:rPr lang="da-DK" sz="2800" dirty="0" smtClean="0"/>
              <a:t>Opsamling</a:t>
            </a:r>
            <a:endParaRPr lang="da-DK" sz="2800" dirty="0"/>
          </a:p>
        </p:txBody>
      </p:sp>
      <p:sp>
        <p:nvSpPr>
          <p:cNvPr id="3" name="Pladsholder til indhold 2"/>
          <p:cNvSpPr>
            <a:spLocks noGrp="1"/>
          </p:cNvSpPr>
          <p:nvPr>
            <p:ph idx="1"/>
          </p:nvPr>
        </p:nvSpPr>
        <p:spPr>
          <a:xfrm>
            <a:off x="431800" y="1268760"/>
            <a:ext cx="8277225" cy="4560540"/>
          </a:xfrm>
        </p:spPr>
        <p:txBody>
          <a:bodyPr/>
          <a:lstStyle/>
          <a:p>
            <a:endParaRPr lang="da-DK" dirty="0" smtClean="0"/>
          </a:p>
          <a:p>
            <a:r>
              <a:rPr lang="da-DK" dirty="0" smtClean="0"/>
              <a:t>Hvilke muligheder ser vi med de ændrede rammer for Fælles Mål? Og hvordan vil vi bruge dem til fortsat at skabe god undervisning?</a:t>
            </a:r>
            <a:r>
              <a:rPr lang="da-DK" dirty="0" smtClean="0">
                <a:solidFill>
                  <a:srgbClr val="FF0000"/>
                </a:solidFill>
              </a:rPr>
              <a:t/>
            </a:r>
            <a:br>
              <a:rPr lang="da-DK" dirty="0" smtClean="0">
                <a:solidFill>
                  <a:srgbClr val="FF0000"/>
                </a:solidFill>
              </a:rPr>
            </a:br>
            <a:endParaRPr lang="da-DK" dirty="0" smtClean="0"/>
          </a:p>
          <a:p>
            <a:r>
              <a:rPr lang="da-DK" dirty="0" smtClean="0"/>
              <a:t>Hvad er næste skridt – hvem, hvordan og hvornår?</a:t>
            </a:r>
            <a:r>
              <a:rPr lang="da-DK" dirty="0" smtClean="0">
                <a:solidFill>
                  <a:srgbClr val="00B0F0"/>
                </a:solidFill>
              </a:rPr>
              <a:t/>
            </a:r>
            <a:br>
              <a:rPr lang="da-DK" dirty="0" smtClean="0">
                <a:solidFill>
                  <a:srgbClr val="00B0F0"/>
                </a:solidFill>
              </a:rPr>
            </a:br>
            <a:endParaRPr lang="da-DK" dirty="0" smtClean="0">
              <a:solidFill>
                <a:srgbClr val="00B0F0"/>
              </a:solidFill>
            </a:endParaRPr>
          </a:p>
          <a:p>
            <a:r>
              <a:rPr lang="da-DK" dirty="0" smtClean="0"/>
              <a:t>Hvordan og hvornår fortsætter vi dialogen?</a:t>
            </a:r>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03-07-2018</a:t>
            </a:fld>
            <a:endParaRPr lang="da-DK"/>
          </a:p>
        </p:txBody>
      </p:sp>
      <p:sp>
        <p:nvSpPr>
          <p:cNvPr id="5" name="Pladsholder til sidefod 4"/>
          <p:cNvSpPr>
            <a:spLocks noGrp="1"/>
          </p:cNvSpPr>
          <p:nvPr>
            <p:ph type="ftr" sz="quarter" idx="11"/>
          </p:nvPr>
        </p:nvSpPr>
        <p:spPr/>
        <p:txBody>
          <a:bodyPr/>
          <a:lstStyle/>
          <a:p>
            <a:r>
              <a:rPr lang="da-DK" dirty="0" smtClean="0"/>
              <a:t>Dialogmateriale om </a:t>
            </a:r>
            <a:r>
              <a:rPr lang="da-DK" dirty="0"/>
              <a:t>Fælles Mål </a:t>
            </a:r>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20</a:t>
            </a:fld>
            <a:endParaRPr lang="da-DK"/>
          </a:p>
        </p:txBody>
      </p:sp>
    </p:spTree>
    <p:extLst>
      <p:ext uri="{BB962C8B-B14F-4D97-AF65-F5344CB8AC3E}">
        <p14:creationId xmlns:p14="http://schemas.microsoft.com/office/powerpoint/2010/main" val="1287527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412776"/>
            <a:ext cx="6478588" cy="1143000"/>
          </a:xfrm>
        </p:spPr>
        <p:txBody>
          <a:bodyPr/>
          <a:lstStyle/>
          <a:p>
            <a:r>
              <a:rPr lang="da-DK" dirty="0"/>
              <a:t>Om de ændrede rammer for Fælles Mål</a:t>
            </a:r>
          </a:p>
        </p:txBody>
      </p:sp>
      <p:sp>
        <p:nvSpPr>
          <p:cNvPr id="4" name="Pladsholder til dato 3"/>
          <p:cNvSpPr>
            <a:spLocks noGrp="1"/>
          </p:cNvSpPr>
          <p:nvPr>
            <p:ph type="dt" sz="half" idx="10"/>
          </p:nvPr>
        </p:nvSpPr>
        <p:spPr/>
        <p:txBody>
          <a:bodyPr/>
          <a:lstStyle/>
          <a:p>
            <a:fld id="{E99083C6-A688-493F-8404-B7691D6B9763}" type="datetime1">
              <a:rPr lang="da-DK" smtClean="0"/>
              <a:pPr/>
              <a:t>03-07-2018</a:t>
            </a:fld>
            <a:endParaRPr lang="da-DK"/>
          </a:p>
        </p:txBody>
      </p:sp>
      <p:sp>
        <p:nvSpPr>
          <p:cNvPr id="5" name="Pladsholder til sidefod 4"/>
          <p:cNvSpPr>
            <a:spLocks noGrp="1"/>
          </p:cNvSpPr>
          <p:nvPr>
            <p:ph type="ftr" sz="quarter" idx="11"/>
          </p:nvPr>
        </p:nvSpPr>
        <p:spPr/>
        <p:txBody>
          <a:bodyPr/>
          <a:lstStyle/>
          <a:p>
            <a:r>
              <a:rPr lang="da-DK" dirty="0"/>
              <a:t>Dialogmateriale om Fælles Mål </a:t>
            </a:r>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3</a:t>
            </a:fld>
            <a:endParaRPr lang="da-DK"/>
          </a:p>
        </p:txBody>
      </p:sp>
    </p:spTree>
    <p:extLst>
      <p:ext uri="{BB962C8B-B14F-4D97-AF65-F5344CB8AC3E}">
        <p14:creationId xmlns:p14="http://schemas.microsoft.com/office/powerpoint/2010/main" val="1765403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31800" y="1268760"/>
            <a:ext cx="8277225" cy="4824536"/>
          </a:xfrm>
        </p:spPr>
        <p:txBody>
          <a:bodyPr/>
          <a:lstStyle/>
          <a:p>
            <a:pPr marL="0" indent="0">
              <a:buNone/>
            </a:pPr>
            <a:r>
              <a:rPr lang="da-DK" dirty="0">
                <a:latin typeface="Georgia" panose="02040502050405020303" pitchFamily="18" charset="0"/>
              </a:rPr>
              <a:t>Politisk aftale af 19. maj 2017 om at løsne bindingerne i Fælles </a:t>
            </a:r>
            <a:r>
              <a:rPr lang="da-DK" dirty="0" smtClean="0">
                <a:latin typeface="Georgia" panose="02040502050405020303" pitchFamily="18" charset="0"/>
              </a:rPr>
              <a:t>Mål i folkeskoleforligskredsen (LA, S, DF, SF, K, R):</a:t>
            </a:r>
            <a:endParaRPr lang="da-DK" dirty="0">
              <a:latin typeface="Georgia" panose="02040502050405020303" pitchFamily="18" charset="0"/>
            </a:endParaRPr>
          </a:p>
          <a:p>
            <a:pPr marL="0" indent="0">
              <a:buNone/>
            </a:pPr>
            <a:endParaRPr lang="da-DK" dirty="0">
              <a:latin typeface="Georgia" panose="02040502050405020303" pitchFamily="18" charset="0"/>
            </a:endParaRPr>
          </a:p>
          <a:p>
            <a:r>
              <a:rPr lang="da-DK" dirty="0">
                <a:latin typeface="Georgia" panose="02040502050405020303" pitchFamily="18" charset="0"/>
              </a:rPr>
              <a:t>Folkeskoleforligskredsen er enig om at løsne på bindingerne i Fælles Mål for at give skolerne og lærerne et større professionelt råderum til at tilrettelægge undervisningen. Samtidig fastholdes de faglige ambitioner for, hvad eleverne skal lære i folkeskolen. </a:t>
            </a:r>
            <a:r>
              <a:rPr lang="da-DK" sz="1600" dirty="0" smtClean="0">
                <a:latin typeface="Georgia" panose="02040502050405020303" pitchFamily="18" charset="0"/>
              </a:rPr>
              <a:t/>
            </a:r>
            <a:br>
              <a:rPr lang="da-DK" sz="1600" dirty="0" smtClean="0">
                <a:latin typeface="Georgia" panose="02040502050405020303" pitchFamily="18" charset="0"/>
              </a:rPr>
            </a:br>
            <a:endParaRPr lang="da-DK" sz="1600" dirty="0">
              <a:latin typeface="Georgia" panose="02040502050405020303" pitchFamily="18" charset="0"/>
            </a:endParaRPr>
          </a:p>
          <a:p>
            <a:pPr>
              <a:buFont typeface="Arial" panose="020B0604020202020204" pitchFamily="34" charset="0"/>
              <a:buChar char="•"/>
            </a:pPr>
            <a:r>
              <a:rPr lang="da-DK" dirty="0">
                <a:latin typeface="Georgia" panose="02040502050405020303" pitchFamily="18" charset="0"/>
              </a:rPr>
              <a:t>Aftalen betyder, at: </a:t>
            </a:r>
          </a:p>
          <a:p>
            <a:pPr lvl="1">
              <a:buFont typeface="Arial" panose="020B0604020202020204" pitchFamily="34" charset="0"/>
              <a:buChar char="•"/>
            </a:pPr>
            <a:r>
              <a:rPr lang="da-DK" sz="1600" dirty="0" smtClean="0">
                <a:latin typeface="Georgia" panose="02040502050405020303" pitchFamily="18" charset="0"/>
              </a:rPr>
              <a:t>Fagenes formål stadig er bindende.</a:t>
            </a:r>
          </a:p>
          <a:p>
            <a:pPr lvl="1">
              <a:buFont typeface="Arial" panose="020B0604020202020204" pitchFamily="34" charset="0"/>
              <a:buChar char="•"/>
            </a:pPr>
            <a:r>
              <a:rPr lang="da-DK" sz="1600" dirty="0" smtClean="0">
                <a:latin typeface="Georgia" panose="02040502050405020303" pitchFamily="18" charset="0"/>
              </a:rPr>
              <a:t>Kompetenceområderne for folkeskolens fag og emner stadig er bindende.</a:t>
            </a:r>
          </a:p>
          <a:p>
            <a:pPr lvl="1">
              <a:buFont typeface="Arial" panose="020B0604020202020204" pitchFamily="34" charset="0"/>
              <a:buChar char="•"/>
            </a:pPr>
            <a:r>
              <a:rPr lang="da-DK" sz="1600" dirty="0" smtClean="0">
                <a:latin typeface="Georgia" panose="02040502050405020303" pitchFamily="18" charset="0"/>
              </a:rPr>
              <a:t>Kompetencemålene </a:t>
            </a:r>
            <a:r>
              <a:rPr lang="da-DK" sz="1600" dirty="0">
                <a:latin typeface="Georgia" panose="02040502050405020303" pitchFamily="18" charset="0"/>
              </a:rPr>
              <a:t>for folkeskolens fag og emner stadig er bindende. </a:t>
            </a:r>
          </a:p>
          <a:p>
            <a:pPr lvl="1">
              <a:buFont typeface="Arial" panose="020B0604020202020204" pitchFamily="34" charset="0"/>
              <a:buChar char="•"/>
            </a:pPr>
            <a:r>
              <a:rPr lang="da-DK" sz="1600" dirty="0">
                <a:latin typeface="Georgia" panose="02040502050405020303" pitchFamily="18" charset="0"/>
              </a:rPr>
              <a:t>Færdigheds- og vidensområderne stadig er bindende. </a:t>
            </a:r>
          </a:p>
          <a:p>
            <a:pPr lvl="1">
              <a:buFont typeface="Arial" panose="020B0604020202020204" pitchFamily="34" charset="0"/>
              <a:buChar char="•"/>
            </a:pPr>
            <a:r>
              <a:rPr lang="da-DK" sz="1600" dirty="0">
                <a:latin typeface="Georgia" panose="02040502050405020303" pitchFamily="18" charset="0"/>
              </a:rPr>
              <a:t>Færdigheds- og </a:t>
            </a:r>
            <a:r>
              <a:rPr lang="da-DK" sz="1600" dirty="0" err="1">
                <a:latin typeface="Georgia" panose="02040502050405020303" pitchFamily="18" charset="0"/>
              </a:rPr>
              <a:t>vidensmålene</a:t>
            </a:r>
            <a:r>
              <a:rPr lang="da-DK" sz="1600" dirty="0">
                <a:latin typeface="Georgia" panose="02040502050405020303" pitchFamily="18" charset="0"/>
              </a:rPr>
              <a:t> er gjort vejledende. </a:t>
            </a:r>
          </a:p>
          <a:p>
            <a:pPr lvl="1">
              <a:buFont typeface="Arial" panose="020B0604020202020204" pitchFamily="34" charset="0"/>
              <a:buChar char="•"/>
            </a:pPr>
            <a:r>
              <a:rPr lang="da-DK" sz="1600" dirty="0">
                <a:latin typeface="Georgia" panose="02040502050405020303" pitchFamily="18" charset="0"/>
              </a:rPr>
              <a:t>Opmærksomhedspunkterne i børnehaveklassen, dansk og matematik fortsat er obligatoriske. </a:t>
            </a:r>
          </a:p>
          <a:p>
            <a:pPr lvl="1">
              <a:buFont typeface="Arial" panose="020B0604020202020204" pitchFamily="34" charset="0"/>
              <a:buChar char="•"/>
            </a:pPr>
            <a:r>
              <a:rPr lang="da-DK" sz="1600" dirty="0">
                <a:latin typeface="Georgia" panose="02040502050405020303" pitchFamily="18" charset="0"/>
              </a:rPr>
              <a:t>De to kanonlister i hhv. dansk og historie fortsat er obligatoriske at benytte i </a:t>
            </a:r>
            <a:r>
              <a:rPr lang="da-DK" sz="1600" dirty="0" smtClean="0">
                <a:latin typeface="Georgia" panose="02040502050405020303" pitchFamily="18" charset="0"/>
              </a:rPr>
              <a:t>undervisningen.</a:t>
            </a:r>
          </a:p>
          <a:p>
            <a:pPr marL="0" indent="0">
              <a:buNone/>
            </a:pPr>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03-07-2018</a:t>
            </a:fld>
            <a:endParaRPr lang="da-DK"/>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4</a:t>
            </a:fld>
            <a:endParaRPr lang="da-DK"/>
          </a:p>
        </p:txBody>
      </p:sp>
      <p:sp>
        <p:nvSpPr>
          <p:cNvPr id="7" name="Rektangel 6"/>
          <p:cNvSpPr/>
          <p:nvPr/>
        </p:nvSpPr>
        <p:spPr>
          <a:xfrm>
            <a:off x="323528" y="476672"/>
            <a:ext cx="6624735" cy="348622"/>
          </a:xfrm>
          <a:prstGeom prst="rect">
            <a:avLst/>
          </a:prstGeom>
        </p:spPr>
        <p:txBody>
          <a:bodyPr wrap="square">
            <a:spAutoFit/>
          </a:bodyPr>
          <a:lstStyle/>
          <a:p>
            <a:r>
              <a:rPr lang="da-DK" sz="2800" b="1" dirty="0"/>
              <a:t>Ændrede rammer for </a:t>
            </a:r>
            <a:r>
              <a:rPr lang="da-DK" sz="2800" b="1" dirty="0" smtClean="0"/>
              <a:t>Fælles Mål</a:t>
            </a:r>
            <a:endParaRPr lang="da-DK" sz="2800" b="1" dirty="0"/>
          </a:p>
        </p:txBody>
      </p:sp>
      <p:sp>
        <p:nvSpPr>
          <p:cNvPr id="8" name="Pladsholder til sidefod 4"/>
          <p:cNvSpPr>
            <a:spLocks noGrp="1"/>
          </p:cNvSpPr>
          <p:nvPr>
            <p:ph type="ftr" sz="quarter" idx="11"/>
          </p:nvPr>
        </p:nvSpPr>
        <p:spPr>
          <a:xfrm>
            <a:off x="431800" y="6269038"/>
            <a:ext cx="6405563" cy="360362"/>
          </a:xfrm>
        </p:spPr>
        <p:txBody>
          <a:bodyPr/>
          <a:lstStyle/>
          <a:p>
            <a:r>
              <a:rPr lang="da-DK" dirty="0"/>
              <a:t>Dialogmateriale om Fælles Mål </a:t>
            </a:r>
          </a:p>
        </p:txBody>
      </p:sp>
    </p:spTree>
    <p:extLst>
      <p:ext uri="{BB962C8B-B14F-4D97-AF65-F5344CB8AC3E}">
        <p14:creationId xmlns:p14="http://schemas.microsoft.com/office/powerpoint/2010/main" val="2446696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31800" y="1412776"/>
            <a:ext cx="8277225" cy="4416524"/>
          </a:xfrm>
        </p:spPr>
        <p:txBody>
          <a:bodyPr/>
          <a:lstStyle/>
          <a:p>
            <a:r>
              <a:rPr lang="da-DK" dirty="0" smtClean="0">
                <a:latin typeface="Georgia" panose="02040502050405020303" pitchFamily="18" charset="0"/>
              </a:rPr>
              <a:t>Ændring af folkeskoleloven (Lov </a:t>
            </a:r>
            <a:r>
              <a:rPr lang="da-DK" dirty="0">
                <a:latin typeface="Georgia" panose="02040502050405020303" pitchFamily="18" charset="0"/>
              </a:rPr>
              <a:t>nr. </a:t>
            </a:r>
            <a:r>
              <a:rPr lang="da-DK" dirty="0" smtClean="0">
                <a:latin typeface="Georgia" panose="02040502050405020303" pitchFamily="18" charset="0"/>
              </a:rPr>
              <a:t>1445) </a:t>
            </a:r>
            <a:r>
              <a:rPr lang="da-DK" dirty="0">
                <a:latin typeface="Georgia" panose="02040502050405020303" pitchFamily="18" charset="0"/>
              </a:rPr>
              <a:t>trådte i kraft den 14. december 2017. Med lovens ikrafttræden blev færdigheds- og vidensmål gjort vejledende.</a:t>
            </a:r>
          </a:p>
          <a:p>
            <a:endParaRPr lang="da-DK" dirty="0">
              <a:latin typeface="Georgia" panose="02040502050405020303" pitchFamily="18" charset="0"/>
            </a:endParaRPr>
          </a:p>
          <a:p>
            <a:r>
              <a:rPr lang="da-DK" dirty="0">
                <a:latin typeface="Georgia" panose="02040502050405020303" pitchFamily="18" charset="0"/>
              </a:rPr>
              <a:t>Nye bekendtgørelser om Fælles Mål for hhv. børnehaveklassen og folkeskolens fag og </a:t>
            </a:r>
            <a:r>
              <a:rPr lang="da-DK" dirty="0" smtClean="0">
                <a:latin typeface="Georgia" panose="02040502050405020303" pitchFamily="18" charset="0"/>
              </a:rPr>
              <a:t>emner trådte </a:t>
            </a:r>
            <a:r>
              <a:rPr lang="da-DK" dirty="0">
                <a:latin typeface="Georgia" panose="02040502050405020303" pitchFamily="18" charset="0"/>
              </a:rPr>
              <a:t>i kraft den 15. marts 2018. </a:t>
            </a:r>
          </a:p>
          <a:p>
            <a:pPr marL="0" indent="0">
              <a:buNone/>
            </a:pPr>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03-07-2018</a:t>
            </a:fld>
            <a:endParaRPr lang="da-DK"/>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5</a:t>
            </a:fld>
            <a:endParaRPr lang="da-DK"/>
          </a:p>
        </p:txBody>
      </p:sp>
      <p:sp>
        <p:nvSpPr>
          <p:cNvPr id="7" name="Rektangel 6"/>
          <p:cNvSpPr/>
          <p:nvPr/>
        </p:nvSpPr>
        <p:spPr>
          <a:xfrm>
            <a:off x="323528" y="476672"/>
            <a:ext cx="6624735" cy="348622"/>
          </a:xfrm>
          <a:prstGeom prst="rect">
            <a:avLst/>
          </a:prstGeom>
        </p:spPr>
        <p:txBody>
          <a:bodyPr wrap="square">
            <a:spAutoFit/>
          </a:bodyPr>
          <a:lstStyle/>
          <a:p>
            <a:r>
              <a:rPr lang="da-DK" sz="2800" b="1" dirty="0"/>
              <a:t>Ændrede rammer for </a:t>
            </a:r>
            <a:r>
              <a:rPr lang="da-DK" sz="2800" b="1" dirty="0" smtClean="0"/>
              <a:t>Fælles Mål</a:t>
            </a:r>
            <a:endParaRPr lang="da-DK" sz="2800" b="1" dirty="0"/>
          </a:p>
        </p:txBody>
      </p:sp>
      <p:sp>
        <p:nvSpPr>
          <p:cNvPr id="8" name="Pladsholder til sidefod 4"/>
          <p:cNvSpPr>
            <a:spLocks noGrp="1"/>
          </p:cNvSpPr>
          <p:nvPr>
            <p:ph type="ftr" sz="quarter" idx="11"/>
          </p:nvPr>
        </p:nvSpPr>
        <p:spPr>
          <a:xfrm>
            <a:off x="431800" y="6269038"/>
            <a:ext cx="6405563" cy="360362"/>
          </a:xfrm>
        </p:spPr>
        <p:txBody>
          <a:bodyPr/>
          <a:lstStyle/>
          <a:p>
            <a:r>
              <a:rPr lang="da-DK" dirty="0"/>
              <a:t>Dialogmateriale om Fælles Mål </a:t>
            </a:r>
          </a:p>
        </p:txBody>
      </p:sp>
    </p:spTree>
    <p:extLst>
      <p:ext uri="{BB962C8B-B14F-4D97-AF65-F5344CB8AC3E}">
        <p14:creationId xmlns:p14="http://schemas.microsoft.com/office/powerpoint/2010/main" val="3067315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xmlns="" id="{690B5DFF-C96B-4F4F-9D4D-BE68DE2D377D}"/>
              </a:ext>
            </a:extLst>
          </p:cNvPr>
          <p:cNvSpPr>
            <a:spLocks noGrp="1"/>
          </p:cNvSpPr>
          <p:nvPr>
            <p:ph type="title"/>
          </p:nvPr>
        </p:nvSpPr>
        <p:spPr>
          <a:xfrm>
            <a:off x="467544" y="197769"/>
            <a:ext cx="6478588" cy="926975"/>
          </a:xfrm>
        </p:spPr>
        <p:txBody>
          <a:bodyPr/>
          <a:lstStyle/>
          <a:p>
            <a:r>
              <a:rPr lang="da-DK" sz="2800" dirty="0">
                <a:latin typeface="Georgia" panose="02040502050405020303" pitchFamily="18" charset="0"/>
              </a:rPr>
              <a:t>Ændrede rammer for Fælles Mål</a:t>
            </a:r>
          </a:p>
        </p:txBody>
      </p:sp>
      <p:sp>
        <p:nvSpPr>
          <p:cNvPr id="5" name="Titel 1">
            <a:extLst>
              <a:ext uri="{FF2B5EF4-FFF2-40B4-BE49-F238E27FC236}">
                <a16:creationId xmlns:a16="http://schemas.microsoft.com/office/drawing/2014/main" xmlns="" id="{86F7E936-B5BD-459D-B2A1-09B299F84CB2}"/>
              </a:ext>
            </a:extLst>
          </p:cNvPr>
          <p:cNvSpPr txBox="1">
            <a:spLocks/>
          </p:cNvSpPr>
          <p:nvPr/>
        </p:nvSpPr>
        <p:spPr bwMode="auto">
          <a:xfrm>
            <a:off x="613252" y="1340769"/>
            <a:ext cx="3456834" cy="432048"/>
          </a:xfrm>
          <a:prstGeom prst="rect">
            <a:avLst/>
          </a:prstGeom>
          <a:noFill/>
          <a:ln w="9525">
            <a:noFill/>
            <a:miter lim="800000"/>
            <a:headEnd/>
            <a:tailEnd/>
          </a:ln>
          <a:effectLst/>
        </p:spPr>
        <p:txBody>
          <a:bodyPr vert="horz" wrap="square" lIns="0" tIns="39307" rIns="0" bIns="39307" numCol="1" anchor="b" anchorCtr="0" compatLnSpc="1">
            <a:prstTxWarp prst="textNoShape">
              <a:avLst/>
            </a:prstTxWarp>
          </a:bodyPr>
          <a:lstStyle>
            <a:lvl1pPr algn="l" rtl="0" eaLnBrk="1" fontAlgn="base" hangingPunct="1">
              <a:lnSpc>
                <a:spcPts val="3600"/>
              </a:lnSpc>
              <a:spcBef>
                <a:spcPct val="0"/>
              </a:spcBef>
              <a:spcAft>
                <a:spcPct val="0"/>
              </a:spcAft>
              <a:defRPr sz="3400" b="1">
                <a:solidFill>
                  <a:schemeClr val="tx1"/>
                </a:solidFill>
                <a:latin typeface="+mj-lt"/>
                <a:ea typeface="+mj-ea"/>
                <a:cs typeface="+mj-cs"/>
              </a:defRPr>
            </a:lvl1pPr>
            <a:lvl2pPr algn="l" rtl="0" eaLnBrk="1" fontAlgn="base" hangingPunct="1">
              <a:lnSpc>
                <a:spcPts val="3600"/>
              </a:lnSpc>
              <a:spcBef>
                <a:spcPct val="0"/>
              </a:spcBef>
              <a:spcAft>
                <a:spcPct val="0"/>
              </a:spcAft>
              <a:defRPr sz="3400" b="1">
                <a:solidFill>
                  <a:schemeClr val="tx1"/>
                </a:solidFill>
                <a:latin typeface="Georgia" pitchFamily="18" charset="0"/>
              </a:defRPr>
            </a:lvl2pPr>
            <a:lvl3pPr algn="l" rtl="0" eaLnBrk="1" fontAlgn="base" hangingPunct="1">
              <a:lnSpc>
                <a:spcPts val="3600"/>
              </a:lnSpc>
              <a:spcBef>
                <a:spcPct val="0"/>
              </a:spcBef>
              <a:spcAft>
                <a:spcPct val="0"/>
              </a:spcAft>
              <a:defRPr sz="3400" b="1">
                <a:solidFill>
                  <a:schemeClr val="tx1"/>
                </a:solidFill>
                <a:latin typeface="Georgia" pitchFamily="18" charset="0"/>
              </a:defRPr>
            </a:lvl3pPr>
            <a:lvl4pPr algn="l" rtl="0" eaLnBrk="1" fontAlgn="base" hangingPunct="1">
              <a:lnSpc>
                <a:spcPts val="3600"/>
              </a:lnSpc>
              <a:spcBef>
                <a:spcPct val="0"/>
              </a:spcBef>
              <a:spcAft>
                <a:spcPct val="0"/>
              </a:spcAft>
              <a:defRPr sz="3400" b="1">
                <a:solidFill>
                  <a:schemeClr val="tx1"/>
                </a:solidFill>
                <a:latin typeface="Georgia" pitchFamily="18" charset="0"/>
              </a:defRPr>
            </a:lvl4pPr>
            <a:lvl5pPr algn="l" rtl="0" eaLnBrk="1" fontAlgn="base" hangingPunct="1">
              <a:lnSpc>
                <a:spcPts val="3600"/>
              </a:lnSpc>
              <a:spcBef>
                <a:spcPct val="0"/>
              </a:spcBef>
              <a:spcAft>
                <a:spcPct val="0"/>
              </a:spcAft>
              <a:defRPr sz="3400" b="1">
                <a:solidFill>
                  <a:schemeClr val="tx1"/>
                </a:solidFill>
                <a:latin typeface="Georgia" pitchFamily="18" charset="0"/>
              </a:defRPr>
            </a:lvl5pPr>
            <a:lvl6pPr marL="457200" algn="l" rtl="0" eaLnBrk="1" fontAlgn="base" hangingPunct="1">
              <a:lnSpc>
                <a:spcPts val="3600"/>
              </a:lnSpc>
              <a:spcBef>
                <a:spcPct val="0"/>
              </a:spcBef>
              <a:spcAft>
                <a:spcPct val="0"/>
              </a:spcAft>
              <a:defRPr sz="3400" b="1">
                <a:solidFill>
                  <a:schemeClr val="tx1"/>
                </a:solidFill>
                <a:latin typeface="Georgia" pitchFamily="18" charset="0"/>
              </a:defRPr>
            </a:lvl6pPr>
            <a:lvl7pPr marL="914400" algn="l" rtl="0" eaLnBrk="1" fontAlgn="base" hangingPunct="1">
              <a:lnSpc>
                <a:spcPts val="3600"/>
              </a:lnSpc>
              <a:spcBef>
                <a:spcPct val="0"/>
              </a:spcBef>
              <a:spcAft>
                <a:spcPct val="0"/>
              </a:spcAft>
              <a:defRPr sz="3400" b="1">
                <a:solidFill>
                  <a:schemeClr val="tx1"/>
                </a:solidFill>
                <a:latin typeface="Georgia" pitchFamily="18" charset="0"/>
              </a:defRPr>
            </a:lvl7pPr>
            <a:lvl8pPr marL="1371600" algn="l" rtl="0" eaLnBrk="1" fontAlgn="base" hangingPunct="1">
              <a:lnSpc>
                <a:spcPts val="3600"/>
              </a:lnSpc>
              <a:spcBef>
                <a:spcPct val="0"/>
              </a:spcBef>
              <a:spcAft>
                <a:spcPct val="0"/>
              </a:spcAft>
              <a:defRPr sz="3400" b="1">
                <a:solidFill>
                  <a:schemeClr val="tx1"/>
                </a:solidFill>
                <a:latin typeface="Georgia" pitchFamily="18" charset="0"/>
              </a:defRPr>
            </a:lvl8pPr>
            <a:lvl9pPr marL="1828800" algn="l" rtl="0" eaLnBrk="1" fontAlgn="base" hangingPunct="1">
              <a:lnSpc>
                <a:spcPts val="3600"/>
              </a:lnSpc>
              <a:spcBef>
                <a:spcPct val="0"/>
              </a:spcBef>
              <a:spcAft>
                <a:spcPct val="0"/>
              </a:spcAft>
              <a:defRPr sz="3400" b="1">
                <a:solidFill>
                  <a:schemeClr val="tx1"/>
                </a:solidFill>
                <a:latin typeface="Georgia" pitchFamily="18" charset="0"/>
              </a:defRPr>
            </a:lvl9pPr>
          </a:lstStyle>
          <a:p>
            <a:r>
              <a:rPr lang="da-DK" sz="1700" b="0" kern="0" dirty="0">
                <a:solidFill>
                  <a:srgbClr val="000000"/>
                </a:solidFill>
              </a:rPr>
              <a:t>Ex: Dansk, 9. klasse</a:t>
            </a:r>
          </a:p>
        </p:txBody>
      </p:sp>
      <p:graphicFrame>
        <p:nvGraphicFramePr>
          <p:cNvPr id="8" name="Pladsholder til indhold 7">
            <a:extLst>
              <a:ext uri="{FF2B5EF4-FFF2-40B4-BE49-F238E27FC236}">
                <a16:creationId xmlns:a16="http://schemas.microsoft.com/office/drawing/2014/main" xmlns="" id="{B9FCD1E0-0B1B-4ABD-A1FD-DEC2A9F86D70}"/>
              </a:ext>
            </a:extLst>
          </p:cNvPr>
          <p:cNvGraphicFramePr>
            <a:graphicFrameLocks noGrp="1"/>
          </p:cNvGraphicFramePr>
          <p:nvPr>
            <p:ph idx="1"/>
            <p:extLst>
              <p:ext uri="{D42A27DB-BD31-4B8C-83A1-F6EECF244321}">
                <p14:modId xmlns:p14="http://schemas.microsoft.com/office/powerpoint/2010/main" val="479381910"/>
              </p:ext>
            </p:extLst>
          </p:nvPr>
        </p:nvGraphicFramePr>
        <p:xfrm>
          <a:off x="613252" y="2806324"/>
          <a:ext cx="7900826" cy="3358980"/>
        </p:xfrm>
        <a:graphic>
          <a:graphicData uri="http://schemas.openxmlformats.org/drawingml/2006/table">
            <a:tbl>
              <a:tblPr>
                <a:tableStyleId>{5C22544A-7EE6-4342-B048-85BDC9FD1C3A}</a:tableStyleId>
              </a:tblPr>
              <a:tblGrid>
                <a:gridCol w="1426481">
                  <a:extLst>
                    <a:ext uri="{9D8B030D-6E8A-4147-A177-3AD203B41FA5}">
                      <a16:colId xmlns:a16="http://schemas.microsoft.com/office/drawing/2014/main" xmlns="" val="20000"/>
                    </a:ext>
                  </a:extLst>
                </a:gridCol>
                <a:gridCol w="1464688">
                  <a:extLst>
                    <a:ext uri="{9D8B030D-6E8A-4147-A177-3AD203B41FA5}">
                      <a16:colId xmlns:a16="http://schemas.microsoft.com/office/drawing/2014/main" xmlns="" val="20001"/>
                    </a:ext>
                  </a:extLst>
                </a:gridCol>
                <a:gridCol w="1018312">
                  <a:extLst>
                    <a:ext uri="{9D8B030D-6E8A-4147-A177-3AD203B41FA5}">
                      <a16:colId xmlns:a16="http://schemas.microsoft.com/office/drawing/2014/main" xmlns="" val="20002"/>
                    </a:ext>
                  </a:extLst>
                </a:gridCol>
                <a:gridCol w="2010062">
                  <a:extLst>
                    <a:ext uri="{9D8B030D-6E8A-4147-A177-3AD203B41FA5}">
                      <a16:colId xmlns:a16="http://schemas.microsoft.com/office/drawing/2014/main" xmlns="" val="20003"/>
                    </a:ext>
                  </a:extLst>
                </a:gridCol>
                <a:gridCol w="1981283">
                  <a:extLst>
                    <a:ext uri="{9D8B030D-6E8A-4147-A177-3AD203B41FA5}">
                      <a16:colId xmlns:a16="http://schemas.microsoft.com/office/drawing/2014/main" xmlns="" val="20004"/>
                    </a:ext>
                  </a:extLst>
                </a:gridCol>
              </a:tblGrid>
              <a:tr h="421225">
                <a:tc rowSpan="4">
                  <a:txBody>
                    <a:bodyPr/>
                    <a:lstStyle/>
                    <a:p>
                      <a:pPr algn="ctr" fontAlgn="ctr"/>
                      <a:r>
                        <a:rPr lang="da-DK" sz="1400" u="none" strike="noStrike" dirty="0">
                          <a:effectLst/>
                          <a:latin typeface="Georgia" panose="02040502050405020303" pitchFamily="18" charset="0"/>
                        </a:rPr>
                        <a:t>Kommunikation</a:t>
                      </a:r>
                      <a:endParaRPr lang="da-DK" sz="1400" b="1" i="0" u="none" strike="noStrike" dirty="0">
                        <a:solidFill>
                          <a:srgbClr val="000000"/>
                        </a:solidFill>
                        <a:effectLst/>
                        <a:latin typeface="Georgia" panose="02040502050405020303" pitchFamily="18" charset="0"/>
                      </a:endParaRPr>
                    </a:p>
                  </a:txBody>
                  <a:tcPr marL="7145" marR="7145" marT="9523" marB="0" anchor="ctr">
                    <a:solidFill>
                      <a:srgbClr val="33CCFF"/>
                    </a:solidFill>
                  </a:tcPr>
                </a:tc>
                <a:tc rowSpan="4">
                  <a:txBody>
                    <a:bodyPr/>
                    <a:lstStyle/>
                    <a:p>
                      <a:pPr algn="ctr" fontAlgn="ctr"/>
                      <a:r>
                        <a:rPr lang="da-DK" sz="1400" u="none" strike="noStrike" dirty="0">
                          <a:effectLst/>
                          <a:latin typeface="Georgia" panose="02040502050405020303" pitchFamily="18" charset="0"/>
                        </a:rPr>
                        <a:t>Eleven kan deltage reflekteret i </a:t>
                      </a:r>
                      <a:br>
                        <a:rPr lang="da-DK" sz="1400" u="none" strike="noStrike" dirty="0">
                          <a:effectLst/>
                          <a:latin typeface="Georgia" panose="02040502050405020303" pitchFamily="18" charset="0"/>
                        </a:rPr>
                      </a:br>
                      <a:r>
                        <a:rPr lang="da-DK" sz="1400" u="none" strike="noStrike" dirty="0">
                          <a:effectLst/>
                          <a:latin typeface="Georgia" panose="02040502050405020303" pitchFamily="18" charset="0"/>
                        </a:rPr>
                        <a:t>kommunikation i </a:t>
                      </a:r>
                      <a:br>
                        <a:rPr lang="da-DK" sz="1400" u="none" strike="noStrike" dirty="0">
                          <a:effectLst/>
                          <a:latin typeface="Georgia" panose="02040502050405020303" pitchFamily="18" charset="0"/>
                        </a:rPr>
                      </a:br>
                      <a:r>
                        <a:rPr lang="da-DK" sz="1400" u="none" strike="noStrike" dirty="0">
                          <a:effectLst/>
                          <a:latin typeface="Georgia" panose="02040502050405020303" pitchFamily="18" charset="0"/>
                        </a:rPr>
                        <a:t>komplekse formelle og sociale situationer</a:t>
                      </a:r>
                      <a:endParaRPr lang="da-DK" sz="1400" b="0" i="0" u="none" strike="noStrike" dirty="0">
                        <a:solidFill>
                          <a:srgbClr val="000000"/>
                        </a:solidFill>
                        <a:effectLst/>
                        <a:latin typeface="Georgia" panose="02040502050405020303" pitchFamily="18" charset="0"/>
                      </a:endParaRPr>
                    </a:p>
                  </a:txBody>
                  <a:tcPr marL="7145" marR="7145" marT="9523" marB="0" anchor="ctr">
                    <a:solidFill>
                      <a:srgbClr val="33CCFF"/>
                    </a:solidFill>
                  </a:tcPr>
                </a:tc>
                <a:tc>
                  <a:txBody>
                    <a:bodyPr/>
                    <a:lstStyle/>
                    <a:p>
                      <a:pPr algn="ctr" fontAlgn="ctr"/>
                      <a:r>
                        <a:rPr lang="da-DK" sz="1400" u="none" strike="noStrike" dirty="0">
                          <a:effectLst/>
                          <a:latin typeface="Georgia" panose="02040502050405020303" pitchFamily="18" charset="0"/>
                        </a:rPr>
                        <a:t> </a:t>
                      </a:r>
                      <a:endParaRPr lang="da-DK" sz="1400" b="0" i="0" u="none" strike="noStrike" dirty="0">
                        <a:solidFill>
                          <a:srgbClr val="000000"/>
                        </a:solidFill>
                        <a:effectLst/>
                        <a:latin typeface="Georgia" panose="02040502050405020303" pitchFamily="18" charset="0"/>
                      </a:endParaRPr>
                    </a:p>
                  </a:txBody>
                  <a:tcPr marL="7145" marR="7145" marT="9523" marB="0" anchor="ctr">
                    <a:solidFill>
                      <a:srgbClr val="33CCFF"/>
                    </a:solidFill>
                  </a:tcPr>
                </a:tc>
                <a:tc gridSpan="2">
                  <a:txBody>
                    <a:bodyPr/>
                    <a:lstStyle/>
                    <a:p>
                      <a:pPr algn="ctr" fontAlgn="ctr"/>
                      <a:r>
                        <a:rPr lang="da-DK" sz="1400" u="none" strike="noStrike" dirty="0">
                          <a:effectLst/>
                          <a:latin typeface="Georgia" panose="02040502050405020303" pitchFamily="18" charset="0"/>
                        </a:rPr>
                        <a:t>Dialog</a:t>
                      </a:r>
                      <a:endParaRPr lang="da-DK" sz="1400" b="0" i="0" u="none" strike="noStrike" dirty="0">
                        <a:solidFill>
                          <a:srgbClr val="000000"/>
                        </a:solidFill>
                        <a:effectLst/>
                        <a:latin typeface="Georgia" panose="02040502050405020303" pitchFamily="18" charset="0"/>
                      </a:endParaRPr>
                    </a:p>
                  </a:txBody>
                  <a:tcPr marL="7145" marR="7145" marT="9523" marB="0" anchor="ctr">
                    <a:solidFill>
                      <a:srgbClr val="33CCFF"/>
                    </a:solidFill>
                  </a:tcPr>
                </a:tc>
                <a:tc hMerge="1">
                  <a:txBody>
                    <a:bodyPr/>
                    <a:lstStyle/>
                    <a:p>
                      <a:endParaRPr lang="da-DK"/>
                    </a:p>
                  </a:txBody>
                  <a:tcPr/>
                </a:tc>
                <a:extLst>
                  <a:ext uri="{0D108BD9-81ED-4DB2-BD59-A6C34878D82A}">
                    <a16:rowId xmlns:a16="http://schemas.microsoft.com/office/drawing/2014/main" xmlns="" val="10000"/>
                  </a:ext>
                </a:extLst>
              </a:tr>
              <a:tr h="957331">
                <a:tc vMerge="1">
                  <a:txBody>
                    <a:bodyPr/>
                    <a:lstStyle/>
                    <a:p>
                      <a:endParaRPr lang="da-DK"/>
                    </a:p>
                  </a:txBody>
                  <a:tcPr/>
                </a:tc>
                <a:tc vMerge="1">
                  <a:txBody>
                    <a:bodyPr/>
                    <a:lstStyle/>
                    <a:p>
                      <a:endParaRPr lang="da-DK"/>
                    </a:p>
                  </a:txBody>
                  <a:tcPr/>
                </a:tc>
                <a:tc>
                  <a:txBody>
                    <a:bodyPr/>
                    <a:lstStyle/>
                    <a:p>
                      <a:pPr algn="ctr" fontAlgn="ctr"/>
                      <a:r>
                        <a:rPr lang="da-DK" sz="1400" u="none" strike="noStrike" kern="1200" dirty="0">
                          <a:solidFill>
                            <a:schemeClr val="dk1"/>
                          </a:solidFill>
                          <a:effectLst/>
                          <a:latin typeface="Georgia" panose="02040502050405020303" pitchFamily="18" charset="0"/>
                          <a:ea typeface="+mn-ea"/>
                          <a:cs typeface="+mn-cs"/>
                        </a:rPr>
                        <a:t>1.</a:t>
                      </a:r>
                    </a:p>
                  </a:txBody>
                  <a:tcPr marL="7145" marR="7145" marT="9523" marB="0" anchor="ctr">
                    <a:solidFill>
                      <a:srgbClr val="92D050"/>
                    </a:solidFill>
                  </a:tcPr>
                </a:tc>
                <a:tc>
                  <a:txBody>
                    <a:bodyPr/>
                    <a:lstStyle/>
                    <a:p>
                      <a:pPr algn="ctr" fontAlgn="ctr"/>
                      <a:r>
                        <a:rPr lang="da-DK" sz="1400" u="none" strike="noStrike" dirty="0">
                          <a:effectLst/>
                          <a:latin typeface="Georgia" panose="02040502050405020303" pitchFamily="18" charset="0"/>
                        </a:rPr>
                        <a:t>Eleven kan argumentere og informere</a:t>
                      </a:r>
                      <a:endParaRPr lang="da-DK" sz="1400" b="0" i="0" u="none" strike="noStrike" dirty="0">
                        <a:solidFill>
                          <a:srgbClr val="000000"/>
                        </a:solidFill>
                        <a:effectLst/>
                        <a:latin typeface="Georgia" panose="02040502050405020303" pitchFamily="18" charset="0"/>
                      </a:endParaRPr>
                    </a:p>
                  </a:txBody>
                  <a:tcPr marL="7145" marR="7145" marT="9523" marB="0" anchor="ctr">
                    <a:solidFill>
                      <a:srgbClr val="92D050"/>
                    </a:solidFill>
                  </a:tcPr>
                </a:tc>
                <a:tc>
                  <a:txBody>
                    <a:bodyPr/>
                    <a:lstStyle/>
                    <a:p>
                      <a:pPr algn="ctr" fontAlgn="ctr"/>
                      <a:r>
                        <a:rPr lang="da-DK" sz="1400" u="none" strike="noStrike" dirty="0">
                          <a:effectLst/>
                          <a:latin typeface="Georgia" panose="02040502050405020303" pitchFamily="18" charset="0"/>
                        </a:rPr>
                        <a:t>Eleven har viden om argumentations- og informationsformer</a:t>
                      </a:r>
                      <a:endParaRPr lang="da-DK" sz="1400" b="0" i="0" u="none" strike="noStrike" dirty="0">
                        <a:solidFill>
                          <a:srgbClr val="000000"/>
                        </a:solidFill>
                        <a:effectLst/>
                        <a:latin typeface="Georgia" panose="02040502050405020303" pitchFamily="18" charset="0"/>
                      </a:endParaRPr>
                    </a:p>
                  </a:txBody>
                  <a:tcPr marL="7145" marR="7145" marT="9523" marB="0" anchor="ctr">
                    <a:solidFill>
                      <a:srgbClr val="92D050"/>
                    </a:solidFill>
                  </a:tcPr>
                </a:tc>
                <a:extLst>
                  <a:ext uri="{0D108BD9-81ED-4DB2-BD59-A6C34878D82A}">
                    <a16:rowId xmlns:a16="http://schemas.microsoft.com/office/drawing/2014/main" xmlns="" val="10001"/>
                  </a:ext>
                </a:extLst>
              </a:tr>
              <a:tr h="1263679">
                <a:tc vMerge="1">
                  <a:txBody>
                    <a:bodyPr/>
                    <a:lstStyle/>
                    <a:p>
                      <a:endParaRPr lang="da-DK"/>
                    </a:p>
                  </a:txBody>
                  <a:tcPr/>
                </a:tc>
                <a:tc vMerge="1">
                  <a:txBody>
                    <a:bodyPr/>
                    <a:lstStyle/>
                    <a:p>
                      <a:endParaRPr lang="da-DK"/>
                    </a:p>
                  </a:txBody>
                  <a:tcPr/>
                </a:tc>
                <a:tc>
                  <a:txBody>
                    <a:bodyPr/>
                    <a:lstStyle/>
                    <a:p>
                      <a:pPr algn="ctr" fontAlgn="ctr"/>
                      <a:r>
                        <a:rPr lang="da-DK" sz="1400" u="none" strike="noStrike" kern="1200" dirty="0">
                          <a:solidFill>
                            <a:schemeClr val="dk1"/>
                          </a:solidFill>
                          <a:effectLst/>
                          <a:latin typeface="Georgia" panose="02040502050405020303" pitchFamily="18" charset="0"/>
                          <a:ea typeface="+mn-ea"/>
                          <a:cs typeface="+mn-cs"/>
                        </a:rPr>
                        <a:t>2.</a:t>
                      </a:r>
                    </a:p>
                  </a:txBody>
                  <a:tcPr marL="7145" marR="7145" marT="9523" marB="0" anchor="ctr">
                    <a:solidFill>
                      <a:srgbClr val="92D050"/>
                    </a:solidFill>
                  </a:tcPr>
                </a:tc>
                <a:tc>
                  <a:txBody>
                    <a:bodyPr/>
                    <a:lstStyle/>
                    <a:p>
                      <a:pPr marL="0" algn="ctr" defTabSz="914400" rtl="0" eaLnBrk="1" fontAlgn="ctr" latinLnBrk="0" hangingPunct="1"/>
                      <a:r>
                        <a:rPr lang="da-DK" sz="1400" u="none" strike="noStrike" kern="1200" dirty="0">
                          <a:solidFill>
                            <a:schemeClr val="dk1"/>
                          </a:solidFill>
                          <a:effectLst/>
                          <a:latin typeface="Georgia" panose="02040502050405020303" pitchFamily="18" charset="0"/>
                          <a:ea typeface="+mn-ea"/>
                          <a:cs typeface="+mn-cs"/>
                        </a:rPr>
                        <a:t>Eleven kan analysere samtaler</a:t>
                      </a:r>
                    </a:p>
                  </a:txBody>
                  <a:tcPr marL="7145" marR="7145" marT="9523" marB="0" anchor="ctr">
                    <a:solidFill>
                      <a:srgbClr val="92D050"/>
                    </a:solidFill>
                  </a:tcPr>
                </a:tc>
                <a:tc>
                  <a:txBody>
                    <a:bodyPr/>
                    <a:lstStyle/>
                    <a:p>
                      <a:pPr marL="0" algn="ctr" defTabSz="914400" rtl="0" eaLnBrk="1" fontAlgn="ctr" latinLnBrk="0" hangingPunct="1"/>
                      <a:r>
                        <a:rPr lang="da-DK" sz="1400" u="none" strike="noStrike" kern="1200" dirty="0">
                          <a:solidFill>
                            <a:schemeClr val="dk1"/>
                          </a:solidFill>
                          <a:effectLst/>
                          <a:latin typeface="Georgia" panose="02040502050405020303" pitchFamily="18" charset="0"/>
                          <a:ea typeface="+mn-ea"/>
                          <a:cs typeface="+mn-cs"/>
                        </a:rPr>
                        <a:t>Eleven har viden om retoriske virkemidler, talehandlinger og positionering</a:t>
                      </a:r>
                    </a:p>
                  </a:txBody>
                  <a:tcPr marL="7145" marR="7145" marT="9523" marB="0" anchor="ctr">
                    <a:solidFill>
                      <a:srgbClr val="92D050"/>
                    </a:solidFill>
                  </a:tcPr>
                </a:tc>
                <a:extLst>
                  <a:ext uri="{0D108BD9-81ED-4DB2-BD59-A6C34878D82A}">
                    <a16:rowId xmlns:a16="http://schemas.microsoft.com/office/drawing/2014/main" xmlns="" val="10002"/>
                  </a:ext>
                </a:extLst>
              </a:tr>
              <a:tr h="716745">
                <a:tc vMerge="1">
                  <a:txBody>
                    <a:bodyPr/>
                    <a:lstStyle/>
                    <a:p>
                      <a:endParaRPr lang="da-DK"/>
                    </a:p>
                  </a:txBody>
                  <a:tcPr/>
                </a:tc>
                <a:tc vMerge="1">
                  <a:txBody>
                    <a:bodyPr/>
                    <a:lstStyle/>
                    <a:p>
                      <a:endParaRPr lang="da-DK"/>
                    </a:p>
                  </a:txBody>
                  <a:tcPr/>
                </a:tc>
                <a:tc>
                  <a:txBody>
                    <a:bodyPr/>
                    <a:lstStyle/>
                    <a:p>
                      <a:pPr algn="ctr" fontAlgn="ctr"/>
                      <a:r>
                        <a:rPr lang="da-DK" sz="1400" u="none" strike="noStrike" kern="1200" dirty="0">
                          <a:solidFill>
                            <a:schemeClr val="dk1"/>
                          </a:solidFill>
                          <a:effectLst/>
                          <a:latin typeface="Georgia" panose="02040502050405020303" pitchFamily="18" charset="0"/>
                          <a:ea typeface="+mn-ea"/>
                          <a:cs typeface="+mn-cs"/>
                        </a:rPr>
                        <a:t>3</a:t>
                      </a:r>
                    </a:p>
                  </a:txBody>
                  <a:tcPr marL="7145" marR="7145" marT="9523" marB="0" anchor="ctr">
                    <a:solidFill>
                      <a:srgbClr val="92D050"/>
                    </a:solidFill>
                  </a:tcPr>
                </a:tc>
                <a:tc>
                  <a:txBody>
                    <a:bodyPr/>
                    <a:lstStyle/>
                    <a:p>
                      <a:pPr marL="0" algn="ctr" defTabSz="914400" rtl="0" eaLnBrk="1" fontAlgn="ctr" latinLnBrk="0" hangingPunct="1"/>
                      <a:r>
                        <a:rPr lang="da-DK" sz="1400" u="none" strike="noStrike" kern="1200" dirty="0">
                          <a:solidFill>
                            <a:schemeClr val="dk1"/>
                          </a:solidFill>
                          <a:effectLst/>
                          <a:latin typeface="Georgia" panose="02040502050405020303" pitchFamily="18" charset="0"/>
                          <a:ea typeface="+mn-ea"/>
                          <a:cs typeface="+mn-cs"/>
                        </a:rPr>
                        <a:t>Eleven kan deltage aktivt, åbent og analytisk i dialog</a:t>
                      </a:r>
                    </a:p>
                  </a:txBody>
                  <a:tcPr marL="7145" marR="7145" marT="9523" marB="0" anchor="ctr">
                    <a:solidFill>
                      <a:srgbClr val="92D050"/>
                    </a:solidFill>
                  </a:tcPr>
                </a:tc>
                <a:tc>
                  <a:txBody>
                    <a:bodyPr/>
                    <a:lstStyle/>
                    <a:p>
                      <a:pPr marL="0" algn="ctr" defTabSz="914400" rtl="0" eaLnBrk="1" fontAlgn="ctr" latinLnBrk="0" hangingPunct="1"/>
                      <a:r>
                        <a:rPr lang="da-DK" sz="1400" u="none" strike="noStrike" kern="1200" dirty="0">
                          <a:solidFill>
                            <a:schemeClr val="dk1"/>
                          </a:solidFill>
                          <a:effectLst/>
                          <a:latin typeface="Georgia" panose="02040502050405020303" pitchFamily="18" charset="0"/>
                          <a:ea typeface="+mn-ea"/>
                          <a:cs typeface="+mn-cs"/>
                        </a:rPr>
                        <a:t>Eleven har viden om demokratisk dialog</a:t>
                      </a:r>
                    </a:p>
                  </a:txBody>
                  <a:tcPr marL="7145" marR="7145" marT="9523" marB="0" anchor="ctr">
                    <a:solidFill>
                      <a:srgbClr val="92D050"/>
                    </a:solidFill>
                  </a:tcPr>
                </a:tc>
                <a:extLst>
                  <a:ext uri="{0D108BD9-81ED-4DB2-BD59-A6C34878D82A}">
                    <a16:rowId xmlns:a16="http://schemas.microsoft.com/office/drawing/2014/main" xmlns="" val="10003"/>
                  </a:ext>
                </a:extLst>
              </a:tr>
            </a:tbl>
          </a:graphicData>
        </a:graphic>
      </p:graphicFrame>
      <p:sp>
        <p:nvSpPr>
          <p:cNvPr id="2" name="Rectangle 1">
            <a:extLst>
              <a:ext uri="{FF2B5EF4-FFF2-40B4-BE49-F238E27FC236}">
                <a16:creationId xmlns:a16="http://schemas.microsoft.com/office/drawing/2014/main" xmlns="" id="{41B5B171-7DDE-4E3B-B358-8D1EAAAC946E}"/>
              </a:ext>
            </a:extLst>
          </p:cNvPr>
          <p:cNvSpPr/>
          <p:nvPr/>
        </p:nvSpPr>
        <p:spPr>
          <a:xfrm>
            <a:off x="618015" y="2274925"/>
            <a:ext cx="1415941" cy="52090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76800" tIns="38400" rIns="76800" bIns="38400" rtlCol="0" anchor="ctr"/>
          <a:lstStyle/>
          <a:p>
            <a:pPr algn="ctr"/>
            <a:r>
              <a:rPr lang="da-DK" sz="1200" b="1" dirty="0">
                <a:solidFill>
                  <a:srgbClr val="000000"/>
                </a:solidFill>
              </a:rPr>
              <a:t>Kompetence-</a:t>
            </a:r>
          </a:p>
          <a:p>
            <a:pPr algn="ctr"/>
            <a:r>
              <a:rPr lang="da-DK" sz="1200" b="1" dirty="0">
                <a:solidFill>
                  <a:srgbClr val="000000"/>
                </a:solidFill>
              </a:rPr>
              <a:t>områder</a:t>
            </a:r>
          </a:p>
        </p:txBody>
      </p:sp>
      <p:sp>
        <p:nvSpPr>
          <p:cNvPr id="7" name="Rectangle 6">
            <a:extLst>
              <a:ext uri="{FF2B5EF4-FFF2-40B4-BE49-F238E27FC236}">
                <a16:creationId xmlns:a16="http://schemas.microsoft.com/office/drawing/2014/main" xmlns="" id="{BB4EEA37-261C-4375-9FA2-3ADAC1C44D35}"/>
              </a:ext>
            </a:extLst>
          </p:cNvPr>
          <p:cNvSpPr/>
          <p:nvPr/>
        </p:nvSpPr>
        <p:spPr>
          <a:xfrm>
            <a:off x="2045165" y="2273339"/>
            <a:ext cx="1455729" cy="52090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76800" tIns="38400" rIns="76800" bIns="38400" rtlCol="0" anchor="ctr"/>
          <a:lstStyle/>
          <a:p>
            <a:pPr algn="ctr"/>
            <a:r>
              <a:rPr lang="da-DK" sz="1200" b="1" dirty="0">
                <a:solidFill>
                  <a:srgbClr val="000000"/>
                </a:solidFill>
              </a:rPr>
              <a:t>Kompetence-</a:t>
            </a:r>
          </a:p>
          <a:p>
            <a:pPr algn="ctr"/>
            <a:r>
              <a:rPr lang="da-DK" sz="1200" b="1" dirty="0">
                <a:solidFill>
                  <a:srgbClr val="000000"/>
                </a:solidFill>
              </a:rPr>
              <a:t>mål</a:t>
            </a:r>
          </a:p>
        </p:txBody>
      </p:sp>
      <p:sp>
        <p:nvSpPr>
          <p:cNvPr id="9" name="Rectangle 8">
            <a:extLst>
              <a:ext uri="{FF2B5EF4-FFF2-40B4-BE49-F238E27FC236}">
                <a16:creationId xmlns:a16="http://schemas.microsoft.com/office/drawing/2014/main" xmlns="" id="{F05D571B-069E-4352-BF30-99EF793A5278}"/>
              </a:ext>
            </a:extLst>
          </p:cNvPr>
          <p:cNvSpPr/>
          <p:nvPr/>
        </p:nvSpPr>
        <p:spPr>
          <a:xfrm>
            <a:off x="3511612" y="2273337"/>
            <a:ext cx="4997702" cy="52090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76800" tIns="38400" rIns="76800" bIns="38400" rtlCol="0" anchor="ctr"/>
          <a:lstStyle/>
          <a:p>
            <a:pPr algn="ctr"/>
            <a:r>
              <a:rPr lang="da-DK" sz="1200" b="1" dirty="0">
                <a:solidFill>
                  <a:srgbClr val="000000"/>
                </a:solidFill>
              </a:rPr>
              <a:t>Færdigheds- og vidensområder</a:t>
            </a:r>
          </a:p>
        </p:txBody>
      </p:sp>
      <p:sp>
        <p:nvSpPr>
          <p:cNvPr id="6" name="Rektangel 5"/>
          <p:cNvSpPr/>
          <p:nvPr/>
        </p:nvSpPr>
        <p:spPr bwMode="auto">
          <a:xfrm>
            <a:off x="613252" y="1707169"/>
            <a:ext cx="7896062" cy="4572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da-DK" smtClean="0">
              <a:solidFill>
                <a:srgbClr val="000000"/>
              </a:solidFill>
            </a:endParaRPr>
          </a:p>
        </p:txBody>
      </p:sp>
      <p:sp>
        <p:nvSpPr>
          <p:cNvPr id="3" name="Tekstboks 2"/>
          <p:cNvSpPr txBox="1"/>
          <p:nvPr/>
        </p:nvSpPr>
        <p:spPr>
          <a:xfrm>
            <a:off x="618015" y="1779655"/>
            <a:ext cx="7896062" cy="323165"/>
          </a:xfrm>
          <a:prstGeom prst="rect">
            <a:avLst/>
          </a:prstGeom>
          <a:solidFill>
            <a:srgbClr val="00B0F0"/>
          </a:solidFill>
        </p:spPr>
        <p:txBody>
          <a:bodyPr wrap="square" rtlCol="0">
            <a:spAutoFit/>
          </a:bodyPr>
          <a:lstStyle/>
          <a:p>
            <a:r>
              <a:rPr lang="da-DK" sz="1700" b="1" dirty="0" smtClean="0"/>
              <a:t>Fagformål</a:t>
            </a:r>
            <a:endParaRPr lang="da-DK" sz="1700" b="1" dirty="0"/>
          </a:p>
        </p:txBody>
      </p:sp>
    </p:spTree>
    <p:extLst>
      <p:ext uri="{BB962C8B-B14F-4D97-AF65-F5344CB8AC3E}">
        <p14:creationId xmlns:p14="http://schemas.microsoft.com/office/powerpoint/2010/main" val="179349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556792"/>
            <a:ext cx="6478588" cy="1008162"/>
          </a:xfrm>
        </p:spPr>
        <p:txBody>
          <a:bodyPr/>
          <a:lstStyle/>
          <a:p>
            <a:r>
              <a:rPr lang="da-DK" dirty="0"/>
              <a:t>Rådgivningsgruppen for Fælles Mål</a:t>
            </a:r>
          </a:p>
        </p:txBody>
      </p:sp>
      <p:sp>
        <p:nvSpPr>
          <p:cNvPr id="4" name="Pladsholder til diasnummer 3"/>
          <p:cNvSpPr>
            <a:spLocks noGrp="1"/>
          </p:cNvSpPr>
          <p:nvPr>
            <p:ph type="sldNum" sz="quarter" idx="10"/>
          </p:nvPr>
        </p:nvSpPr>
        <p:spPr/>
        <p:txBody>
          <a:bodyPr/>
          <a:lstStyle/>
          <a:p>
            <a:fld id="{31421AFA-3AE7-4CEA-BC9B-447859BED57B}" type="slidenum">
              <a:rPr lang="da-DK" smtClean="0"/>
              <a:pPr/>
              <a:t>7</a:t>
            </a:fld>
            <a:endParaRPr lang="da-DK" dirty="0"/>
          </a:p>
        </p:txBody>
      </p:sp>
      <p:sp>
        <p:nvSpPr>
          <p:cNvPr id="5" name="Pladsholder til sidefod 4"/>
          <p:cNvSpPr txBox="1">
            <a:spLocks/>
          </p:cNvSpPr>
          <p:nvPr/>
        </p:nvSpPr>
        <p:spPr>
          <a:xfrm>
            <a:off x="431800" y="6303531"/>
            <a:ext cx="6405563" cy="360362"/>
          </a:xfrm>
          <a:prstGeom prst="rect">
            <a:avLst/>
          </a:prstGeom>
        </p:spPr>
        <p:txBody>
          <a:bodyPr/>
          <a:lstStyle>
            <a:defPPr>
              <a:defRPr lang="en-GB"/>
            </a:defPPr>
            <a:lvl1pPr algn="l" rtl="0" fontAlgn="base">
              <a:lnSpc>
                <a:spcPts val="1800"/>
              </a:lnSpc>
              <a:spcBef>
                <a:spcPct val="0"/>
              </a:spcBef>
              <a:spcAft>
                <a:spcPct val="0"/>
              </a:spcAft>
              <a:defRPr sz="1400" kern="1200">
                <a:solidFill>
                  <a:schemeClr val="tx1"/>
                </a:solidFill>
                <a:latin typeface="Georgia" pitchFamily="18" charset="0"/>
                <a:ea typeface="+mn-ea"/>
                <a:cs typeface="+mn-cs"/>
              </a:defRPr>
            </a:lvl1pPr>
            <a:lvl2pPr marL="457200" algn="l" rtl="0" fontAlgn="base">
              <a:lnSpc>
                <a:spcPts val="1800"/>
              </a:lnSpc>
              <a:spcBef>
                <a:spcPct val="0"/>
              </a:spcBef>
              <a:spcAft>
                <a:spcPct val="0"/>
              </a:spcAft>
              <a:defRPr sz="1400" kern="1200">
                <a:solidFill>
                  <a:schemeClr val="tx1"/>
                </a:solidFill>
                <a:latin typeface="Georgia" pitchFamily="18" charset="0"/>
                <a:ea typeface="+mn-ea"/>
                <a:cs typeface="+mn-cs"/>
              </a:defRPr>
            </a:lvl2pPr>
            <a:lvl3pPr marL="914400" algn="l" rtl="0" fontAlgn="base">
              <a:lnSpc>
                <a:spcPts val="1800"/>
              </a:lnSpc>
              <a:spcBef>
                <a:spcPct val="0"/>
              </a:spcBef>
              <a:spcAft>
                <a:spcPct val="0"/>
              </a:spcAft>
              <a:defRPr sz="1400" kern="1200">
                <a:solidFill>
                  <a:schemeClr val="tx1"/>
                </a:solidFill>
                <a:latin typeface="Georgia" pitchFamily="18" charset="0"/>
                <a:ea typeface="+mn-ea"/>
                <a:cs typeface="+mn-cs"/>
              </a:defRPr>
            </a:lvl3pPr>
            <a:lvl4pPr marL="1371600" algn="l" rtl="0" fontAlgn="base">
              <a:lnSpc>
                <a:spcPts val="1800"/>
              </a:lnSpc>
              <a:spcBef>
                <a:spcPct val="0"/>
              </a:spcBef>
              <a:spcAft>
                <a:spcPct val="0"/>
              </a:spcAft>
              <a:defRPr sz="1400" kern="1200">
                <a:solidFill>
                  <a:schemeClr val="tx1"/>
                </a:solidFill>
                <a:latin typeface="Georgia" pitchFamily="18" charset="0"/>
                <a:ea typeface="+mn-ea"/>
                <a:cs typeface="+mn-cs"/>
              </a:defRPr>
            </a:lvl4pPr>
            <a:lvl5pPr marL="1828800" algn="l" rtl="0" fontAlgn="base">
              <a:lnSpc>
                <a:spcPts val="1800"/>
              </a:lnSpc>
              <a:spcBef>
                <a:spcPct val="0"/>
              </a:spcBef>
              <a:spcAft>
                <a:spcPct val="0"/>
              </a:spcAft>
              <a:defRPr sz="1400" kern="1200">
                <a:solidFill>
                  <a:schemeClr val="tx1"/>
                </a:solidFill>
                <a:latin typeface="Georgia" pitchFamily="18" charset="0"/>
                <a:ea typeface="+mn-ea"/>
                <a:cs typeface="+mn-cs"/>
              </a:defRPr>
            </a:lvl5pPr>
            <a:lvl6pPr marL="2286000" algn="l" defTabSz="914400" rtl="0" eaLnBrk="1" latinLnBrk="0" hangingPunct="1">
              <a:defRPr sz="1400" kern="1200">
                <a:solidFill>
                  <a:schemeClr val="tx1"/>
                </a:solidFill>
                <a:latin typeface="Georgia" pitchFamily="18" charset="0"/>
                <a:ea typeface="+mn-ea"/>
                <a:cs typeface="+mn-cs"/>
              </a:defRPr>
            </a:lvl6pPr>
            <a:lvl7pPr marL="2743200" algn="l" defTabSz="914400" rtl="0" eaLnBrk="1" latinLnBrk="0" hangingPunct="1">
              <a:defRPr sz="1400" kern="1200">
                <a:solidFill>
                  <a:schemeClr val="tx1"/>
                </a:solidFill>
                <a:latin typeface="Georgia" pitchFamily="18" charset="0"/>
                <a:ea typeface="+mn-ea"/>
                <a:cs typeface="+mn-cs"/>
              </a:defRPr>
            </a:lvl7pPr>
            <a:lvl8pPr marL="3200400" algn="l" defTabSz="914400" rtl="0" eaLnBrk="1" latinLnBrk="0" hangingPunct="1">
              <a:defRPr sz="1400" kern="1200">
                <a:solidFill>
                  <a:schemeClr val="tx1"/>
                </a:solidFill>
                <a:latin typeface="Georgia" pitchFamily="18" charset="0"/>
                <a:ea typeface="+mn-ea"/>
                <a:cs typeface="+mn-cs"/>
              </a:defRPr>
            </a:lvl8pPr>
            <a:lvl9pPr marL="3657600" algn="l" defTabSz="914400" rtl="0" eaLnBrk="1" latinLnBrk="0" hangingPunct="1">
              <a:defRPr sz="1400" kern="1200">
                <a:solidFill>
                  <a:schemeClr val="tx1"/>
                </a:solidFill>
                <a:latin typeface="Georgia" pitchFamily="18" charset="0"/>
                <a:ea typeface="+mn-ea"/>
                <a:cs typeface="+mn-cs"/>
              </a:defRPr>
            </a:lvl9pPr>
          </a:lstStyle>
          <a:p>
            <a:r>
              <a:rPr lang="da-DK" sz="1000" dirty="0" smtClean="0"/>
              <a:t>Dialogmateriale om Fælles Mål </a:t>
            </a:r>
            <a:endParaRPr lang="da-DK" sz="1000" dirty="0"/>
          </a:p>
        </p:txBody>
      </p:sp>
    </p:spTree>
    <p:extLst>
      <p:ext uri="{BB962C8B-B14F-4D97-AF65-F5344CB8AC3E}">
        <p14:creationId xmlns:p14="http://schemas.microsoft.com/office/powerpoint/2010/main" val="93970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6478588" cy="936104"/>
          </a:xfrm>
        </p:spPr>
        <p:txBody>
          <a:bodyPr/>
          <a:lstStyle/>
          <a:p>
            <a:r>
              <a:rPr lang="da-DK" sz="2800" dirty="0" smtClean="0"/>
              <a:t>Rådgivningsgruppen</a:t>
            </a:r>
            <a:endParaRPr lang="da-DK" sz="2800" dirty="0"/>
          </a:p>
        </p:txBody>
      </p:sp>
      <p:sp>
        <p:nvSpPr>
          <p:cNvPr id="3" name="Pladsholder til indhold 2"/>
          <p:cNvSpPr>
            <a:spLocks noGrp="1"/>
          </p:cNvSpPr>
          <p:nvPr>
            <p:ph idx="1"/>
          </p:nvPr>
        </p:nvSpPr>
        <p:spPr>
          <a:xfrm>
            <a:off x="431800" y="1340768"/>
            <a:ext cx="8277225" cy="4680520"/>
          </a:xfrm>
        </p:spPr>
        <p:txBody>
          <a:bodyPr/>
          <a:lstStyle/>
          <a:p>
            <a:r>
              <a:rPr lang="da-DK" dirty="0" smtClean="0"/>
              <a:t>På baggrund af de ændrede rammer for Fælles Mål nedsatte undervisningsminister Merete Riisager Rådgivningsgruppen for Fælles Mål i 2017.</a:t>
            </a:r>
            <a:br>
              <a:rPr lang="da-DK" dirty="0" smtClean="0"/>
            </a:br>
            <a:endParaRPr lang="da-DK" dirty="0" smtClean="0"/>
          </a:p>
          <a:p>
            <a:r>
              <a:rPr lang="da-DK" dirty="0" smtClean="0"/>
              <a:t>Rådgivningsgruppen kom i juni 2018 med anbefalinger til Undervisningsministeriets fremtidige vejlednings- og inspirationsmateriale om undervisning i folkeskolen.</a:t>
            </a:r>
            <a:br>
              <a:rPr lang="da-DK" dirty="0" smtClean="0"/>
            </a:br>
            <a:endParaRPr lang="da-DK" dirty="0" smtClean="0"/>
          </a:p>
          <a:p>
            <a:r>
              <a:rPr lang="da-DK" dirty="0" smtClean="0"/>
              <a:t>Rådgivningsgruppen har desuden formuleret fem pejlemærker, der afspejler centrale overvejelser fra rådgivningsgruppens drøftelser. Pejlemærkerne vedrører blandt andet, hvordan lærere og skoler kan udnytte den større frihed i rammerne for Fælles Mål, og hvordan folkeskolens formål kan spille en større rolle i undervisningen. </a:t>
            </a:r>
            <a:br>
              <a:rPr lang="da-DK" dirty="0" smtClean="0"/>
            </a:br>
            <a:endParaRPr lang="da-DK" dirty="0" smtClean="0"/>
          </a:p>
          <a:p>
            <a:r>
              <a:rPr lang="da-DK" dirty="0" smtClean="0"/>
              <a:t>Rådgivningsgruppen skulle i sit arbejde sikre en bred inddragelse og høring vedr. pejlemærker og anbefalinger. Sektoren har derfor i væsentligt omfang  været indbudt til at indgå aktivt i en åben dialog. </a:t>
            </a:r>
          </a:p>
          <a:p>
            <a:endParaRPr lang="da-DK" dirty="0"/>
          </a:p>
        </p:txBody>
      </p:sp>
      <p:sp>
        <p:nvSpPr>
          <p:cNvPr id="4" name="Pladsholder til dato 3"/>
          <p:cNvSpPr>
            <a:spLocks noGrp="1"/>
          </p:cNvSpPr>
          <p:nvPr>
            <p:ph type="dt" sz="half" idx="10"/>
          </p:nvPr>
        </p:nvSpPr>
        <p:spPr/>
        <p:txBody>
          <a:bodyPr/>
          <a:lstStyle/>
          <a:p>
            <a:fld id="{E99083C6-A688-493F-8404-B7691D6B9763}" type="datetime1">
              <a:rPr lang="da-DK" smtClean="0"/>
              <a:pPr/>
              <a:t>03-07-2018</a:t>
            </a:fld>
            <a:endParaRPr lang="da-DK"/>
          </a:p>
        </p:txBody>
      </p:sp>
      <p:sp>
        <p:nvSpPr>
          <p:cNvPr id="6" name="Pladsholder til diasnummer 5"/>
          <p:cNvSpPr>
            <a:spLocks noGrp="1"/>
          </p:cNvSpPr>
          <p:nvPr>
            <p:ph type="sldNum" sz="quarter" idx="12"/>
          </p:nvPr>
        </p:nvSpPr>
        <p:spPr/>
        <p:txBody>
          <a:bodyPr/>
          <a:lstStyle/>
          <a:p>
            <a:r>
              <a:rPr lang="da-DK" smtClean="0"/>
              <a:t>Side </a:t>
            </a:r>
            <a:fld id="{2422BA6A-2CEF-46ED-93BA-979740AEA7F0}" type="slidenum">
              <a:rPr lang="da-DK" smtClean="0"/>
              <a:pPr/>
              <a:t>8</a:t>
            </a:fld>
            <a:endParaRPr lang="da-DK"/>
          </a:p>
        </p:txBody>
      </p:sp>
      <p:sp>
        <p:nvSpPr>
          <p:cNvPr id="13" name="Pladsholder til sidefod 4"/>
          <p:cNvSpPr>
            <a:spLocks noGrp="1"/>
          </p:cNvSpPr>
          <p:nvPr>
            <p:ph type="ftr" sz="quarter" idx="11"/>
          </p:nvPr>
        </p:nvSpPr>
        <p:spPr>
          <a:xfrm>
            <a:off x="431800" y="6269038"/>
            <a:ext cx="6405563" cy="360362"/>
          </a:xfrm>
        </p:spPr>
        <p:txBody>
          <a:bodyPr/>
          <a:lstStyle/>
          <a:p>
            <a:r>
              <a:rPr lang="da-DK" dirty="0"/>
              <a:t>Dialogmateriale om Fælles Mål </a:t>
            </a:r>
          </a:p>
        </p:txBody>
      </p:sp>
    </p:spTree>
    <p:extLst>
      <p:ext uri="{BB962C8B-B14F-4D97-AF65-F5344CB8AC3E}">
        <p14:creationId xmlns:p14="http://schemas.microsoft.com/office/powerpoint/2010/main" val="3910864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 xmlns:a16="http://schemas.microsoft.com/office/drawing/2014/main" id="{690B5DFF-C96B-4F4F-9D4D-BE68DE2D377D}"/>
              </a:ext>
            </a:extLst>
          </p:cNvPr>
          <p:cNvSpPr>
            <a:spLocks noGrp="1"/>
          </p:cNvSpPr>
          <p:nvPr>
            <p:ph type="title"/>
          </p:nvPr>
        </p:nvSpPr>
        <p:spPr>
          <a:xfrm>
            <a:off x="467544" y="382653"/>
            <a:ext cx="6478588" cy="670083"/>
          </a:xfrm>
        </p:spPr>
        <p:txBody>
          <a:bodyPr/>
          <a:lstStyle/>
          <a:p>
            <a:r>
              <a:rPr lang="da-DK" sz="2800" dirty="0" smtClean="0">
                <a:latin typeface="Georgia" panose="02040502050405020303" pitchFamily="18" charset="0"/>
              </a:rPr>
              <a:t>Rådgivningsgruppen</a:t>
            </a:r>
            <a:endParaRPr lang="da-DK" sz="2800" dirty="0">
              <a:latin typeface="Georgia" panose="02040502050405020303" pitchFamily="18" charset="0"/>
            </a:endParaRPr>
          </a:p>
        </p:txBody>
      </p:sp>
      <p:sp>
        <p:nvSpPr>
          <p:cNvPr id="12" name="Pladsholder til indhold 2">
            <a:extLst>
              <a:ext uri="{FF2B5EF4-FFF2-40B4-BE49-F238E27FC236}">
                <a16:creationId xmlns="" xmlns:a16="http://schemas.microsoft.com/office/drawing/2014/main" id="{579570CC-F747-4F75-8410-7F867E77F697}"/>
              </a:ext>
            </a:extLst>
          </p:cNvPr>
          <p:cNvSpPr>
            <a:spLocks noGrp="1"/>
          </p:cNvSpPr>
          <p:nvPr>
            <p:ph sz="half" idx="1"/>
          </p:nvPr>
        </p:nvSpPr>
        <p:spPr>
          <a:xfrm>
            <a:off x="611560" y="1628800"/>
            <a:ext cx="3874085" cy="4062413"/>
          </a:xfrm>
        </p:spPr>
        <p:txBody>
          <a:bodyPr/>
          <a:lstStyle/>
          <a:p>
            <a:pPr marL="240030" indent="-240030">
              <a:lnSpc>
                <a:spcPts val="2016"/>
              </a:lnSpc>
              <a:buFont typeface="Arial" panose="020B0604020202020204" pitchFamily="34" charset="0"/>
              <a:buChar char="•"/>
            </a:pPr>
            <a:r>
              <a:rPr lang="da-DK" sz="1800" dirty="0">
                <a:latin typeface="Georgia" panose="02040502050405020303" pitchFamily="18" charset="0"/>
              </a:rPr>
              <a:t>Mette Frederiksen, Syvstjerneskolen, Værløse </a:t>
            </a:r>
          </a:p>
          <a:p>
            <a:pPr marL="240030" indent="-240030">
              <a:lnSpc>
                <a:spcPts val="2016"/>
              </a:lnSpc>
              <a:buFont typeface="Arial" panose="020B0604020202020204" pitchFamily="34" charset="0"/>
              <a:buChar char="•"/>
            </a:pPr>
            <a:r>
              <a:rPr lang="da-DK" sz="1800" dirty="0">
                <a:latin typeface="Georgia" panose="02040502050405020303" pitchFamily="18" charset="0"/>
              </a:rPr>
              <a:t>Gitte </a:t>
            </a:r>
            <a:r>
              <a:rPr lang="da-DK" sz="1800" dirty="0" err="1">
                <a:latin typeface="Georgia" panose="02040502050405020303" pitchFamily="18" charset="0"/>
              </a:rPr>
              <a:t>Grabov</a:t>
            </a:r>
            <a:r>
              <a:rPr lang="da-DK" sz="1800" dirty="0">
                <a:latin typeface="Georgia" panose="02040502050405020303" pitchFamily="18" charset="0"/>
              </a:rPr>
              <a:t>, </a:t>
            </a:r>
            <a:r>
              <a:rPr lang="da-DK" sz="1800" dirty="0" err="1">
                <a:latin typeface="Georgia" panose="02040502050405020303" pitchFamily="18" charset="0"/>
              </a:rPr>
              <a:t>Baltorpskolen</a:t>
            </a:r>
            <a:r>
              <a:rPr lang="da-DK" sz="1800" dirty="0">
                <a:latin typeface="Georgia" panose="02040502050405020303" pitchFamily="18" charset="0"/>
              </a:rPr>
              <a:t>, Ballerup </a:t>
            </a:r>
          </a:p>
          <a:p>
            <a:pPr marL="240030" indent="-240030">
              <a:lnSpc>
                <a:spcPts val="2016"/>
              </a:lnSpc>
              <a:buFont typeface="Arial" panose="020B0604020202020204" pitchFamily="34" charset="0"/>
              <a:buChar char="•"/>
            </a:pPr>
            <a:r>
              <a:rPr lang="da-DK" sz="1800" dirty="0">
                <a:latin typeface="Georgia" panose="02040502050405020303" pitchFamily="18" charset="0"/>
              </a:rPr>
              <a:t>Søren Madsen, </a:t>
            </a:r>
            <a:r>
              <a:rPr lang="da-DK" sz="1800" dirty="0" err="1">
                <a:latin typeface="Georgia" panose="02040502050405020303" pitchFamily="18" charset="0"/>
              </a:rPr>
              <a:t>Kastrupgårdsskolen</a:t>
            </a:r>
            <a:r>
              <a:rPr lang="da-DK" sz="1800" dirty="0">
                <a:latin typeface="Georgia" panose="02040502050405020303" pitchFamily="18" charset="0"/>
              </a:rPr>
              <a:t>, Tårnby </a:t>
            </a:r>
          </a:p>
          <a:p>
            <a:pPr marL="240030" indent="-240030">
              <a:lnSpc>
                <a:spcPts val="2016"/>
              </a:lnSpc>
              <a:buFont typeface="Arial" panose="020B0604020202020204" pitchFamily="34" charset="0"/>
              <a:buChar char="•"/>
            </a:pPr>
            <a:r>
              <a:rPr lang="da-DK" sz="1800" dirty="0">
                <a:latin typeface="Georgia" panose="02040502050405020303" pitchFamily="18" charset="0"/>
              </a:rPr>
              <a:t>Nanna </a:t>
            </a:r>
            <a:r>
              <a:rPr lang="da-DK" sz="1800" dirty="0" err="1">
                <a:latin typeface="Georgia" panose="02040502050405020303" pitchFamily="18" charset="0"/>
              </a:rPr>
              <a:t>Lohman</a:t>
            </a:r>
            <a:r>
              <a:rPr lang="da-DK" sz="1800" dirty="0">
                <a:latin typeface="Georgia" panose="02040502050405020303" pitchFamily="18" charset="0"/>
              </a:rPr>
              <a:t>, skoleleder, Holluf Pile Skole, Odense </a:t>
            </a:r>
          </a:p>
          <a:p>
            <a:pPr marL="240030" indent="-240030">
              <a:lnSpc>
                <a:spcPts val="2016"/>
              </a:lnSpc>
              <a:buFont typeface="Arial" panose="020B0604020202020204" pitchFamily="34" charset="0"/>
              <a:buChar char="•"/>
            </a:pPr>
            <a:r>
              <a:rPr lang="da-DK" sz="1800" dirty="0">
                <a:latin typeface="Georgia" panose="02040502050405020303" pitchFamily="18" charset="0"/>
              </a:rPr>
              <a:t>Helle Bjerg, pædagogisk leder, Skolen på Grundtvigsvej, </a:t>
            </a:r>
            <a:r>
              <a:rPr lang="da-DK" sz="1800" dirty="0" smtClean="0">
                <a:latin typeface="Georgia" panose="02040502050405020303" pitchFamily="18" charset="0"/>
              </a:rPr>
              <a:t>FRB </a:t>
            </a:r>
            <a:endParaRPr lang="da-DK" sz="1800" dirty="0">
              <a:latin typeface="Georgia" panose="02040502050405020303" pitchFamily="18" charset="0"/>
            </a:endParaRPr>
          </a:p>
          <a:p>
            <a:pPr marL="240030" indent="-240030">
              <a:lnSpc>
                <a:spcPts val="2016"/>
              </a:lnSpc>
              <a:buFont typeface="Arial" panose="020B0604020202020204" pitchFamily="34" charset="0"/>
              <a:buChar char="•"/>
            </a:pPr>
            <a:r>
              <a:rPr lang="da-DK" sz="1800" dirty="0">
                <a:latin typeface="Georgia" panose="02040502050405020303" pitchFamily="18" charset="0"/>
              </a:rPr>
              <a:t>Lene Tanggaard, professor </a:t>
            </a:r>
            <a:r>
              <a:rPr lang="da-DK" sz="1800" dirty="0" smtClean="0">
                <a:latin typeface="Georgia" panose="02040502050405020303" pitchFamily="18" charset="0"/>
              </a:rPr>
              <a:t>Aalborg </a:t>
            </a:r>
            <a:r>
              <a:rPr lang="da-DK" sz="1800" dirty="0">
                <a:latin typeface="Georgia" panose="02040502050405020303" pitchFamily="18" charset="0"/>
              </a:rPr>
              <a:t>Universitet (formand)</a:t>
            </a:r>
          </a:p>
          <a:p>
            <a:endParaRPr lang="da-DK" sz="1800" dirty="0">
              <a:latin typeface="Georgia" panose="02040502050405020303" pitchFamily="18" charset="0"/>
            </a:endParaRPr>
          </a:p>
        </p:txBody>
      </p:sp>
      <p:sp>
        <p:nvSpPr>
          <p:cNvPr id="2" name="Content Placeholder 1">
            <a:extLst>
              <a:ext uri="{FF2B5EF4-FFF2-40B4-BE49-F238E27FC236}">
                <a16:creationId xmlns="" xmlns:a16="http://schemas.microsoft.com/office/drawing/2014/main" id="{DFA0013D-7A64-4A9B-B4C0-F459A27C331A}"/>
              </a:ext>
            </a:extLst>
          </p:cNvPr>
          <p:cNvSpPr>
            <a:spLocks noGrp="1"/>
          </p:cNvSpPr>
          <p:nvPr>
            <p:ph sz="half" idx="2"/>
          </p:nvPr>
        </p:nvSpPr>
        <p:spPr/>
        <p:txBody>
          <a:bodyPr/>
          <a:lstStyle/>
          <a:p>
            <a:pPr marL="240030" indent="-240030">
              <a:lnSpc>
                <a:spcPts val="2016"/>
              </a:lnSpc>
              <a:buFont typeface="Arial" panose="020B0604020202020204" pitchFamily="34" charset="0"/>
              <a:buChar char="•"/>
            </a:pPr>
            <a:r>
              <a:rPr lang="da-DK" sz="1800" dirty="0">
                <a:latin typeface="Georgia" panose="02040502050405020303" pitchFamily="18" charset="0"/>
              </a:rPr>
              <a:t>Thomas Illum, forskningschef, UCL  </a:t>
            </a:r>
          </a:p>
          <a:p>
            <a:pPr marL="240030" indent="-240030">
              <a:lnSpc>
                <a:spcPts val="2016"/>
              </a:lnSpc>
              <a:buFont typeface="Arial" panose="020B0604020202020204" pitchFamily="34" charset="0"/>
              <a:buChar char="•"/>
            </a:pPr>
            <a:r>
              <a:rPr lang="da-DK" sz="1800" dirty="0">
                <a:latin typeface="Georgia" panose="02040502050405020303" pitchFamily="18" charset="0"/>
              </a:rPr>
              <a:t>Keld Skovmand, lektor UCL</a:t>
            </a:r>
          </a:p>
          <a:p>
            <a:pPr marL="240030" indent="-240030">
              <a:lnSpc>
                <a:spcPts val="2016"/>
              </a:lnSpc>
              <a:buFont typeface="Arial" panose="020B0604020202020204" pitchFamily="34" charset="0"/>
              <a:buChar char="•"/>
            </a:pPr>
            <a:r>
              <a:rPr lang="da-DK" sz="1800" dirty="0">
                <a:latin typeface="Georgia" panose="02040502050405020303" pitchFamily="18" charset="0"/>
              </a:rPr>
              <a:t>Thomas Kaas, lektor, UCC</a:t>
            </a:r>
          </a:p>
          <a:p>
            <a:pPr marL="240030" indent="-240030">
              <a:lnSpc>
                <a:spcPts val="2016"/>
              </a:lnSpc>
              <a:buFont typeface="Arial" panose="020B0604020202020204" pitchFamily="34" charset="0"/>
              <a:buChar char="•"/>
            </a:pPr>
            <a:r>
              <a:rPr lang="da-DK" sz="1800" dirty="0">
                <a:latin typeface="Georgia" panose="02040502050405020303" pitchFamily="18" charset="0"/>
              </a:rPr>
              <a:t>Lise Tingleff, områdechef EVA </a:t>
            </a:r>
          </a:p>
          <a:p>
            <a:pPr marL="240030" indent="-240030">
              <a:lnSpc>
                <a:spcPts val="2016"/>
              </a:lnSpc>
              <a:buFont typeface="Arial" panose="020B0604020202020204" pitchFamily="34" charset="0"/>
              <a:buChar char="•"/>
            </a:pPr>
            <a:r>
              <a:rPr lang="da-DK" sz="1800" dirty="0">
                <a:latin typeface="Georgia" panose="02040502050405020303" pitchFamily="18" charset="0"/>
              </a:rPr>
              <a:t>Jeanette Sjøberg, DLF</a:t>
            </a:r>
          </a:p>
          <a:p>
            <a:pPr marL="240030" indent="-240030">
              <a:lnSpc>
                <a:spcPts val="2016"/>
              </a:lnSpc>
              <a:buFont typeface="Arial" panose="020B0604020202020204" pitchFamily="34" charset="0"/>
              <a:buChar char="•"/>
            </a:pPr>
            <a:r>
              <a:rPr lang="da-DK" sz="1800" dirty="0">
                <a:latin typeface="Georgia" panose="02040502050405020303" pitchFamily="18" charset="0"/>
              </a:rPr>
              <a:t>Peter </a:t>
            </a:r>
            <a:r>
              <a:rPr lang="da-DK" sz="1800" dirty="0" err="1">
                <a:latin typeface="Georgia" panose="02040502050405020303" pitchFamily="18" charset="0"/>
              </a:rPr>
              <a:t>Pannula</a:t>
            </a:r>
            <a:r>
              <a:rPr lang="da-DK" sz="1800" dirty="0">
                <a:latin typeface="Georgia" panose="02040502050405020303" pitchFamily="18" charset="0"/>
              </a:rPr>
              <a:t> Toft, KL</a:t>
            </a:r>
          </a:p>
          <a:p>
            <a:pPr marL="240030" indent="-240030">
              <a:lnSpc>
                <a:spcPts val="2016"/>
              </a:lnSpc>
              <a:buFont typeface="Arial" panose="020B0604020202020204" pitchFamily="34" charset="0"/>
              <a:buChar char="•"/>
            </a:pPr>
            <a:r>
              <a:rPr lang="da-DK" sz="1800" dirty="0">
                <a:latin typeface="Georgia" panose="02040502050405020303" pitchFamily="18" charset="0"/>
              </a:rPr>
              <a:t>Søren Teglskov, Skolelederforeningen</a:t>
            </a:r>
          </a:p>
          <a:p>
            <a:pPr marL="240030" indent="-240030">
              <a:lnSpc>
                <a:spcPts val="2016"/>
              </a:lnSpc>
              <a:buFont typeface="Arial" panose="020B0604020202020204" pitchFamily="34" charset="0"/>
              <a:buChar char="•"/>
            </a:pPr>
            <a:r>
              <a:rPr lang="da-DK" sz="1800" dirty="0">
                <a:latin typeface="Georgia" panose="02040502050405020303" pitchFamily="18" charset="0"/>
              </a:rPr>
              <a:t>Vibeke Post Madsen, BKF </a:t>
            </a:r>
          </a:p>
          <a:p>
            <a:endParaRPr lang="en-GB" sz="1700" dirty="0">
              <a:latin typeface="Georgia" panose="02040502050405020303" pitchFamily="18" charset="0"/>
            </a:endParaRPr>
          </a:p>
        </p:txBody>
      </p:sp>
      <p:sp>
        <p:nvSpPr>
          <p:cNvPr id="8" name="Pladsholder til sidefod 4"/>
          <p:cNvSpPr txBox="1">
            <a:spLocks/>
          </p:cNvSpPr>
          <p:nvPr/>
        </p:nvSpPr>
        <p:spPr>
          <a:xfrm>
            <a:off x="431800" y="6381328"/>
            <a:ext cx="6405563" cy="360040"/>
          </a:xfrm>
          <a:prstGeom prst="rect">
            <a:avLst/>
          </a:prstGeom>
        </p:spPr>
        <p:txBody>
          <a:bodyPr/>
          <a:lstStyle>
            <a:defPPr>
              <a:defRPr lang="en-GB"/>
            </a:defPPr>
            <a:lvl1pPr algn="l" rtl="0" fontAlgn="base">
              <a:lnSpc>
                <a:spcPts val="1800"/>
              </a:lnSpc>
              <a:spcBef>
                <a:spcPct val="0"/>
              </a:spcBef>
              <a:spcAft>
                <a:spcPct val="0"/>
              </a:spcAft>
              <a:defRPr sz="1400" kern="1200">
                <a:solidFill>
                  <a:schemeClr val="tx1"/>
                </a:solidFill>
                <a:latin typeface="Georgia" pitchFamily="18" charset="0"/>
                <a:ea typeface="+mn-ea"/>
                <a:cs typeface="+mn-cs"/>
              </a:defRPr>
            </a:lvl1pPr>
            <a:lvl2pPr marL="457200" algn="l" rtl="0" fontAlgn="base">
              <a:lnSpc>
                <a:spcPts val="1800"/>
              </a:lnSpc>
              <a:spcBef>
                <a:spcPct val="0"/>
              </a:spcBef>
              <a:spcAft>
                <a:spcPct val="0"/>
              </a:spcAft>
              <a:defRPr sz="1400" kern="1200">
                <a:solidFill>
                  <a:schemeClr val="tx1"/>
                </a:solidFill>
                <a:latin typeface="Georgia" pitchFamily="18" charset="0"/>
                <a:ea typeface="+mn-ea"/>
                <a:cs typeface="+mn-cs"/>
              </a:defRPr>
            </a:lvl2pPr>
            <a:lvl3pPr marL="914400" algn="l" rtl="0" fontAlgn="base">
              <a:lnSpc>
                <a:spcPts val="1800"/>
              </a:lnSpc>
              <a:spcBef>
                <a:spcPct val="0"/>
              </a:spcBef>
              <a:spcAft>
                <a:spcPct val="0"/>
              </a:spcAft>
              <a:defRPr sz="1400" kern="1200">
                <a:solidFill>
                  <a:schemeClr val="tx1"/>
                </a:solidFill>
                <a:latin typeface="Georgia" pitchFamily="18" charset="0"/>
                <a:ea typeface="+mn-ea"/>
                <a:cs typeface="+mn-cs"/>
              </a:defRPr>
            </a:lvl3pPr>
            <a:lvl4pPr marL="1371600" algn="l" rtl="0" fontAlgn="base">
              <a:lnSpc>
                <a:spcPts val="1800"/>
              </a:lnSpc>
              <a:spcBef>
                <a:spcPct val="0"/>
              </a:spcBef>
              <a:spcAft>
                <a:spcPct val="0"/>
              </a:spcAft>
              <a:defRPr sz="1400" kern="1200">
                <a:solidFill>
                  <a:schemeClr val="tx1"/>
                </a:solidFill>
                <a:latin typeface="Georgia" pitchFamily="18" charset="0"/>
                <a:ea typeface="+mn-ea"/>
                <a:cs typeface="+mn-cs"/>
              </a:defRPr>
            </a:lvl4pPr>
            <a:lvl5pPr marL="1828800" algn="l" rtl="0" fontAlgn="base">
              <a:lnSpc>
                <a:spcPts val="1800"/>
              </a:lnSpc>
              <a:spcBef>
                <a:spcPct val="0"/>
              </a:spcBef>
              <a:spcAft>
                <a:spcPct val="0"/>
              </a:spcAft>
              <a:defRPr sz="1400" kern="1200">
                <a:solidFill>
                  <a:schemeClr val="tx1"/>
                </a:solidFill>
                <a:latin typeface="Georgia" pitchFamily="18" charset="0"/>
                <a:ea typeface="+mn-ea"/>
                <a:cs typeface="+mn-cs"/>
              </a:defRPr>
            </a:lvl5pPr>
            <a:lvl6pPr marL="2286000" algn="l" defTabSz="914400" rtl="0" eaLnBrk="1" latinLnBrk="0" hangingPunct="1">
              <a:defRPr sz="1400" kern="1200">
                <a:solidFill>
                  <a:schemeClr val="tx1"/>
                </a:solidFill>
                <a:latin typeface="Georgia" pitchFamily="18" charset="0"/>
                <a:ea typeface="+mn-ea"/>
                <a:cs typeface="+mn-cs"/>
              </a:defRPr>
            </a:lvl6pPr>
            <a:lvl7pPr marL="2743200" algn="l" defTabSz="914400" rtl="0" eaLnBrk="1" latinLnBrk="0" hangingPunct="1">
              <a:defRPr sz="1400" kern="1200">
                <a:solidFill>
                  <a:schemeClr val="tx1"/>
                </a:solidFill>
                <a:latin typeface="Georgia" pitchFamily="18" charset="0"/>
                <a:ea typeface="+mn-ea"/>
                <a:cs typeface="+mn-cs"/>
              </a:defRPr>
            </a:lvl7pPr>
            <a:lvl8pPr marL="3200400" algn="l" defTabSz="914400" rtl="0" eaLnBrk="1" latinLnBrk="0" hangingPunct="1">
              <a:defRPr sz="1400" kern="1200">
                <a:solidFill>
                  <a:schemeClr val="tx1"/>
                </a:solidFill>
                <a:latin typeface="Georgia" pitchFamily="18" charset="0"/>
                <a:ea typeface="+mn-ea"/>
                <a:cs typeface="+mn-cs"/>
              </a:defRPr>
            </a:lvl8pPr>
            <a:lvl9pPr marL="3657600" algn="l" defTabSz="914400" rtl="0" eaLnBrk="1" latinLnBrk="0" hangingPunct="1">
              <a:defRPr sz="1400" kern="1200">
                <a:solidFill>
                  <a:schemeClr val="tx1"/>
                </a:solidFill>
                <a:latin typeface="Georgia" pitchFamily="18" charset="0"/>
                <a:ea typeface="+mn-ea"/>
                <a:cs typeface="+mn-cs"/>
              </a:defRPr>
            </a:lvl9pPr>
          </a:lstStyle>
          <a:p>
            <a:r>
              <a:rPr lang="da-DK" sz="1000" dirty="0" smtClean="0"/>
              <a:t>Dialogmateriale om Fælles Mål </a:t>
            </a:r>
            <a:endParaRPr lang="da-DK" sz="1000" dirty="0"/>
          </a:p>
        </p:txBody>
      </p:sp>
    </p:spTree>
    <p:extLst>
      <p:ext uri="{BB962C8B-B14F-4D97-AF65-F5344CB8AC3E}">
        <p14:creationId xmlns:p14="http://schemas.microsoft.com/office/powerpoint/2010/main" val="217372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P-præsentation KTS">
  <a:themeElements>
    <a:clrScheme name="UVM">
      <a:dk1>
        <a:sysClr val="windowText" lastClr="000000"/>
      </a:dk1>
      <a:lt1>
        <a:sysClr val="window" lastClr="FFFFFF"/>
      </a:lt1>
      <a:dk2>
        <a:srgbClr val="568096"/>
      </a:dk2>
      <a:lt2>
        <a:srgbClr val="C0BFBF"/>
      </a:lt2>
      <a:accent1>
        <a:srgbClr val="568096"/>
      </a:accent1>
      <a:accent2>
        <a:srgbClr val="C0BFBF"/>
      </a:accent2>
      <a:accent3>
        <a:srgbClr val="889EA6"/>
      </a:accent3>
      <a:accent4>
        <a:srgbClr val="B72F34"/>
      </a:accent4>
      <a:accent5>
        <a:srgbClr val="BDAC9A"/>
      </a:accent5>
      <a:accent6>
        <a:srgbClr val="009FDA"/>
      </a:accent6>
      <a:hlink>
        <a:srgbClr val="0000FF"/>
      </a:hlink>
      <a:folHlink>
        <a:srgbClr val="800080"/>
      </a:folHlink>
    </a:clrScheme>
    <a:fontScheme name="Ministeriet for børn og undervisning">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å - Ministeriet for børn og undervisning">
  <a:themeElements>
    <a:clrScheme name="Blå - 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fontScheme name="Blå - Ministeriet for børn og undervisning">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Blå - 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ød - Ministeriet for børn og undervisning">
  <a:themeElements>
    <a:clrScheme name="Rød - 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fontScheme name="Rød - Ministeriet for børn og undervisning">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Rød - 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P-præsentation KTS">
  <a:themeElements>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fontScheme name="Ministeriet for børn og undervisning">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P-præsentation KTS">
  <a:themeElements>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fontScheme name="Ministeriet for børn og undervisning">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rgbClr val="DFD67F"/>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ts val="18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Ministeriet for børn og undervisning 1">
        <a:dk1>
          <a:srgbClr val="000000"/>
        </a:dk1>
        <a:lt1>
          <a:srgbClr val="FFFFFF"/>
        </a:lt1>
        <a:dk2>
          <a:srgbClr val="B63333"/>
        </a:dk2>
        <a:lt2>
          <a:srgbClr val="537B8D"/>
        </a:lt2>
        <a:accent1>
          <a:srgbClr val="00641E"/>
        </a:accent1>
        <a:accent2>
          <a:srgbClr val="906B00"/>
        </a:accent2>
        <a:accent3>
          <a:srgbClr val="FFFFFF"/>
        </a:accent3>
        <a:accent4>
          <a:srgbClr val="000000"/>
        </a:accent4>
        <a:accent5>
          <a:srgbClr val="AAB8AB"/>
        </a:accent5>
        <a:accent6>
          <a:srgbClr val="826000"/>
        </a:accent6>
        <a:hlink>
          <a:srgbClr val="781D7E"/>
        </a:hlink>
        <a:folHlink>
          <a:srgbClr val="FDB94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FABB37"/>
    </a:dk2>
    <a:lt2>
      <a:srgbClr val="00443B"/>
    </a:lt2>
    <a:accent1>
      <a:srgbClr val="957200"/>
    </a:accent1>
    <a:accent2>
      <a:srgbClr val="9A9B9B"/>
    </a:accent2>
    <a:accent3>
      <a:srgbClr val="FFFFFF"/>
    </a:accent3>
    <a:accent4>
      <a:srgbClr val="000000"/>
    </a:accent4>
    <a:accent5>
      <a:srgbClr val="C8BCAA"/>
    </a:accent5>
    <a:accent6>
      <a:srgbClr val="8B8C8C"/>
    </a:accent6>
    <a:hlink>
      <a:srgbClr val="639691"/>
    </a:hlink>
    <a:folHlink>
      <a:srgbClr val="BFD3D1"/>
    </a:folHlink>
  </a:clrScheme>
</a:themeOverride>
</file>

<file path=ppt/theme/themeOverride2.xml><?xml version="1.0" encoding="utf-8"?>
<a:themeOverride xmlns:a="http://schemas.openxmlformats.org/drawingml/2006/main">
  <a:clrScheme name="">
    <a:dk1>
      <a:srgbClr val="000000"/>
    </a:dk1>
    <a:lt1>
      <a:srgbClr val="FFFFFF"/>
    </a:lt1>
    <a:dk2>
      <a:srgbClr val="FABB37"/>
    </a:dk2>
    <a:lt2>
      <a:srgbClr val="00443B"/>
    </a:lt2>
    <a:accent1>
      <a:srgbClr val="957200"/>
    </a:accent1>
    <a:accent2>
      <a:srgbClr val="9A9B9B"/>
    </a:accent2>
    <a:accent3>
      <a:srgbClr val="FFFFFF"/>
    </a:accent3>
    <a:accent4>
      <a:srgbClr val="000000"/>
    </a:accent4>
    <a:accent5>
      <a:srgbClr val="C8BCAA"/>
    </a:accent5>
    <a:accent6>
      <a:srgbClr val="8B8C8C"/>
    </a:accent6>
    <a:hlink>
      <a:srgbClr val="639691"/>
    </a:hlink>
    <a:folHlink>
      <a:srgbClr val="BFD3D1"/>
    </a:folHlink>
  </a:clrScheme>
</a:themeOverride>
</file>

<file path=ppt/theme/themeOverride3.xml><?xml version="1.0" encoding="utf-8"?>
<a:themeOverride xmlns:a="http://schemas.openxmlformats.org/drawingml/2006/main">
  <a:clrScheme name="">
    <a:dk1>
      <a:srgbClr val="000000"/>
    </a:dk1>
    <a:lt1>
      <a:srgbClr val="FFFFFF"/>
    </a:lt1>
    <a:dk2>
      <a:srgbClr val="FABB37"/>
    </a:dk2>
    <a:lt2>
      <a:srgbClr val="00443B"/>
    </a:lt2>
    <a:accent1>
      <a:srgbClr val="957200"/>
    </a:accent1>
    <a:accent2>
      <a:srgbClr val="9A9B9B"/>
    </a:accent2>
    <a:accent3>
      <a:srgbClr val="FFFFFF"/>
    </a:accent3>
    <a:accent4>
      <a:srgbClr val="000000"/>
    </a:accent4>
    <a:accent5>
      <a:srgbClr val="C8BCAA"/>
    </a:accent5>
    <a:accent6>
      <a:srgbClr val="8B8C8C"/>
    </a:accent6>
    <a:hlink>
      <a:srgbClr val="639691"/>
    </a:hlink>
    <a:folHlink>
      <a:srgbClr val="BFD3D1"/>
    </a:folHlink>
  </a:clrScheme>
</a:themeOverride>
</file>

<file path=docProps/app.xml><?xml version="1.0" encoding="utf-8"?>
<Properties xmlns="http://schemas.openxmlformats.org/officeDocument/2006/extended-properties" xmlns:vt="http://schemas.openxmlformats.org/officeDocument/2006/docPropsVTypes">
  <Template>PP-præsentation KTS</Template>
  <TotalTime>2473</TotalTime>
  <Words>1568</Words>
  <Application>Microsoft Office PowerPoint</Application>
  <PresentationFormat>Skærmshow (4:3)</PresentationFormat>
  <Paragraphs>306</Paragraphs>
  <Slides>20</Slides>
  <Notes>20</Notes>
  <HiddenSlides>0</HiddenSlides>
  <MMClips>0</MMClips>
  <ScaleCrop>false</ScaleCrop>
  <HeadingPairs>
    <vt:vector size="4" baseType="variant">
      <vt:variant>
        <vt:lpstr>Tema</vt:lpstr>
      </vt:variant>
      <vt:variant>
        <vt:i4>5</vt:i4>
      </vt:variant>
      <vt:variant>
        <vt:lpstr>Diastitler</vt:lpstr>
      </vt:variant>
      <vt:variant>
        <vt:i4>20</vt:i4>
      </vt:variant>
    </vt:vector>
  </HeadingPairs>
  <TitlesOfParts>
    <vt:vector size="25" baseType="lpstr">
      <vt:lpstr>PP-præsentation KTS</vt:lpstr>
      <vt:lpstr>Blå - Ministeriet for børn og undervisning</vt:lpstr>
      <vt:lpstr>Rød - Ministeriet for børn og undervisning</vt:lpstr>
      <vt:lpstr>1_PP-præsentation KTS</vt:lpstr>
      <vt:lpstr>2_PP-præsentation KTS</vt:lpstr>
      <vt:lpstr>Dialog om betydningen af de ændrede rammer for Fælles Mål       2018</vt:lpstr>
      <vt:lpstr>Indhold  Om de ændrede rammer for Fælles Mål Rådgivningsgruppen for Fælles Mål Inspirationsspørgsmål til refleksion og dialog Opsamling </vt:lpstr>
      <vt:lpstr>Om de ændrede rammer for Fælles Mål</vt:lpstr>
      <vt:lpstr>PowerPoint-præsentation</vt:lpstr>
      <vt:lpstr>PowerPoint-præsentation</vt:lpstr>
      <vt:lpstr>Ændrede rammer for Fælles Mål</vt:lpstr>
      <vt:lpstr>Rådgivningsgruppen for Fælles Mål</vt:lpstr>
      <vt:lpstr>Rådgivningsgruppen</vt:lpstr>
      <vt:lpstr>Rådgivningsgruppen</vt:lpstr>
      <vt:lpstr>Rådgivningsgruppens pejlemærker</vt:lpstr>
      <vt:lpstr>Inspirationsspørgsmål til refleksion og dialog</vt:lpstr>
      <vt:lpstr>Inspirationsspørgsmål til refleksion og dialog</vt:lpstr>
      <vt:lpstr>Dialog ml. forvaltning og skoleledelse</vt:lpstr>
      <vt:lpstr>Dialog ml. forvaltning og skoleledelse</vt:lpstr>
      <vt:lpstr>Dialog ml. skoleledelse og skolens fagprofessionelle medarbejdere</vt:lpstr>
      <vt:lpstr>Dialog ml. skoleledelse og skolens fagprofessionelle medarbejdere</vt:lpstr>
      <vt:lpstr>Dialog ml. skolens fagprofessionelle medarbejdere</vt:lpstr>
      <vt:lpstr>Dialog ml. skolens fagprofessionelle medarbejdere </vt:lpstr>
      <vt:lpstr>Opsamling </vt:lpstr>
      <vt:lpstr>Opsamling</vt:lpstr>
    </vt:vector>
  </TitlesOfParts>
  <Company>UNI-C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Mikkel Pilehave Jensen</dc:creator>
  <cp:lastModifiedBy>Undervisningsministeriet</cp:lastModifiedBy>
  <cp:revision>194</cp:revision>
  <cp:lastPrinted>2018-06-19T16:20:14Z</cp:lastPrinted>
  <dcterms:created xsi:type="dcterms:W3CDTF">2014-09-16T07:48:47Z</dcterms:created>
  <dcterms:modified xsi:type="dcterms:W3CDTF">2018-07-03T10:53:55Z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