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5" r:id="rId5"/>
    <p:sldId id="258" r:id="rId6"/>
    <p:sldId id="257" r:id="rId7"/>
    <p:sldId id="259" r:id="rId8"/>
    <p:sldId id="260" r:id="rId9"/>
    <p:sldId id="261" r:id="rId10"/>
    <p:sldId id="264" r:id="rId11"/>
    <p:sldId id="262" r:id="rId12"/>
    <p:sldId id="263" r:id="rId13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E2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42A400-2512-4259-92EE-4AE3C5EB32A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A261E-DACA-40FB-8335-D0A8271AA1D3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5D45-3C86-4A71-8CE6-E07149E599CB}" type="slidenum">
              <a:rPr lang="da-DK" altLang="da-DK"/>
              <a:pPr/>
              <a:t>1</a:t>
            </a:fld>
            <a:endParaRPr lang="da-DK" altLang="da-DK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92CEB-47C3-47FB-9567-31009184A3B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3619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462AE-6C05-45F9-B1B4-AD5510CCE86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005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4FFE-823A-4BCE-9CF1-504B8C16AD3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4738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40DC9-CF72-4C51-81FC-822A536CFE1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60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0D13-3CFF-4688-8098-DD0BC810D11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9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8FE30-8957-44F9-B552-075E3749052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3222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52514-F30B-46E5-9444-C03D120874F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371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959C-63C7-4DD5-A3B7-A8AB24BC1FD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1556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65AF-85AD-41E0-B13B-74FB4A17341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801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DB3F-D6CF-42C2-A311-332D8046313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1145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FE3E2-7180-406B-8D96-19B7D63A8D9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261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5875"/>
            <a:ext cx="9231313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Rediger typografien i masterens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8DC1F8-6A82-4684-A45A-63CAF30542F9}" type="datetime2">
              <a:rPr lang="da-DK" altLang="da-DK"/>
              <a:pPr/>
              <a:t>20. juni 2018</a:t>
            </a:fld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alt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52D22A-A13D-4017-A1E2-39F079AED3C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5875"/>
            <a:ext cx="9231313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117475"/>
            <a:ext cx="624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1000">
                <a:solidFill>
                  <a:schemeClr val="bg1"/>
                </a:solidFill>
                <a:latin typeface="Trebuchet MS" panose="020B0603020202020204" pitchFamily="34" charset="0"/>
              </a:rPr>
              <a:t>OVERSKRIFT PÅ SLIDE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28079" y="1700808"/>
            <a:ext cx="835292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altLang="da-DK" sz="4400" b="1" dirty="0" smtClean="0">
                <a:latin typeface="Trebuchet MS" panose="020B0603020202020204" pitchFamily="34" charset="0"/>
              </a:rPr>
              <a:t>VEU-rådets besøg </a:t>
            </a:r>
          </a:p>
          <a:p>
            <a:pPr algn="ctr">
              <a:spcBef>
                <a:spcPct val="50000"/>
              </a:spcBef>
            </a:pPr>
            <a:r>
              <a:rPr lang="da-DK" altLang="da-DK" sz="4400" b="1" dirty="0" smtClean="0">
                <a:latin typeface="Trebuchet MS" panose="020B0603020202020204" pitchFamily="34" charset="0"/>
              </a:rPr>
              <a:t>på AMU-Fyn</a:t>
            </a:r>
          </a:p>
          <a:p>
            <a:pPr algn="ctr">
              <a:spcBef>
                <a:spcPct val="50000"/>
              </a:spcBef>
            </a:pPr>
            <a:r>
              <a:rPr lang="da-DK" altLang="da-DK" sz="4400" b="1" dirty="0">
                <a:latin typeface="Trebuchet MS" panose="020B0603020202020204" pitchFamily="34" charset="0"/>
              </a:rPr>
              <a:t>o</a:t>
            </a:r>
            <a:r>
              <a:rPr lang="da-DK" altLang="da-DK" sz="4400" b="1" dirty="0" smtClean="0">
                <a:latin typeface="Trebuchet MS" panose="020B0603020202020204" pitchFamily="34" charset="0"/>
              </a:rPr>
              <a:t>nsdag d. 20. juni 2018</a:t>
            </a:r>
            <a:endParaRPr lang="da-DK" altLang="da-DK" sz="4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684584" y="44375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3200" b="1" dirty="0" smtClean="0">
                <a:latin typeface="+mj-lt"/>
              </a:rPr>
              <a:t>Godt møde!</a:t>
            </a:r>
            <a:endParaRPr lang="da-DK" sz="3200" b="1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7356"/>
            <a:ext cx="5184576" cy="242067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6"/>
          <a:stretch/>
        </p:blipFill>
        <p:spPr>
          <a:xfrm>
            <a:off x="3347864" y="3826052"/>
            <a:ext cx="519772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4631"/>
          <a:stretch/>
        </p:blipFill>
        <p:spPr>
          <a:xfrm>
            <a:off x="386812" y="2689469"/>
            <a:ext cx="2661963" cy="153161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3486"/>
          <a:stretch/>
        </p:blipFill>
        <p:spPr>
          <a:xfrm>
            <a:off x="374628" y="4744299"/>
            <a:ext cx="2664296" cy="155416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r="7089"/>
          <a:stretch/>
        </p:blipFill>
        <p:spPr>
          <a:xfrm>
            <a:off x="3618779" y="2677191"/>
            <a:ext cx="2376264" cy="154389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9464" r="29911" b="26656"/>
          <a:stretch/>
        </p:blipFill>
        <p:spPr>
          <a:xfrm>
            <a:off x="3618778" y="4755156"/>
            <a:ext cx="2388808" cy="155416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t="2233" r="24205" b="45306"/>
          <a:stretch/>
        </p:blipFill>
        <p:spPr>
          <a:xfrm>
            <a:off x="6632764" y="2673418"/>
            <a:ext cx="2239847" cy="154767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35825"/>
          <a:stretch/>
        </p:blipFill>
        <p:spPr>
          <a:xfrm>
            <a:off x="6660232" y="4842520"/>
            <a:ext cx="2212380" cy="146597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84704" y="2266224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2011</a:t>
            </a:r>
            <a:endParaRPr lang="da-DK" sz="2000" dirty="0"/>
          </a:p>
        </p:txBody>
      </p:sp>
      <p:sp>
        <p:nvSpPr>
          <p:cNvPr id="9" name="Tekstfelt 8"/>
          <p:cNvSpPr txBox="1"/>
          <p:nvPr/>
        </p:nvSpPr>
        <p:spPr>
          <a:xfrm>
            <a:off x="374628" y="4398728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2012</a:t>
            </a:r>
            <a:endParaRPr lang="da-DK" sz="2000" dirty="0"/>
          </a:p>
        </p:txBody>
      </p:sp>
      <p:sp>
        <p:nvSpPr>
          <p:cNvPr id="10" name="Tekstfelt 9"/>
          <p:cNvSpPr txBox="1"/>
          <p:nvPr/>
        </p:nvSpPr>
        <p:spPr>
          <a:xfrm>
            <a:off x="3589175" y="2289359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2015</a:t>
            </a:r>
            <a:endParaRPr lang="da-DK" sz="2000" dirty="0"/>
          </a:p>
        </p:txBody>
      </p:sp>
      <p:sp>
        <p:nvSpPr>
          <p:cNvPr id="11" name="Tekstfelt 10"/>
          <p:cNvSpPr txBox="1"/>
          <p:nvPr/>
        </p:nvSpPr>
        <p:spPr>
          <a:xfrm>
            <a:off x="3611155" y="4404157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2016</a:t>
            </a:r>
            <a:endParaRPr lang="da-DK" sz="2000" dirty="0"/>
          </a:p>
        </p:txBody>
      </p:sp>
      <p:sp>
        <p:nvSpPr>
          <p:cNvPr id="12" name="Tekstfelt 11"/>
          <p:cNvSpPr txBox="1"/>
          <p:nvPr/>
        </p:nvSpPr>
        <p:spPr>
          <a:xfrm>
            <a:off x="6660407" y="2328070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2017</a:t>
            </a:r>
            <a:endParaRPr lang="da-DK" sz="2000" dirty="0"/>
          </a:p>
        </p:txBody>
      </p:sp>
      <p:sp>
        <p:nvSpPr>
          <p:cNvPr id="13" name="Tekstfelt 12"/>
          <p:cNvSpPr txBox="1"/>
          <p:nvPr/>
        </p:nvSpPr>
        <p:spPr>
          <a:xfrm>
            <a:off x="6667753" y="4442410"/>
            <a:ext cx="8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2018</a:t>
            </a:r>
            <a:endParaRPr lang="da-DK" sz="2000" dirty="0"/>
          </a:p>
        </p:txBody>
      </p:sp>
      <p:sp>
        <p:nvSpPr>
          <p:cNvPr id="15" name="Tekstfelt 14"/>
          <p:cNvSpPr txBox="1"/>
          <p:nvPr/>
        </p:nvSpPr>
        <p:spPr>
          <a:xfrm>
            <a:off x="683568" y="69012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AMU-Fyn’s</a:t>
            </a:r>
          </a:p>
          <a:p>
            <a:pPr algn="ctr"/>
            <a:r>
              <a:rPr lang="da-DK" sz="3200" b="1" dirty="0" smtClean="0"/>
              <a:t>Skills Denmark vindere</a:t>
            </a:r>
          </a:p>
          <a:p>
            <a:pPr algn="ctr"/>
            <a:r>
              <a:rPr lang="da-DK" sz="3200" b="1" dirty="0" smtClean="0"/>
              <a:t>Anlægs- og bygningsstruktør</a:t>
            </a:r>
          </a:p>
        </p:txBody>
      </p:sp>
    </p:spTree>
    <p:extLst>
      <p:ext uri="{BB962C8B-B14F-4D97-AF65-F5344CB8AC3E}">
        <p14:creationId xmlns:p14="http://schemas.microsoft.com/office/powerpoint/2010/main" val="35984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3200" b="1" dirty="0" smtClean="0">
                <a:latin typeface="+mj-lt"/>
              </a:rPr>
              <a:t>IGU forløb</a:t>
            </a:r>
            <a:br>
              <a:rPr lang="da-DK" sz="3200" b="1" dirty="0" smtClean="0">
                <a:latin typeface="+mj-lt"/>
              </a:rPr>
            </a:br>
            <a:endParaRPr lang="da-DK" sz="12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smtClean="0">
                <a:latin typeface="+mj-lt"/>
              </a:rPr>
              <a:t>3 lagerforløb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smtClean="0">
                <a:latin typeface="+mj-lt"/>
              </a:rPr>
              <a:t>1 lastbilforløb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 smtClean="0">
                <a:latin typeface="+mj-lt"/>
              </a:rPr>
              <a:t>2 busforløb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806"/>
          <a:stretch/>
        </p:blipFill>
        <p:spPr>
          <a:xfrm>
            <a:off x="4996581" y="1360518"/>
            <a:ext cx="3399310" cy="278856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378042" cy="30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5656" y="1196752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 smtClean="0">
                <a:latin typeface="+mj-lt"/>
              </a:rPr>
              <a:t>Trepartsforhandlingerne 2016</a:t>
            </a:r>
          </a:p>
          <a:p>
            <a:pPr algn="ctr"/>
            <a:endParaRPr lang="da-DK" sz="3200" b="1" dirty="0" smtClean="0">
              <a:latin typeface="+mj-lt"/>
            </a:endParaRPr>
          </a:p>
          <a:p>
            <a:pPr algn="ctr"/>
            <a:r>
              <a:rPr lang="da-DK" sz="3200" b="1" dirty="0" smtClean="0">
                <a:latin typeface="+mj-lt"/>
              </a:rPr>
              <a:t>IGU lovgivningen</a:t>
            </a:r>
            <a:endParaRPr lang="da-DK" sz="3200" b="1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16" y="3121520"/>
            <a:ext cx="4566920" cy="31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5656" y="112474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 smtClean="0">
                <a:latin typeface="+mj-lt"/>
              </a:rPr>
              <a:t>Trepartsforhandlingerne 2017</a:t>
            </a:r>
            <a:endParaRPr lang="da-DK" sz="3200" b="1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54" y="2204864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3491880" y="139286"/>
            <a:ext cx="2822290" cy="671871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51520" y="2780928"/>
            <a:ext cx="313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>
                <a:latin typeface="+mj-lt"/>
              </a:rPr>
              <a:t>Totalløsningen </a:t>
            </a:r>
          </a:p>
          <a:p>
            <a:r>
              <a:rPr lang="da-DK" sz="3200" b="1" dirty="0">
                <a:latin typeface="+mj-lt"/>
              </a:rPr>
              <a:t>p</a:t>
            </a:r>
            <a:r>
              <a:rPr lang="da-DK" sz="3200" b="1" dirty="0" smtClean="0">
                <a:latin typeface="+mj-lt"/>
              </a:rPr>
              <a:t>å AMU-Fyn</a:t>
            </a:r>
            <a:endParaRPr lang="da-DK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6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750" r="13775"/>
          <a:stretch/>
        </p:blipFill>
        <p:spPr>
          <a:xfrm>
            <a:off x="1619672" y="1350049"/>
            <a:ext cx="5544616" cy="518728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47564" y="62068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 smtClean="0">
                <a:latin typeface="+mj-lt"/>
              </a:rPr>
              <a:t>Fynskortet med totalløsningskunder</a:t>
            </a:r>
            <a:endParaRPr lang="da-DK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7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2649889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-396552" y="26369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3200" b="1" dirty="0" smtClean="0">
                <a:latin typeface="+mj-lt"/>
              </a:rPr>
              <a:t>Jobmatch</a:t>
            </a:r>
            <a:endParaRPr lang="da-DK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8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3161256" cy="665527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847528" cy="28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6686CDE010BF47925CB9B8FCBA0A3B" ma:contentTypeVersion="0" ma:contentTypeDescription="Opret et nyt dokument." ma:contentTypeScope="" ma:versionID="3f33a38ab1bd028fa688c5448470bde9">
  <xsd:schema xmlns:xsd="http://www.w3.org/2001/XMLSchema" xmlns:p="http://schemas.microsoft.com/office/2006/metadata/properties" targetNamespace="http://schemas.microsoft.com/office/2006/metadata/properties" ma:root="true" ma:fieldsID="79458e8cc01bc5f1f076b1628d37ae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BA6E60-3F06-4BEB-8E0B-54858CA17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2C3F1-3C1C-4546-BD63-36C4F44D3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AMU_PP_skabelon_m._tekstdesign</Template>
  <TotalTime>201</TotalTime>
  <Words>46</Words>
  <Application>Microsoft Office PowerPoint</Application>
  <PresentationFormat>Skærmshow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Times</vt:lpstr>
      <vt:lpstr>Trebuchet MS</vt:lpstr>
      <vt:lpstr>Blank 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AMU-Fyn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Tove Kortegaard</dc:creator>
  <cp:lastModifiedBy>Finn Ravn</cp:lastModifiedBy>
  <cp:revision>21</cp:revision>
  <cp:lastPrinted>2018-06-18T06:57:51Z</cp:lastPrinted>
  <dcterms:created xsi:type="dcterms:W3CDTF">2018-06-13T10:59:08Z</dcterms:created>
  <dcterms:modified xsi:type="dcterms:W3CDTF">2018-06-20T06:23:53Z</dcterms:modified>
</cp:coreProperties>
</file>