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4"/>
  </p:notesMasterIdLst>
  <p:handoutMasterIdLst>
    <p:handoutMasterId r:id="rId15"/>
  </p:handoutMasterIdLst>
  <p:sldIdLst>
    <p:sldId id="275" r:id="rId2"/>
    <p:sldId id="332" r:id="rId3"/>
    <p:sldId id="329" r:id="rId4"/>
    <p:sldId id="333" r:id="rId5"/>
    <p:sldId id="339" r:id="rId6"/>
    <p:sldId id="336" r:id="rId7"/>
    <p:sldId id="340" r:id="rId8"/>
    <p:sldId id="341" r:id="rId9"/>
    <p:sldId id="337" r:id="rId10"/>
    <p:sldId id="284" r:id="rId11"/>
    <p:sldId id="282" r:id="rId12"/>
    <p:sldId id="338" r:id="rId1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575"/>
    <a:srgbClr val="063A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05" d="100"/>
          <a:sy n="105" d="100"/>
        </p:scale>
        <p:origin x="-96" y="-17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39B4267-1668-4CBE-80E5-CD214AF7CEC3}" type="datetimeFigureOut">
              <a:rPr lang="da-DK" smtClean="0"/>
              <a:t>08-11-2017</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4143018-0C40-4463-BEBE-8BCE173B986E}" type="slidenum">
              <a:rPr lang="da-DK" smtClean="0"/>
              <a:t>‹nr.›</a:t>
            </a:fld>
            <a:endParaRPr lang="da-DK"/>
          </a:p>
        </p:txBody>
      </p:sp>
    </p:spTree>
    <p:extLst>
      <p:ext uri="{BB962C8B-B14F-4D97-AF65-F5344CB8AC3E}">
        <p14:creationId xmlns:p14="http://schemas.microsoft.com/office/powerpoint/2010/main" val="393144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6A9F63-3E49-4926-8EE2-6598B3646356}" type="datetimeFigureOut">
              <a:rPr lang="da-DK" smtClean="0"/>
              <a:t>08-11-2017</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FB2105-5A13-4FCD-83AF-085E9288744C}" type="slidenum">
              <a:rPr lang="da-DK" smtClean="0"/>
              <a:t>‹nr.›</a:t>
            </a:fld>
            <a:endParaRPr lang="da-DK"/>
          </a:p>
        </p:txBody>
      </p:sp>
    </p:spTree>
    <p:extLst>
      <p:ext uri="{BB962C8B-B14F-4D97-AF65-F5344CB8AC3E}">
        <p14:creationId xmlns:p14="http://schemas.microsoft.com/office/powerpoint/2010/main" val="221128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u. billed">
    <p:spTree>
      <p:nvGrpSpPr>
        <p:cNvPr id="1" name=""/>
        <p:cNvGrpSpPr/>
        <p:nvPr/>
      </p:nvGrpSpPr>
      <p:grpSpPr>
        <a:xfrm>
          <a:off x="0" y="0"/>
          <a:ext cx="0" cy="0"/>
          <a:chOff x="0" y="0"/>
          <a:chExt cx="0" cy="0"/>
        </a:xfrm>
      </p:grpSpPr>
      <p:sp>
        <p:nvSpPr>
          <p:cNvPr id="7" name="Rectangle 5"/>
          <p:cNvSpPr/>
          <p:nvPr userDrawn="1"/>
        </p:nvSpPr>
        <p:spPr>
          <a:xfrm>
            <a:off x="0" y="954000"/>
            <a:ext cx="121920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8" name="Rectangle 19"/>
          <p:cNvSpPr/>
          <p:nvPr userDrawn="1"/>
        </p:nvSpPr>
        <p:spPr>
          <a:xfrm>
            <a:off x="504988" y="2667000"/>
            <a:ext cx="6962612" cy="2743200"/>
          </a:xfrm>
          <a:prstGeom prst="rect">
            <a:avLst/>
          </a:prstGeom>
          <a:solidFill>
            <a:sysClr val="window" lastClr="FFFFFF">
              <a:alpha val="86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Lato"/>
              <a:ea typeface="+mn-ea"/>
              <a:cs typeface="+mn-cs"/>
            </a:endParaRPr>
          </a:p>
        </p:txBody>
      </p:sp>
      <p:sp>
        <p:nvSpPr>
          <p:cNvPr id="9" name="Rectangle 14"/>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4" name="Date Placeholder 3"/>
          <p:cNvSpPr>
            <a:spLocks noGrp="1"/>
          </p:cNvSpPr>
          <p:nvPr>
            <p:ph type="dt" sz="half" idx="2"/>
          </p:nvPr>
        </p:nvSpPr>
        <p:spPr>
          <a:xfrm>
            <a:off x="714374" y="4276092"/>
            <a:ext cx="2743200" cy="365125"/>
          </a:xfrm>
          <a:prstGeom prst="rect">
            <a:avLst/>
          </a:prstGeom>
        </p:spPr>
        <p:txBody>
          <a:bodyPr vert="horz" lIns="91440" tIns="45720" rIns="91440" bIns="45720" rtlCol="0" anchor="ctr"/>
          <a:lstStyle>
            <a:lvl1pPr algn="l">
              <a:defRPr sz="1200">
                <a:solidFill>
                  <a:schemeClr val="accent1"/>
                </a:solidFill>
              </a:defRPr>
            </a:lvl1pPr>
          </a:lstStyle>
          <a:p>
            <a:fld id="{FB9F74B8-8208-45AB-8677-0E9A1765C8B9}" type="datetime2">
              <a:rPr lang="da-DK" smtClean="0"/>
              <a:pPr/>
              <a:t>8. november 2017</a:t>
            </a:fld>
            <a:endParaRPr lang="en-US" dirty="0"/>
          </a:p>
        </p:txBody>
      </p:sp>
      <p:sp>
        <p:nvSpPr>
          <p:cNvPr id="17" name="Pladsholder til tekst 16"/>
          <p:cNvSpPr>
            <a:spLocks noGrp="1"/>
          </p:cNvSpPr>
          <p:nvPr>
            <p:ph type="body" sz="quarter" idx="10"/>
          </p:nvPr>
        </p:nvSpPr>
        <p:spPr>
          <a:xfrm>
            <a:off x="714374" y="2828926"/>
            <a:ext cx="6572251" cy="1351916"/>
          </a:xfrm>
        </p:spPr>
        <p:txBody>
          <a:bodyPr>
            <a:normAutofit/>
          </a:bodyPr>
          <a:lstStyle>
            <a:lvl1pPr marL="0" indent="0">
              <a:buNone/>
              <a:defRPr sz="3400">
                <a:solidFill>
                  <a:schemeClr val="tx2"/>
                </a:solidFill>
                <a:latin typeface="+mj-lt"/>
              </a:defRPr>
            </a:lvl1pPr>
          </a:lstStyle>
          <a:p>
            <a:pPr lvl="0"/>
            <a:r>
              <a:rPr lang="da-DK"/>
              <a:t>Rediger typografien i masterens</a:t>
            </a:r>
          </a:p>
        </p:txBody>
      </p:sp>
      <p:sp>
        <p:nvSpPr>
          <p:cNvPr id="18" name="Pladsholder til tekst 17"/>
          <p:cNvSpPr>
            <a:spLocks noGrp="1"/>
          </p:cNvSpPr>
          <p:nvPr>
            <p:ph type="body" sz="quarter" idx="11" hasCustomPrompt="1"/>
          </p:nvPr>
        </p:nvSpPr>
        <p:spPr>
          <a:xfrm>
            <a:off x="714374" y="4791076"/>
            <a:ext cx="492442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19" name="Pladsholder til tekst 17"/>
          <p:cNvSpPr>
            <a:spLocks noGrp="1"/>
          </p:cNvSpPr>
          <p:nvPr>
            <p:ph type="body" sz="quarter" idx="13" hasCustomPrompt="1"/>
          </p:nvPr>
        </p:nvSpPr>
        <p:spPr>
          <a:xfrm>
            <a:off x="714373" y="5022211"/>
            <a:ext cx="4924426"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89" y="150051"/>
            <a:ext cx="1662561" cy="716400"/>
          </a:xfrm>
          <a:prstGeom prst="rect">
            <a:avLst/>
          </a:prstGeom>
        </p:spPr>
      </p:pic>
    </p:spTree>
    <p:extLst>
      <p:ext uri="{BB962C8B-B14F-4D97-AF65-F5344CB8AC3E}">
        <p14:creationId xmlns:p14="http://schemas.microsoft.com/office/powerpoint/2010/main" val="114316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9" name="Pladsholder til indhold 8"/>
          <p:cNvSpPr>
            <a:spLocks noGrp="1"/>
          </p:cNvSpPr>
          <p:nvPr>
            <p:ph sz="quarter" idx="11" hasCustomPrompt="1"/>
          </p:nvPr>
        </p:nvSpPr>
        <p:spPr>
          <a:xfrm>
            <a:off x="838200" y="1296000"/>
            <a:ext cx="10515600" cy="4615200"/>
          </a:xfrm>
        </p:spPr>
        <p:txBody>
          <a:bodyPr>
            <a:normAutofit/>
          </a:bodyPr>
          <a:lstStyle>
            <a:lvl1pPr marL="0" indent="0">
              <a:buNone/>
              <a:defRPr sz="1600"/>
            </a:lvl1pPr>
          </a:lstStyle>
          <a:p>
            <a:pPr lvl="0"/>
            <a:r>
              <a:rPr lang="da-DK" dirty="0"/>
              <a:t>Vælg indholdstype</a:t>
            </a:r>
          </a:p>
        </p:txBody>
      </p:sp>
    </p:spTree>
    <p:extLst>
      <p:ext uri="{BB962C8B-B14F-4D97-AF65-F5344CB8AC3E}">
        <p14:creationId xmlns:p14="http://schemas.microsoft.com/office/powerpoint/2010/main" val="12644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17"/>
          <p:cNvSpPr>
            <a:spLocks noGrp="1"/>
          </p:cNvSpPr>
          <p:nvPr>
            <p:ph type="body" sz="quarter" idx="11" hasCustomPrompt="1"/>
          </p:nvPr>
        </p:nvSpPr>
        <p:spPr>
          <a:xfrm>
            <a:off x="2160220" y="4861414"/>
            <a:ext cx="492442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8" name="Pladsholder til tekst 17"/>
          <p:cNvSpPr>
            <a:spLocks noGrp="1"/>
          </p:cNvSpPr>
          <p:nvPr>
            <p:ph type="body" sz="quarter" idx="13" hasCustomPrompt="1"/>
          </p:nvPr>
        </p:nvSpPr>
        <p:spPr>
          <a:xfrm>
            <a:off x="2160219" y="5092549"/>
            <a:ext cx="4924426"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sp>
        <p:nvSpPr>
          <p:cNvPr id="10" name="Pladsholder til tekst 9"/>
          <p:cNvSpPr>
            <a:spLocks noGrp="1"/>
          </p:cNvSpPr>
          <p:nvPr>
            <p:ph type="body" sz="quarter" idx="14" hasCustomPrompt="1"/>
          </p:nvPr>
        </p:nvSpPr>
        <p:spPr>
          <a:xfrm>
            <a:off x="2160218" y="1549400"/>
            <a:ext cx="7569936" cy="3201988"/>
          </a:xfrm>
        </p:spPr>
        <p:txBody>
          <a:bodyPr>
            <a:normAutofit/>
          </a:bodyPr>
          <a:lstStyle>
            <a:lvl1pPr marL="0" indent="0">
              <a:buNone/>
              <a:defRPr sz="3200">
                <a:solidFill>
                  <a:schemeClr val="accent4"/>
                </a:solidFill>
              </a:defRPr>
            </a:lvl1pPr>
          </a:lstStyle>
          <a:p>
            <a:pPr lvl="0"/>
            <a:r>
              <a:rPr lang="da-DK" dirty="0"/>
              <a:t>Citat</a:t>
            </a:r>
          </a:p>
        </p:txBody>
      </p:sp>
      <p:sp>
        <p:nvSpPr>
          <p:cNvPr id="9" name="Oval 7"/>
          <p:cNvSpPr/>
          <p:nvPr userDrawn="1"/>
        </p:nvSpPr>
        <p:spPr>
          <a:xfrm>
            <a:off x="945848" y="1228468"/>
            <a:ext cx="990600" cy="990600"/>
          </a:xfrm>
          <a:prstGeom prst="ellipse">
            <a:avLst/>
          </a:prstGeom>
          <a:solidFill>
            <a:srgbClr val="D4D7D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6" descr="Quotation.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48" y="1380868"/>
            <a:ext cx="762000" cy="660400"/>
          </a:xfrm>
          <a:prstGeom prst="rect">
            <a:avLst/>
          </a:prstGeom>
        </p:spPr>
      </p:pic>
    </p:spTree>
    <p:extLst>
      <p:ext uri="{BB962C8B-B14F-4D97-AF65-F5344CB8AC3E}">
        <p14:creationId xmlns:p14="http://schemas.microsoft.com/office/powerpoint/2010/main" val="150348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palter eksemp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4" name="TextBox 22"/>
          <p:cNvSpPr txBox="1"/>
          <p:nvPr userDrawn="1"/>
        </p:nvSpPr>
        <p:spPr>
          <a:xfrm>
            <a:off x="6604000" y="2857500"/>
            <a:ext cx="184666" cy="369332"/>
          </a:xfrm>
          <a:prstGeom prst="rect">
            <a:avLst/>
          </a:prstGeom>
          <a:noFill/>
        </p:spPr>
        <p:txBody>
          <a:bodyPr wrap="none" rtlCol="0">
            <a:spAutoFit/>
          </a:bodyPr>
          <a:lstStyle/>
          <a:p>
            <a:endParaRPr lang="en-US" dirty="0"/>
          </a:p>
        </p:txBody>
      </p:sp>
      <p:cxnSp>
        <p:nvCxnSpPr>
          <p:cNvPr id="12" name="Straight Connector 33"/>
          <p:cNvCxnSpPr/>
          <p:nvPr userDrawn="1"/>
        </p:nvCxnSpPr>
        <p:spPr>
          <a:xfrm>
            <a:off x="6097107" y="1464309"/>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Pladsholder til indhold 13"/>
          <p:cNvSpPr>
            <a:spLocks noGrp="1"/>
          </p:cNvSpPr>
          <p:nvPr>
            <p:ph sz="quarter" idx="11"/>
          </p:nvPr>
        </p:nvSpPr>
        <p:spPr>
          <a:xfrm>
            <a:off x="838200" y="1464308"/>
            <a:ext cx="4860000" cy="1548131"/>
          </a:xfrm>
        </p:spPr>
        <p:txBody>
          <a:bodyPr/>
          <a:lstStyle>
            <a:lvl1pPr marL="0" indent="0">
              <a:buNone/>
              <a:defRPr/>
            </a:lvl1pPr>
          </a:lstStyle>
          <a:p>
            <a:pPr lvl="0"/>
            <a:r>
              <a:rPr lang="da-DK"/>
              <a:t>Rediger typografien i masterens</a:t>
            </a:r>
          </a:p>
        </p:txBody>
      </p:sp>
      <p:sp>
        <p:nvSpPr>
          <p:cNvPr id="17" name="Pladsholder til indhold 13"/>
          <p:cNvSpPr>
            <a:spLocks noGrp="1"/>
          </p:cNvSpPr>
          <p:nvPr>
            <p:ph sz="quarter" idx="13"/>
          </p:nvPr>
        </p:nvSpPr>
        <p:spPr>
          <a:xfrm>
            <a:off x="6496624" y="1464308"/>
            <a:ext cx="4860000" cy="1548131"/>
          </a:xfrm>
        </p:spPr>
        <p:txBody>
          <a:bodyPr/>
          <a:lstStyle>
            <a:lvl1pPr marL="0" indent="0">
              <a:buNone/>
              <a:defRPr/>
            </a:lvl1pPr>
          </a:lstStyle>
          <a:p>
            <a:pPr lvl="0"/>
            <a:r>
              <a:rPr lang="da-DK"/>
              <a:t>Rediger typografien i masterens</a:t>
            </a:r>
          </a:p>
        </p:txBody>
      </p:sp>
      <p:sp>
        <p:nvSpPr>
          <p:cNvPr id="22" name="Pladsholder til tekst 21"/>
          <p:cNvSpPr>
            <a:spLocks noGrp="1"/>
          </p:cNvSpPr>
          <p:nvPr>
            <p:ph type="body" sz="quarter" idx="14"/>
          </p:nvPr>
        </p:nvSpPr>
        <p:spPr>
          <a:xfrm>
            <a:off x="838198" y="3132137"/>
            <a:ext cx="4860000" cy="338137"/>
          </a:xfrm>
        </p:spPr>
        <p:txBody>
          <a:bodyPr/>
          <a:lstStyle>
            <a:lvl1pPr marL="0" indent="0">
              <a:buNone/>
              <a:defRPr b="1"/>
            </a:lvl1pPr>
          </a:lstStyle>
          <a:p>
            <a:pPr lvl="0"/>
            <a:r>
              <a:rPr lang="da-DK"/>
              <a:t>Rediger typografien i masterens</a:t>
            </a:r>
          </a:p>
        </p:txBody>
      </p:sp>
      <p:sp>
        <p:nvSpPr>
          <p:cNvPr id="24" name="Pladsholder til tekst 23"/>
          <p:cNvSpPr>
            <a:spLocks noGrp="1"/>
          </p:cNvSpPr>
          <p:nvPr>
            <p:ph type="body" sz="quarter" idx="15"/>
          </p:nvPr>
        </p:nvSpPr>
        <p:spPr>
          <a:xfrm>
            <a:off x="837594" y="3487702"/>
            <a:ext cx="4860000" cy="2519397"/>
          </a:xfrm>
        </p:spPr>
        <p:txBody>
          <a:bodyPr>
            <a:normAutofit/>
          </a:bodyPr>
          <a:lstStyle>
            <a:lvl1pPr marL="0" indent="0">
              <a:lnSpc>
                <a:spcPct val="100000"/>
              </a:lnSpc>
              <a:buNone/>
              <a:defRPr sz="1400"/>
            </a:lvl1pPr>
          </a:lstStyle>
          <a:p>
            <a:pPr lvl="0"/>
            <a:r>
              <a:rPr lang="da-DK"/>
              <a:t>Rediger typografien i masterens</a:t>
            </a:r>
          </a:p>
        </p:txBody>
      </p:sp>
      <p:sp>
        <p:nvSpPr>
          <p:cNvPr id="25" name="Pladsholder til tekst 21"/>
          <p:cNvSpPr>
            <a:spLocks noGrp="1"/>
          </p:cNvSpPr>
          <p:nvPr>
            <p:ph type="body" sz="quarter" idx="16"/>
          </p:nvPr>
        </p:nvSpPr>
        <p:spPr>
          <a:xfrm>
            <a:off x="6496623" y="3132138"/>
            <a:ext cx="4860000" cy="338137"/>
          </a:xfrm>
        </p:spPr>
        <p:txBody>
          <a:bodyPr/>
          <a:lstStyle>
            <a:lvl1pPr marL="0" indent="0">
              <a:buNone/>
              <a:defRPr b="1"/>
            </a:lvl1pPr>
          </a:lstStyle>
          <a:p>
            <a:pPr lvl="0"/>
            <a:r>
              <a:rPr lang="da-DK"/>
              <a:t>Rediger typografien i masterens</a:t>
            </a:r>
          </a:p>
        </p:txBody>
      </p:sp>
      <p:sp>
        <p:nvSpPr>
          <p:cNvPr id="26" name="Pladsholder til tekst 23"/>
          <p:cNvSpPr>
            <a:spLocks noGrp="1"/>
          </p:cNvSpPr>
          <p:nvPr>
            <p:ph type="body" sz="quarter" idx="17"/>
          </p:nvPr>
        </p:nvSpPr>
        <p:spPr>
          <a:xfrm>
            <a:off x="6496015" y="3487703"/>
            <a:ext cx="4860000" cy="2519397"/>
          </a:xfrm>
        </p:spPr>
        <p:txBody>
          <a:bodyPr>
            <a:normAutofit/>
          </a:bodyPr>
          <a:lstStyle>
            <a:lvl1pPr marL="0" indent="0">
              <a:lnSpc>
                <a:spcPct val="100000"/>
              </a:lnSpc>
              <a:buNone/>
              <a:defRPr sz="1400"/>
            </a:lvl1pPr>
          </a:lstStyle>
          <a:p>
            <a:pPr lvl="0"/>
            <a:r>
              <a:rPr lang="da-DK"/>
              <a:t>Rediger typografien i masterens</a:t>
            </a:r>
          </a:p>
        </p:txBody>
      </p:sp>
    </p:spTree>
    <p:extLst>
      <p:ext uri="{BB962C8B-B14F-4D97-AF65-F5344CB8AC3E}">
        <p14:creationId xmlns:p14="http://schemas.microsoft.com/office/powerpoint/2010/main" val="42467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palter eksemp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4" name="TextBox 22"/>
          <p:cNvSpPr txBox="1"/>
          <p:nvPr userDrawn="1"/>
        </p:nvSpPr>
        <p:spPr>
          <a:xfrm>
            <a:off x="6604000" y="2857500"/>
            <a:ext cx="184666" cy="369332"/>
          </a:xfrm>
          <a:prstGeom prst="rect">
            <a:avLst/>
          </a:prstGeom>
          <a:noFill/>
        </p:spPr>
        <p:txBody>
          <a:bodyPr wrap="none" rtlCol="0">
            <a:spAutoFit/>
          </a:bodyPr>
          <a:lstStyle/>
          <a:p>
            <a:endParaRPr lang="en-US" dirty="0"/>
          </a:p>
        </p:txBody>
      </p:sp>
      <p:cxnSp>
        <p:nvCxnSpPr>
          <p:cNvPr id="9" name="Straight Connector 30"/>
          <p:cNvCxnSpPr/>
          <p:nvPr userDrawn="1"/>
        </p:nvCxnSpPr>
        <p:spPr>
          <a:xfrm>
            <a:off x="7823200" y="1464310"/>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2" name="Straight Connector 33"/>
          <p:cNvCxnSpPr/>
          <p:nvPr userDrawn="1"/>
        </p:nvCxnSpPr>
        <p:spPr>
          <a:xfrm>
            <a:off x="4445000" y="1464310"/>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Pladsholder til indhold 13"/>
          <p:cNvSpPr>
            <a:spLocks noGrp="1"/>
          </p:cNvSpPr>
          <p:nvPr>
            <p:ph sz="quarter" idx="11"/>
          </p:nvPr>
        </p:nvSpPr>
        <p:spPr>
          <a:xfrm>
            <a:off x="1278544" y="1464309"/>
            <a:ext cx="2874355" cy="1548131"/>
          </a:xfrm>
        </p:spPr>
        <p:txBody>
          <a:bodyPr/>
          <a:lstStyle>
            <a:lvl1pPr marL="0" indent="0">
              <a:buNone/>
              <a:defRPr/>
            </a:lvl1pPr>
          </a:lstStyle>
          <a:p>
            <a:pPr lvl="0"/>
            <a:r>
              <a:rPr lang="da-DK"/>
              <a:t>Rediger typografien i masterens</a:t>
            </a:r>
          </a:p>
        </p:txBody>
      </p:sp>
      <p:sp>
        <p:nvSpPr>
          <p:cNvPr id="16" name="Pladsholder til indhold 13"/>
          <p:cNvSpPr>
            <a:spLocks noGrp="1"/>
          </p:cNvSpPr>
          <p:nvPr>
            <p:ph sz="quarter" idx="12"/>
          </p:nvPr>
        </p:nvSpPr>
        <p:spPr>
          <a:xfrm>
            <a:off x="8039692" y="1464307"/>
            <a:ext cx="2874355" cy="1548131"/>
          </a:xfrm>
        </p:spPr>
        <p:txBody>
          <a:bodyPr/>
          <a:lstStyle>
            <a:lvl1pPr marL="0" indent="0">
              <a:buNone/>
              <a:defRPr/>
            </a:lvl1pPr>
          </a:lstStyle>
          <a:p>
            <a:pPr lvl="0"/>
            <a:r>
              <a:rPr lang="da-DK"/>
              <a:t>Rediger typografien i masterens</a:t>
            </a:r>
          </a:p>
        </p:txBody>
      </p:sp>
      <p:sp>
        <p:nvSpPr>
          <p:cNvPr id="17" name="Pladsholder til indhold 13"/>
          <p:cNvSpPr>
            <a:spLocks noGrp="1"/>
          </p:cNvSpPr>
          <p:nvPr>
            <p:ph sz="quarter" idx="13"/>
          </p:nvPr>
        </p:nvSpPr>
        <p:spPr>
          <a:xfrm>
            <a:off x="4682145" y="1464308"/>
            <a:ext cx="2874355" cy="1548131"/>
          </a:xfrm>
        </p:spPr>
        <p:txBody>
          <a:bodyPr/>
          <a:lstStyle>
            <a:lvl1pPr marL="0" indent="0">
              <a:buNone/>
              <a:defRPr/>
            </a:lvl1pPr>
          </a:lstStyle>
          <a:p>
            <a:pPr lvl="0"/>
            <a:r>
              <a:rPr lang="da-DK"/>
              <a:t>Rediger typografien i masterens</a:t>
            </a:r>
          </a:p>
        </p:txBody>
      </p:sp>
      <p:sp>
        <p:nvSpPr>
          <p:cNvPr id="22" name="Pladsholder til tekst 21"/>
          <p:cNvSpPr>
            <a:spLocks noGrp="1"/>
          </p:cNvSpPr>
          <p:nvPr>
            <p:ph type="body" sz="quarter" idx="14"/>
          </p:nvPr>
        </p:nvSpPr>
        <p:spPr>
          <a:xfrm>
            <a:off x="1278544" y="3132138"/>
            <a:ext cx="2874356" cy="338137"/>
          </a:xfrm>
        </p:spPr>
        <p:txBody>
          <a:bodyPr/>
          <a:lstStyle>
            <a:lvl1pPr marL="0" indent="0">
              <a:buNone/>
              <a:defRPr b="1"/>
            </a:lvl1pPr>
          </a:lstStyle>
          <a:p>
            <a:pPr lvl="0"/>
            <a:r>
              <a:rPr lang="da-DK"/>
              <a:t>Rediger typografien i masterens</a:t>
            </a:r>
          </a:p>
        </p:txBody>
      </p:sp>
      <p:sp>
        <p:nvSpPr>
          <p:cNvPr id="24" name="Pladsholder til tekst 23"/>
          <p:cNvSpPr>
            <a:spLocks noGrp="1"/>
          </p:cNvSpPr>
          <p:nvPr>
            <p:ph type="body" sz="quarter" idx="15"/>
          </p:nvPr>
        </p:nvSpPr>
        <p:spPr>
          <a:xfrm>
            <a:off x="1277938" y="3487703"/>
            <a:ext cx="2874962" cy="2519397"/>
          </a:xfrm>
        </p:spPr>
        <p:txBody>
          <a:bodyPr>
            <a:normAutofit/>
          </a:bodyPr>
          <a:lstStyle>
            <a:lvl1pPr marL="0" indent="0">
              <a:lnSpc>
                <a:spcPct val="100000"/>
              </a:lnSpc>
              <a:buNone/>
              <a:defRPr sz="1400"/>
            </a:lvl1pPr>
          </a:lstStyle>
          <a:p>
            <a:pPr lvl="0"/>
            <a:r>
              <a:rPr lang="da-DK"/>
              <a:t>Rediger typografien i masterens</a:t>
            </a:r>
          </a:p>
        </p:txBody>
      </p:sp>
      <p:sp>
        <p:nvSpPr>
          <p:cNvPr id="25" name="Pladsholder til tekst 21"/>
          <p:cNvSpPr>
            <a:spLocks noGrp="1"/>
          </p:cNvSpPr>
          <p:nvPr>
            <p:ph type="body" sz="quarter" idx="16"/>
          </p:nvPr>
        </p:nvSpPr>
        <p:spPr>
          <a:xfrm>
            <a:off x="4682144" y="3132138"/>
            <a:ext cx="2874356" cy="338137"/>
          </a:xfrm>
        </p:spPr>
        <p:txBody>
          <a:bodyPr/>
          <a:lstStyle>
            <a:lvl1pPr marL="0" indent="0">
              <a:buNone/>
              <a:defRPr b="1"/>
            </a:lvl1pPr>
          </a:lstStyle>
          <a:p>
            <a:pPr lvl="0"/>
            <a:r>
              <a:rPr lang="da-DK"/>
              <a:t>Rediger typografien i masterens</a:t>
            </a:r>
          </a:p>
        </p:txBody>
      </p:sp>
      <p:sp>
        <p:nvSpPr>
          <p:cNvPr id="26" name="Pladsholder til tekst 23"/>
          <p:cNvSpPr>
            <a:spLocks noGrp="1"/>
          </p:cNvSpPr>
          <p:nvPr>
            <p:ph type="body" sz="quarter" idx="17"/>
          </p:nvPr>
        </p:nvSpPr>
        <p:spPr>
          <a:xfrm>
            <a:off x="4681538" y="3487703"/>
            <a:ext cx="2874962" cy="2519397"/>
          </a:xfrm>
        </p:spPr>
        <p:txBody>
          <a:bodyPr>
            <a:normAutofit/>
          </a:bodyPr>
          <a:lstStyle>
            <a:lvl1pPr marL="0" indent="0">
              <a:lnSpc>
                <a:spcPct val="100000"/>
              </a:lnSpc>
              <a:buNone/>
              <a:defRPr sz="1400"/>
            </a:lvl1pPr>
          </a:lstStyle>
          <a:p>
            <a:pPr lvl="0"/>
            <a:r>
              <a:rPr lang="da-DK"/>
              <a:t>Rediger typografien i masterens</a:t>
            </a:r>
          </a:p>
        </p:txBody>
      </p:sp>
      <p:sp>
        <p:nvSpPr>
          <p:cNvPr id="27" name="Pladsholder til tekst 21"/>
          <p:cNvSpPr>
            <a:spLocks noGrp="1"/>
          </p:cNvSpPr>
          <p:nvPr>
            <p:ph type="body" sz="quarter" idx="18"/>
          </p:nvPr>
        </p:nvSpPr>
        <p:spPr>
          <a:xfrm>
            <a:off x="8039691" y="3132138"/>
            <a:ext cx="2874356" cy="338137"/>
          </a:xfrm>
        </p:spPr>
        <p:txBody>
          <a:bodyPr/>
          <a:lstStyle>
            <a:lvl1pPr marL="0" indent="0">
              <a:buNone/>
              <a:defRPr b="1"/>
            </a:lvl1pPr>
          </a:lstStyle>
          <a:p>
            <a:pPr lvl="0"/>
            <a:r>
              <a:rPr lang="da-DK"/>
              <a:t>Rediger typografien i masterens</a:t>
            </a:r>
          </a:p>
        </p:txBody>
      </p:sp>
      <p:sp>
        <p:nvSpPr>
          <p:cNvPr id="28" name="Pladsholder til tekst 23"/>
          <p:cNvSpPr>
            <a:spLocks noGrp="1"/>
          </p:cNvSpPr>
          <p:nvPr>
            <p:ph type="body" sz="quarter" idx="19"/>
          </p:nvPr>
        </p:nvSpPr>
        <p:spPr>
          <a:xfrm>
            <a:off x="8039085" y="3487703"/>
            <a:ext cx="2874962" cy="2519397"/>
          </a:xfrm>
        </p:spPr>
        <p:txBody>
          <a:bodyPr>
            <a:normAutofit/>
          </a:bodyPr>
          <a:lstStyle>
            <a:lvl1pPr marL="0" indent="0">
              <a:lnSpc>
                <a:spcPct val="100000"/>
              </a:lnSpc>
              <a:buNone/>
              <a:defRPr sz="1400"/>
            </a:lvl1pPr>
          </a:lstStyle>
          <a:p>
            <a:pPr lvl="0"/>
            <a:r>
              <a:rPr lang="da-DK"/>
              <a:t>Rediger typografien i masterens</a:t>
            </a:r>
          </a:p>
        </p:txBody>
      </p:sp>
    </p:spTree>
    <p:extLst>
      <p:ext uri="{BB962C8B-B14F-4D97-AF65-F5344CB8AC3E}">
        <p14:creationId xmlns:p14="http://schemas.microsoft.com/office/powerpoint/2010/main" val="179986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ktabo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9" name="Gruppe 8"/>
          <p:cNvGrpSpPr/>
          <p:nvPr userDrawn="1"/>
        </p:nvGrpSpPr>
        <p:grpSpPr>
          <a:xfrm>
            <a:off x="831456" y="1458223"/>
            <a:ext cx="480786" cy="480786"/>
            <a:chOff x="687614" y="1587499"/>
            <a:chExt cx="480786" cy="480786"/>
          </a:xfrm>
        </p:grpSpPr>
        <p:sp>
          <p:nvSpPr>
            <p:cNvPr id="4" name="Oval 19"/>
            <p:cNvSpPr/>
            <p:nvPr userDrawn="1"/>
          </p:nvSpPr>
          <p:spPr>
            <a:xfrm flipV="1">
              <a:off x="687614" y="1587499"/>
              <a:ext cx="480786" cy="480786"/>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0"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7521" y="1698638"/>
              <a:ext cx="410348" cy="267866"/>
            </a:xfrm>
            <a:prstGeom prst="rect">
              <a:avLst/>
            </a:prstGeom>
          </p:spPr>
        </p:pic>
      </p:grpSp>
      <p:sp>
        <p:nvSpPr>
          <p:cNvPr id="7" name="Rectangle 2"/>
          <p:cNvSpPr/>
          <p:nvPr userDrawn="1"/>
        </p:nvSpPr>
        <p:spPr>
          <a:xfrm>
            <a:off x="6700157" y="1296000"/>
            <a:ext cx="4653643" cy="46152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ladsholder til tekst 10"/>
          <p:cNvSpPr>
            <a:spLocks noGrp="1"/>
          </p:cNvSpPr>
          <p:nvPr>
            <p:ph type="body" sz="quarter" idx="11" hasCustomPrompt="1"/>
          </p:nvPr>
        </p:nvSpPr>
        <p:spPr>
          <a:xfrm>
            <a:off x="1358893" y="1519934"/>
            <a:ext cx="4813827" cy="379005"/>
          </a:xfrm>
        </p:spPr>
        <p:txBody>
          <a:bodyPr/>
          <a:lstStyle>
            <a:lvl1pPr marL="0" indent="0">
              <a:buNone/>
              <a:defRPr b="1"/>
            </a:lvl1pPr>
          </a:lstStyle>
          <a:p>
            <a:pPr lvl="0"/>
            <a:r>
              <a:rPr lang="da-DK" dirty="0"/>
              <a:t>Overskift</a:t>
            </a:r>
          </a:p>
        </p:txBody>
      </p:sp>
      <p:sp>
        <p:nvSpPr>
          <p:cNvPr id="13" name="Pladsholder til tekst 12"/>
          <p:cNvSpPr>
            <a:spLocks noGrp="1"/>
          </p:cNvSpPr>
          <p:nvPr>
            <p:ph type="body" sz="quarter" idx="12" hasCustomPrompt="1"/>
          </p:nvPr>
        </p:nvSpPr>
        <p:spPr>
          <a:xfrm>
            <a:off x="1358893" y="1903445"/>
            <a:ext cx="4813827" cy="4007756"/>
          </a:xfrm>
        </p:spPr>
        <p:txBody>
          <a:bodyPr/>
          <a:lstStyle>
            <a:lvl1pPr marL="0" indent="0">
              <a:buNone/>
              <a:defRPr/>
            </a:lvl1pPr>
          </a:lstStyle>
          <a:p>
            <a:pPr lvl="0"/>
            <a:r>
              <a:rPr lang="da-DK" dirty="0"/>
              <a:t>Brødtekst</a:t>
            </a:r>
          </a:p>
        </p:txBody>
      </p:sp>
      <p:sp>
        <p:nvSpPr>
          <p:cNvPr id="14" name="Pladsholder til tekst 10"/>
          <p:cNvSpPr>
            <a:spLocks noGrp="1"/>
          </p:cNvSpPr>
          <p:nvPr>
            <p:ph type="body" sz="quarter" idx="13" hasCustomPrompt="1"/>
          </p:nvPr>
        </p:nvSpPr>
        <p:spPr>
          <a:xfrm>
            <a:off x="6941976" y="1519935"/>
            <a:ext cx="4161453" cy="357362"/>
          </a:xfrm>
        </p:spPr>
        <p:txBody>
          <a:bodyPr/>
          <a:lstStyle>
            <a:lvl1pPr marL="0" indent="0">
              <a:buNone/>
              <a:defRPr b="1">
                <a:solidFill>
                  <a:schemeClr val="accent4"/>
                </a:solidFill>
              </a:defRPr>
            </a:lvl1pPr>
          </a:lstStyle>
          <a:p>
            <a:pPr lvl="0"/>
            <a:r>
              <a:rPr lang="da-DK" dirty="0"/>
              <a:t>Overskift</a:t>
            </a:r>
          </a:p>
        </p:txBody>
      </p:sp>
      <p:sp>
        <p:nvSpPr>
          <p:cNvPr id="15" name="Pladsholder til tekst 12"/>
          <p:cNvSpPr>
            <a:spLocks noGrp="1"/>
          </p:cNvSpPr>
          <p:nvPr>
            <p:ph type="body" sz="quarter" idx="14" hasCustomPrompt="1"/>
          </p:nvPr>
        </p:nvSpPr>
        <p:spPr>
          <a:xfrm>
            <a:off x="6941976" y="1903446"/>
            <a:ext cx="4161453" cy="3778898"/>
          </a:xfrm>
        </p:spPr>
        <p:txBody>
          <a:bodyPr/>
          <a:lstStyle>
            <a:lvl1pPr marL="0" indent="0">
              <a:buNone/>
              <a:defRPr>
                <a:solidFill>
                  <a:schemeClr val="bg1"/>
                </a:solidFill>
              </a:defRPr>
            </a:lvl1pPr>
          </a:lstStyle>
          <a:p>
            <a:pPr lvl="0"/>
            <a:r>
              <a:rPr lang="da-DK" dirty="0"/>
              <a:t>Brødtekst</a:t>
            </a:r>
          </a:p>
        </p:txBody>
      </p:sp>
    </p:spTree>
    <p:extLst>
      <p:ext uri="{BB962C8B-B14F-4D97-AF65-F5344CB8AC3E}">
        <p14:creationId xmlns:p14="http://schemas.microsoft.com/office/powerpoint/2010/main" val="4688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a:t>Overskrift</a:t>
            </a:r>
          </a:p>
        </p:txBody>
      </p:sp>
      <p:sp>
        <p:nvSpPr>
          <p:cNvPr id="16" name="Pladsholder til tekst 15"/>
          <p:cNvSpPr>
            <a:spLocks noGrp="1"/>
          </p:cNvSpPr>
          <p:nvPr userDrawn="1">
            <p:ph type="body" sz="quarter" idx="12"/>
          </p:nvPr>
        </p:nvSpPr>
        <p:spPr>
          <a:xfrm>
            <a:off x="1350187" y="1815549"/>
            <a:ext cx="4320000" cy="3600000"/>
          </a:xfrm>
        </p:spPr>
        <p:txBody>
          <a:bodyPr>
            <a:normAutofit/>
          </a:bodyPr>
          <a:lstStyle>
            <a:lvl1pPr marL="0" indent="0">
              <a:lnSpc>
                <a:spcPct val="100000"/>
              </a:lnSpc>
              <a:buNone/>
              <a:defRPr sz="1400"/>
            </a:lvl1pPr>
          </a:lstStyle>
          <a:p>
            <a:pPr lvl="0"/>
            <a:r>
              <a:rPr lang="da-DK"/>
              <a:t>Rediger typografien i masterens</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a:t>Overskrift</a:t>
            </a:r>
          </a:p>
        </p:txBody>
      </p:sp>
      <p:sp>
        <p:nvSpPr>
          <p:cNvPr id="32" name="Pladsholder til tekst 15"/>
          <p:cNvSpPr>
            <a:spLocks noGrp="1"/>
          </p:cNvSpPr>
          <p:nvPr>
            <p:ph type="body" sz="quarter" idx="18"/>
          </p:nvPr>
        </p:nvSpPr>
        <p:spPr>
          <a:xfrm>
            <a:off x="7033800" y="1809972"/>
            <a:ext cx="4320000" cy="3600000"/>
          </a:xfrm>
        </p:spPr>
        <p:txBody>
          <a:bodyPr>
            <a:normAutofit/>
          </a:bodyPr>
          <a:lstStyle>
            <a:lvl1pPr marL="0" indent="0">
              <a:lnSpc>
                <a:spcPct val="100000"/>
              </a:lnSpc>
              <a:buNone/>
              <a:defRPr sz="1400"/>
            </a:lvl1pPr>
          </a:lstStyle>
          <a:p>
            <a:pPr lvl="0"/>
            <a:r>
              <a:rPr lang="da-DK"/>
              <a:t>Rediger typografien i masterens</a:t>
            </a:r>
          </a:p>
        </p:txBody>
      </p:sp>
    </p:spTree>
    <p:extLst>
      <p:ext uri="{BB962C8B-B14F-4D97-AF65-F5344CB8AC3E}">
        <p14:creationId xmlns:p14="http://schemas.microsoft.com/office/powerpoint/2010/main" val="45716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a:t>Overskrift</a:t>
            </a:r>
          </a:p>
        </p:txBody>
      </p:sp>
      <p:sp>
        <p:nvSpPr>
          <p:cNvPr id="16" name="Pladsholder til tekst 15"/>
          <p:cNvSpPr>
            <a:spLocks noGrp="1"/>
          </p:cNvSpPr>
          <p:nvPr userDrawn="1">
            <p:ph type="body" sz="quarter" idx="12"/>
          </p:nvPr>
        </p:nvSpPr>
        <p:spPr>
          <a:xfrm>
            <a:off x="1350187" y="1815549"/>
            <a:ext cx="4320000" cy="1800000"/>
          </a:xfrm>
        </p:spPr>
        <p:txBody>
          <a:bodyPr>
            <a:normAutofit/>
          </a:bodyPr>
          <a:lstStyle>
            <a:lvl1pPr marL="0" indent="0">
              <a:lnSpc>
                <a:spcPct val="100000"/>
              </a:lnSpc>
              <a:buNone/>
              <a:defRPr sz="1400"/>
            </a:lvl1pPr>
          </a:lstStyle>
          <a:p>
            <a:pPr lvl="0"/>
            <a:r>
              <a:rPr lang="da-DK"/>
              <a:t>Rediger typografien i masterens</a:t>
            </a:r>
          </a:p>
        </p:txBody>
      </p:sp>
      <p:grpSp>
        <p:nvGrpSpPr>
          <p:cNvPr id="18" name="Gruppe 17"/>
          <p:cNvGrpSpPr/>
          <p:nvPr userDrawn="1"/>
        </p:nvGrpSpPr>
        <p:grpSpPr>
          <a:xfrm>
            <a:off x="838200" y="4010572"/>
            <a:ext cx="389015" cy="389015"/>
            <a:chOff x="7214376" y="1860545"/>
            <a:chExt cx="389015" cy="389015"/>
          </a:xfrm>
        </p:grpSpPr>
        <p:sp>
          <p:nvSpPr>
            <p:cNvPr id="19" name="Oval 94"/>
            <p:cNvSpPr/>
            <p:nvPr userDrawn="1"/>
          </p:nvSpPr>
          <p:spPr>
            <a:xfrm flipV="1">
              <a:off x="7214376" y="1860545"/>
              <a:ext cx="389015" cy="389015"/>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1" name="Pladsholder til tekst 13"/>
          <p:cNvSpPr>
            <a:spLocks noGrp="1"/>
          </p:cNvSpPr>
          <p:nvPr>
            <p:ph type="body" sz="quarter" idx="13" hasCustomPrompt="1"/>
          </p:nvPr>
        </p:nvSpPr>
        <p:spPr>
          <a:xfrm>
            <a:off x="1350187" y="4010577"/>
            <a:ext cx="4320000" cy="274638"/>
          </a:xfrm>
        </p:spPr>
        <p:txBody>
          <a:bodyPr/>
          <a:lstStyle>
            <a:lvl1pPr marL="0" indent="0">
              <a:buNone/>
              <a:defRPr b="1">
                <a:solidFill>
                  <a:schemeClr val="tx1"/>
                </a:solidFill>
              </a:defRPr>
            </a:lvl1pPr>
          </a:lstStyle>
          <a:p>
            <a:pPr lvl="0"/>
            <a:r>
              <a:rPr lang="da-DK" dirty="0"/>
              <a:t>Overskrift</a:t>
            </a:r>
          </a:p>
        </p:txBody>
      </p:sp>
      <p:sp>
        <p:nvSpPr>
          <p:cNvPr id="22" name="Pladsholder til tekst 15"/>
          <p:cNvSpPr>
            <a:spLocks noGrp="1"/>
          </p:cNvSpPr>
          <p:nvPr>
            <p:ph type="body" sz="quarter" idx="14"/>
          </p:nvPr>
        </p:nvSpPr>
        <p:spPr>
          <a:xfrm>
            <a:off x="1350187" y="4292147"/>
            <a:ext cx="4320000" cy="1800000"/>
          </a:xfrm>
        </p:spPr>
        <p:txBody>
          <a:bodyPr>
            <a:normAutofit/>
          </a:bodyPr>
          <a:lstStyle>
            <a:lvl1pPr marL="0" indent="0">
              <a:lnSpc>
                <a:spcPct val="100000"/>
              </a:lnSpc>
              <a:buNone/>
              <a:defRPr sz="1400"/>
            </a:lvl1pPr>
          </a:lstStyle>
          <a:p>
            <a:pPr lvl="0"/>
            <a:r>
              <a:rPr lang="da-DK"/>
              <a:t>Rediger typografien i masterens</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a:t>Overskrift</a:t>
            </a:r>
          </a:p>
        </p:txBody>
      </p:sp>
      <p:sp>
        <p:nvSpPr>
          <p:cNvPr id="32" name="Pladsholder til tekst 15"/>
          <p:cNvSpPr>
            <a:spLocks noGrp="1"/>
          </p:cNvSpPr>
          <p:nvPr>
            <p:ph type="body" sz="quarter" idx="18"/>
          </p:nvPr>
        </p:nvSpPr>
        <p:spPr>
          <a:xfrm>
            <a:off x="7033800" y="1809972"/>
            <a:ext cx="4320000" cy="1800000"/>
          </a:xfrm>
        </p:spPr>
        <p:txBody>
          <a:bodyPr>
            <a:normAutofit/>
          </a:bodyPr>
          <a:lstStyle>
            <a:lvl1pPr marL="0" indent="0">
              <a:lnSpc>
                <a:spcPct val="100000"/>
              </a:lnSpc>
              <a:buNone/>
              <a:defRPr sz="1400"/>
            </a:lvl1pPr>
          </a:lstStyle>
          <a:p>
            <a:pPr lvl="0"/>
            <a:r>
              <a:rPr lang="da-DK"/>
              <a:t>Rediger typografien i masterens</a:t>
            </a:r>
          </a:p>
        </p:txBody>
      </p:sp>
      <p:grpSp>
        <p:nvGrpSpPr>
          <p:cNvPr id="33" name="Gruppe 32"/>
          <p:cNvGrpSpPr/>
          <p:nvPr userDrawn="1"/>
        </p:nvGrpSpPr>
        <p:grpSpPr>
          <a:xfrm>
            <a:off x="6521813" y="4004995"/>
            <a:ext cx="389015" cy="389015"/>
            <a:chOff x="7214376" y="1860545"/>
            <a:chExt cx="389015" cy="389015"/>
          </a:xfrm>
        </p:grpSpPr>
        <p:sp>
          <p:nvSpPr>
            <p:cNvPr id="3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6" name="Pladsholder til tekst 13"/>
          <p:cNvSpPr>
            <a:spLocks noGrp="1"/>
          </p:cNvSpPr>
          <p:nvPr>
            <p:ph type="body" sz="quarter" idx="19" hasCustomPrompt="1"/>
          </p:nvPr>
        </p:nvSpPr>
        <p:spPr>
          <a:xfrm>
            <a:off x="7033800" y="4005000"/>
            <a:ext cx="4320000" cy="274638"/>
          </a:xfrm>
        </p:spPr>
        <p:txBody>
          <a:bodyPr/>
          <a:lstStyle>
            <a:lvl1pPr marL="0" indent="0">
              <a:buNone/>
              <a:defRPr b="1">
                <a:solidFill>
                  <a:schemeClr val="tx1"/>
                </a:solidFill>
              </a:defRPr>
            </a:lvl1pPr>
          </a:lstStyle>
          <a:p>
            <a:pPr lvl="0"/>
            <a:r>
              <a:rPr lang="da-DK" dirty="0"/>
              <a:t>Overskrift</a:t>
            </a:r>
          </a:p>
        </p:txBody>
      </p:sp>
      <p:sp>
        <p:nvSpPr>
          <p:cNvPr id="37" name="Pladsholder til tekst 15"/>
          <p:cNvSpPr>
            <a:spLocks noGrp="1"/>
          </p:cNvSpPr>
          <p:nvPr>
            <p:ph type="body" sz="quarter" idx="20"/>
          </p:nvPr>
        </p:nvSpPr>
        <p:spPr>
          <a:xfrm>
            <a:off x="7033800" y="4286570"/>
            <a:ext cx="4320000" cy="1800000"/>
          </a:xfrm>
        </p:spPr>
        <p:txBody>
          <a:bodyPr>
            <a:normAutofit/>
          </a:bodyPr>
          <a:lstStyle>
            <a:lvl1pPr marL="0" indent="0">
              <a:lnSpc>
                <a:spcPct val="100000"/>
              </a:lnSpc>
              <a:buNone/>
              <a:defRPr sz="1400"/>
            </a:lvl1pPr>
          </a:lstStyle>
          <a:p>
            <a:pPr lvl="0"/>
            <a:r>
              <a:rPr lang="da-DK"/>
              <a:t>Rediger typografien i masterens</a:t>
            </a:r>
          </a:p>
        </p:txBody>
      </p:sp>
    </p:spTree>
    <p:extLst>
      <p:ext uri="{BB962C8B-B14F-4D97-AF65-F5344CB8AC3E}">
        <p14:creationId xmlns:p14="http://schemas.microsoft.com/office/powerpoint/2010/main" val="4056749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a:t>Overskrift</a:t>
            </a:r>
          </a:p>
        </p:txBody>
      </p:sp>
      <p:sp>
        <p:nvSpPr>
          <p:cNvPr id="16" name="Pladsholder til tekst 15"/>
          <p:cNvSpPr>
            <a:spLocks noGrp="1"/>
          </p:cNvSpPr>
          <p:nvPr userDrawn="1">
            <p:ph type="body" sz="quarter" idx="12"/>
          </p:nvPr>
        </p:nvSpPr>
        <p:spPr>
          <a:xfrm>
            <a:off x="1350187" y="1815549"/>
            <a:ext cx="4320000" cy="1020762"/>
          </a:xfrm>
        </p:spPr>
        <p:txBody>
          <a:bodyPr>
            <a:normAutofit/>
          </a:bodyPr>
          <a:lstStyle>
            <a:lvl1pPr marL="0" indent="0">
              <a:lnSpc>
                <a:spcPct val="100000"/>
              </a:lnSpc>
              <a:buNone/>
              <a:defRPr sz="1400"/>
            </a:lvl1pPr>
          </a:lstStyle>
          <a:p>
            <a:pPr lvl="0"/>
            <a:r>
              <a:rPr lang="da-DK"/>
              <a:t>Rediger typografien i masterens</a:t>
            </a:r>
          </a:p>
        </p:txBody>
      </p:sp>
      <p:grpSp>
        <p:nvGrpSpPr>
          <p:cNvPr id="18" name="Gruppe 17"/>
          <p:cNvGrpSpPr/>
          <p:nvPr userDrawn="1"/>
        </p:nvGrpSpPr>
        <p:grpSpPr>
          <a:xfrm>
            <a:off x="838200" y="3021524"/>
            <a:ext cx="389015" cy="389015"/>
            <a:chOff x="7214376" y="1860545"/>
            <a:chExt cx="389015" cy="389015"/>
          </a:xfrm>
        </p:grpSpPr>
        <p:sp>
          <p:nvSpPr>
            <p:cNvPr id="1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1" name="Pladsholder til tekst 13"/>
          <p:cNvSpPr>
            <a:spLocks noGrp="1"/>
          </p:cNvSpPr>
          <p:nvPr>
            <p:ph type="body" sz="quarter" idx="13" hasCustomPrompt="1"/>
          </p:nvPr>
        </p:nvSpPr>
        <p:spPr>
          <a:xfrm>
            <a:off x="1350187" y="3021529"/>
            <a:ext cx="4320000" cy="274638"/>
          </a:xfrm>
        </p:spPr>
        <p:txBody>
          <a:bodyPr/>
          <a:lstStyle>
            <a:lvl1pPr marL="0" indent="0">
              <a:buNone/>
              <a:defRPr b="1">
                <a:solidFill>
                  <a:schemeClr val="tx1"/>
                </a:solidFill>
              </a:defRPr>
            </a:lvl1pPr>
          </a:lstStyle>
          <a:p>
            <a:pPr lvl="0"/>
            <a:r>
              <a:rPr lang="da-DK" dirty="0"/>
              <a:t>Overskrift</a:t>
            </a:r>
          </a:p>
        </p:txBody>
      </p:sp>
      <p:sp>
        <p:nvSpPr>
          <p:cNvPr id="22" name="Pladsholder til tekst 15"/>
          <p:cNvSpPr>
            <a:spLocks noGrp="1"/>
          </p:cNvSpPr>
          <p:nvPr>
            <p:ph type="body" sz="quarter" idx="14"/>
          </p:nvPr>
        </p:nvSpPr>
        <p:spPr>
          <a:xfrm>
            <a:off x="1350187" y="3303099"/>
            <a:ext cx="4320000" cy="1020762"/>
          </a:xfrm>
        </p:spPr>
        <p:txBody>
          <a:bodyPr>
            <a:normAutofit/>
          </a:bodyPr>
          <a:lstStyle>
            <a:lvl1pPr marL="0" indent="0">
              <a:lnSpc>
                <a:spcPct val="100000"/>
              </a:lnSpc>
              <a:buNone/>
              <a:defRPr sz="1400"/>
            </a:lvl1pPr>
          </a:lstStyle>
          <a:p>
            <a:pPr lvl="0"/>
            <a:r>
              <a:rPr lang="da-DK"/>
              <a:t>Rediger typografien i masterens</a:t>
            </a:r>
          </a:p>
        </p:txBody>
      </p:sp>
      <p:grpSp>
        <p:nvGrpSpPr>
          <p:cNvPr id="23" name="Gruppe 22"/>
          <p:cNvGrpSpPr/>
          <p:nvPr userDrawn="1"/>
        </p:nvGrpSpPr>
        <p:grpSpPr>
          <a:xfrm>
            <a:off x="838200" y="4509074"/>
            <a:ext cx="389015" cy="389015"/>
            <a:chOff x="7214376" y="1860545"/>
            <a:chExt cx="389015" cy="389015"/>
          </a:xfrm>
        </p:grpSpPr>
        <p:sp>
          <p:nvSpPr>
            <p:cNvPr id="2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6" name="Pladsholder til tekst 13"/>
          <p:cNvSpPr>
            <a:spLocks noGrp="1"/>
          </p:cNvSpPr>
          <p:nvPr>
            <p:ph type="body" sz="quarter" idx="15" hasCustomPrompt="1"/>
          </p:nvPr>
        </p:nvSpPr>
        <p:spPr>
          <a:xfrm>
            <a:off x="1350187" y="4509079"/>
            <a:ext cx="4320000" cy="274638"/>
          </a:xfrm>
        </p:spPr>
        <p:txBody>
          <a:bodyPr/>
          <a:lstStyle>
            <a:lvl1pPr marL="0" indent="0">
              <a:buNone/>
              <a:defRPr b="1">
                <a:solidFill>
                  <a:schemeClr val="tx1"/>
                </a:solidFill>
              </a:defRPr>
            </a:lvl1pPr>
          </a:lstStyle>
          <a:p>
            <a:pPr lvl="0"/>
            <a:r>
              <a:rPr lang="da-DK" dirty="0"/>
              <a:t>Overskrift</a:t>
            </a:r>
          </a:p>
        </p:txBody>
      </p:sp>
      <p:sp>
        <p:nvSpPr>
          <p:cNvPr id="27" name="Pladsholder til tekst 15"/>
          <p:cNvSpPr>
            <a:spLocks noGrp="1"/>
          </p:cNvSpPr>
          <p:nvPr>
            <p:ph type="body" sz="quarter" idx="16"/>
          </p:nvPr>
        </p:nvSpPr>
        <p:spPr>
          <a:xfrm>
            <a:off x="1350187" y="4790649"/>
            <a:ext cx="4320000" cy="1020762"/>
          </a:xfrm>
        </p:spPr>
        <p:txBody>
          <a:bodyPr>
            <a:normAutofit/>
          </a:bodyPr>
          <a:lstStyle>
            <a:lvl1pPr marL="0" indent="0">
              <a:lnSpc>
                <a:spcPct val="100000"/>
              </a:lnSpc>
              <a:buNone/>
              <a:defRPr sz="1400"/>
            </a:lvl1pPr>
          </a:lstStyle>
          <a:p>
            <a:pPr lvl="0"/>
            <a:r>
              <a:rPr lang="da-DK"/>
              <a:t>Rediger typografien i masterens</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a:t>Overskrift</a:t>
            </a:r>
          </a:p>
        </p:txBody>
      </p:sp>
      <p:sp>
        <p:nvSpPr>
          <p:cNvPr id="32" name="Pladsholder til tekst 15"/>
          <p:cNvSpPr>
            <a:spLocks noGrp="1"/>
          </p:cNvSpPr>
          <p:nvPr>
            <p:ph type="body" sz="quarter" idx="18"/>
          </p:nvPr>
        </p:nvSpPr>
        <p:spPr>
          <a:xfrm>
            <a:off x="7033800" y="1809972"/>
            <a:ext cx="4320000" cy="1020762"/>
          </a:xfrm>
        </p:spPr>
        <p:txBody>
          <a:bodyPr>
            <a:normAutofit/>
          </a:bodyPr>
          <a:lstStyle>
            <a:lvl1pPr marL="0" indent="0">
              <a:lnSpc>
                <a:spcPct val="100000"/>
              </a:lnSpc>
              <a:buNone/>
              <a:defRPr sz="1400"/>
            </a:lvl1pPr>
          </a:lstStyle>
          <a:p>
            <a:pPr lvl="0"/>
            <a:r>
              <a:rPr lang="da-DK"/>
              <a:t>Rediger typografien i masterens</a:t>
            </a:r>
          </a:p>
        </p:txBody>
      </p:sp>
      <p:grpSp>
        <p:nvGrpSpPr>
          <p:cNvPr id="33" name="Gruppe 32"/>
          <p:cNvGrpSpPr/>
          <p:nvPr userDrawn="1"/>
        </p:nvGrpSpPr>
        <p:grpSpPr>
          <a:xfrm>
            <a:off x="6521813" y="3015947"/>
            <a:ext cx="389015" cy="389015"/>
            <a:chOff x="7214376" y="1860545"/>
            <a:chExt cx="389015" cy="389015"/>
          </a:xfrm>
        </p:grpSpPr>
        <p:sp>
          <p:nvSpPr>
            <p:cNvPr id="3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6" name="Pladsholder til tekst 13"/>
          <p:cNvSpPr>
            <a:spLocks noGrp="1"/>
          </p:cNvSpPr>
          <p:nvPr>
            <p:ph type="body" sz="quarter" idx="19" hasCustomPrompt="1"/>
          </p:nvPr>
        </p:nvSpPr>
        <p:spPr>
          <a:xfrm>
            <a:off x="7033800" y="3015952"/>
            <a:ext cx="4320000" cy="274638"/>
          </a:xfrm>
        </p:spPr>
        <p:txBody>
          <a:bodyPr/>
          <a:lstStyle>
            <a:lvl1pPr marL="0" indent="0">
              <a:buNone/>
              <a:defRPr b="1">
                <a:solidFill>
                  <a:schemeClr val="tx1"/>
                </a:solidFill>
              </a:defRPr>
            </a:lvl1pPr>
          </a:lstStyle>
          <a:p>
            <a:pPr lvl="0"/>
            <a:r>
              <a:rPr lang="da-DK" dirty="0"/>
              <a:t>Overskrift</a:t>
            </a:r>
          </a:p>
        </p:txBody>
      </p:sp>
      <p:sp>
        <p:nvSpPr>
          <p:cNvPr id="37" name="Pladsholder til tekst 15"/>
          <p:cNvSpPr>
            <a:spLocks noGrp="1"/>
          </p:cNvSpPr>
          <p:nvPr>
            <p:ph type="body" sz="quarter" idx="20"/>
          </p:nvPr>
        </p:nvSpPr>
        <p:spPr>
          <a:xfrm>
            <a:off x="7033800" y="3297522"/>
            <a:ext cx="4320000" cy="1020762"/>
          </a:xfrm>
        </p:spPr>
        <p:txBody>
          <a:bodyPr>
            <a:normAutofit/>
          </a:bodyPr>
          <a:lstStyle>
            <a:lvl1pPr marL="0" indent="0">
              <a:lnSpc>
                <a:spcPct val="100000"/>
              </a:lnSpc>
              <a:buNone/>
              <a:defRPr sz="1400"/>
            </a:lvl1pPr>
          </a:lstStyle>
          <a:p>
            <a:pPr lvl="0"/>
            <a:r>
              <a:rPr lang="da-DK"/>
              <a:t>Rediger typografien i masterens</a:t>
            </a:r>
          </a:p>
        </p:txBody>
      </p:sp>
      <p:grpSp>
        <p:nvGrpSpPr>
          <p:cNvPr id="38" name="Gruppe 37"/>
          <p:cNvGrpSpPr/>
          <p:nvPr userDrawn="1"/>
        </p:nvGrpSpPr>
        <p:grpSpPr>
          <a:xfrm>
            <a:off x="6521813" y="4503497"/>
            <a:ext cx="389015" cy="389015"/>
            <a:chOff x="7214376" y="1860545"/>
            <a:chExt cx="389015" cy="389015"/>
          </a:xfrm>
        </p:grpSpPr>
        <p:sp>
          <p:nvSpPr>
            <p:cNvPr id="3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41" name="Pladsholder til tekst 13"/>
          <p:cNvSpPr>
            <a:spLocks noGrp="1"/>
          </p:cNvSpPr>
          <p:nvPr>
            <p:ph type="body" sz="quarter" idx="21" hasCustomPrompt="1"/>
          </p:nvPr>
        </p:nvSpPr>
        <p:spPr>
          <a:xfrm>
            <a:off x="7033800" y="4503502"/>
            <a:ext cx="4320000" cy="274638"/>
          </a:xfrm>
        </p:spPr>
        <p:txBody>
          <a:bodyPr/>
          <a:lstStyle>
            <a:lvl1pPr marL="0" indent="0">
              <a:buNone/>
              <a:defRPr b="1">
                <a:solidFill>
                  <a:schemeClr val="tx1"/>
                </a:solidFill>
              </a:defRPr>
            </a:lvl1pPr>
          </a:lstStyle>
          <a:p>
            <a:pPr lvl="0"/>
            <a:r>
              <a:rPr lang="da-DK" dirty="0"/>
              <a:t>Overskrift</a:t>
            </a:r>
          </a:p>
        </p:txBody>
      </p:sp>
      <p:sp>
        <p:nvSpPr>
          <p:cNvPr id="42" name="Pladsholder til tekst 15"/>
          <p:cNvSpPr>
            <a:spLocks noGrp="1"/>
          </p:cNvSpPr>
          <p:nvPr>
            <p:ph type="body" sz="quarter" idx="22"/>
          </p:nvPr>
        </p:nvSpPr>
        <p:spPr>
          <a:xfrm>
            <a:off x="7033800" y="4785072"/>
            <a:ext cx="4320000" cy="1020762"/>
          </a:xfrm>
        </p:spPr>
        <p:txBody>
          <a:bodyPr>
            <a:normAutofit/>
          </a:bodyPr>
          <a:lstStyle>
            <a:lvl1pPr marL="0" indent="0">
              <a:lnSpc>
                <a:spcPct val="100000"/>
              </a:lnSpc>
              <a:buNone/>
              <a:defRPr sz="1400"/>
            </a:lvl1pPr>
          </a:lstStyle>
          <a:p>
            <a:pPr lvl="0"/>
            <a:r>
              <a:rPr lang="da-DK"/>
              <a:t>Rediger typografien i masterens</a:t>
            </a:r>
          </a:p>
        </p:txBody>
      </p:sp>
    </p:spTree>
    <p:extLst>
      <p:ext uri="{BB962C8B-B14F-4D97-AF65-F5344CB8AC3E}">
        <p14:creationId xmlns:p14="http://schemas.microsoft.com/office/powerpoint/2010/main" val="315328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Tree>
    <p:extLst>
      <p:ext uri="{BB962C8B-B14F-4D97-AF65-F5344CB8AC3E}">
        <p14:creationId xmlns:p14="http://schemas.microsoft.com/office/powerpoint/2010/main" val="4200085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Tree>
    <p:extLst>
      <p:ext uri="{BB962C8B-B14F-4D97-AF65-F5344CB8AC3E}">
        <p14:creationId xmlns:p14="http://schemas.microsoft.com/office/powerpoint/2010/main" val="35922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
    <p:spTree>
      <p:nvGrpSpPr>
        <p:cNvPr id="1" name=""/>
        <p:cNvGrpSpPr/>
        <p:nvPr/>
      </p:nvGrpSpPr>
      <p:grpSpPr>
        <a:xfrm>
          <a:off x="0" y="0"/>
          <a:ext cx="0" cy="0"/>
          <a:chOff x="0" y="0"/>
          <a:chExt cx="0" cy="0"/>
        </a:xfrm>
      </p:grpSpPr>
      <p:sp>
        <p:nvSpPr>
          <p:cNvPr id="13" name="Pladsholder til billede 12"/>
          <p:cNvSpPr>
            <a:spLocks noGrp="1"/>
          </p:cNvSpPr>
          <p:nvPr>
            <p:ph type="pic" sz="quarter" idx="10"/>
          </p:nvPr>
        </p:nvSpPr>
        <p:spPr>
          <a:xfrm>
            <a:off x="0" y="953999"/>
            <a:ext cx="12192000" cy="5004000"/>
          </a:xfrm>
        </p:spPr>
        <p:txBody>
          <a:bodyPr/>
          <a:lstStyle>
            <a:lvl1pPr marL="0" indent="0">
              <a:buNone/>
              <a:defRPr/>
            </a:lvl1pPr>
          </a:lstStyle>
          <a:p>
            <a:r>
              <a:rPr lang="da-DK"/>
              <a:t>Klik på ikonet for at tilføje et billede</a:t>
            </a:r>
            <a:endParaRPr lang="da-DK" dirty="0"/>
          </a:p>
        </p:txBody>
      </p:sp>
      <p:sp>
        <p:nvSpPr>
          <p:cNvPr id="8" name="Rectangle 2"/>
          <p:cNvSpPr/>
          <p:nvPr userDrawn="1"/>
        </p:nvSpPr>
        <p:spPr>
          <a:xfrm>
            <a:off x="0" y="5943600"/>
            <a:ext cx="12192000" cy="914400"/>
          </a:xfrm>
          <a:prstGeom prst="rect">
            <a:avLst/>
          </a:prstGeom>
          <a:solidFill>
            <a:srgbClr val="07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51"/>
              </a:solidFill>
            </a:endParaRPr>
          </a:p>
        </p:txBody>
      </p:sp>
      <p:sp>
        <p:nvSpPr>
          <p:cNvPr id="11" name="Pladsholder til tekst 22"/>
          <p:cNvSpPr>
            <a:spLocks noGrp="1"/>
          </p:cNvSpPr>
          <p:nvPr>
            <p:ph type="body" sz="quarter" idx="14" hasCustomPrompt="1"/>
          </p:nvPr>
        </p:nvSpPr>
        <p:spPr>
          <a:xfrm>
            <a:off x="504000" y="2325600"/>
            <a:ext cx="4791600" cy="3085200"/>
          </a:xfrm>
          <a:solidFill>
            <a:srgbClr val="FFFFFF">
              <a:alpha val="86000"/>
            </a:srgbClr>
          </a:solidFill>
        </p:spPr>
        <p:txBody>
          <a:bodyPr/>
          <a:lstStyle>
            <a:lvl1pPr marL="0" indent="0">
              <a:buNone/>
              <a:defRPr>
                <a:solidFill>
                  <a:srgbClr val="FFFFFF"/>
                </a:solidFill>
              </a:defRPr>
            </a:lvl1pPr>
          </a:lstStyle>
          <a:p>
            <a:pPr lvl="0"/>
            <a:r>
              <a:rPr lang="da-DK" dirty="0"/>
              <a:t>.</a:t>
            </a:r>
          </a:p>
        </p:txBody>
      </p:sp>
      <p:sp>
        <p:nvSpPr>
          <p:cNvPr id="2" name="Titel 1"/>
          <p:cNvSpPr>
            <a:spLocks noGrp="1"/>
          </p:cNvSpPr>
          <p:nvPr>
            <p:ph type="title" hasCustomPrompt="1"/>
          </p:nvPr>
        </p:nvSpPr>
        <p:spPr>
          <a:xfrm>
            <a:off x="634483" y="2446179"/>
            <a:ext cx="4516017" cy="1805625"/>
          </a:xfrm>
        </p:spPr>
        <p:txBody>
          <a:bodyPr anchor="t"/>
          <a:lstStyle>
            <a:lvl1pPr>
              <a:defRPr>
                <a:solidFill>
                  <a:schemeClr val="tx2"/>
                </a:solidFill>
              </a:defRPr>
            </a:lvl1pPr>
          </a:lstStyle>
          <a:p>
            <a:r>
              <a:rPr lang="da-DK" dirty="0"/>
              <a:t>Overskrift</a:t>
            </a:r>
          </a:p>
        </p:txBody>
      </p:sp>
      <p:sp>
        <p:nvSpPr>
          <p:cNvPr id="7" name="Rectangle 17"/>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5" name="Date Placeholder 3"/>
          <p:cNvSpPr>
            <a:spLocks noGrp="1"/>
          </p:cNvSpPr>
          <p:nvPr>
            <p:ph type="dt" sz="half" idx="2"/>
          </p:nvPr>
        </p:nvSpPr>
        <p:spPr>
          <a:xfrm>
            <a:off x="634482" y="4377819"/>
            <a:ext cx="2743200" cy="365125"/>
          </a:xfrm>
          <a:prstGeom prst="rect">
            <a:avLst/>
          </a:prstGeom>
        </p:spPr>
        <p:txBody>
          <a:bodyPr vert="horz" lIns="91440" tIns="45720" rIns="91440" bIns="45720" rtlCol="0" anchor="ctr"/>
          <a:lstStyle>
            <a:lvl1pPr algn="l">
              <a:defRPr sz="1200">
                <a:solidFill>
                  <a:schemeClr val="accent1"/>
                </a:solidFill>
              </a:defRPr>
            </a:lvl1pPr>
          </a:lstStyle>
          <a:p>
            <a:fld id="{8FD34EAC-AF2D-4A0D-88E6-3D7398F82CA6}" type="datetime2">
              <a:rPr lang="da-DK" smtClean="0"/>
              <a:pPr/>
              <a:t>8. november 2017</a:t>
            </a:fld>
            <a:endParaRPr lang="en-US" dirty="0"/>
          </a:p>
        </p:txBody>
      </p:sp>
      <p:sp>
        <p:nvSpPr>
          <p:cNvPr id="18" name="Pladsholder til tekst 17"/>
          <p:cNvSpPr>
            <a:spLocks noGrp="1"/>
          </p:cNvSpPr>
          <p:nvPr>
            <p:ph type="body" sz="quarter" idx="11" hasCustomPrompt="1"/>
          </p:nvPr>
        </p:nvSpPr>
        <p:spPr>
          <a:xfrm>
            <a:off x="634484" y="4840447"/>
            <a:ext cx="451601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24" name="Pladsholder til tekst 17"/>
          <p:cNvSpPr>
            <a:spLocks noGrp="1"/>
          </p:cNvSpPr>
          <p:nvPr>
            <p:ph type="body" sz="quarter" idx="13" hasCustomPrompt="1"/>
          </p:nvPr>
        </p:nvSpPr>
        <p:spPr>
          <a:xfrm>
            <a:off x="634482" y="5071582"/>
            <a:ext cx="4516017"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89" y="150051"/>
            <a:ext cx="1662561" cy="716400"/>
          </a:xfrm>
          <a:prstGeom prst="rect">
            <a:avLst/>
          </a:prstGeom>
        </p:spPr>
      </p:pic>
    </p:spTree>
    <p:extLst>
      <p:ext uri="{BB962C8B-B14F-4D97-AF65-F5344CB8AC3E}">
        <p14:creationId xmlns:p14="http://schemas.microsoft.com/office/powerpoint/2010/main" val="3278191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sp>
        <p:nvSpPr>
          <p:cNvPr id="4" name="Rectangle 2"/>
          <p:cNvSpPr/>
          <p:nvPr userDrawn="1"/>
        </p:nvSpPr>
        <p:spPr>
          <a:xfrm>
            <a:off x="0" y="954000"/>
            <a:ext cx="121920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709223"/>
          </a:xfrm>
        </p:spPr>
        <p:txBody>
          <a:bodyPr anchor="t"/>
          <a:lstStyle>
            <a:lvl1pPr>
              <a:defRPr>
                <a:solidFill>
                  <a:schemeClr val="bg1"/>
                </a:solidFill>
              </a:defRPr>
            </a:lvl1pPr>
          </a:lstStyle>
          <a:p>
            <a:r>
              <a:rPr lang="da-DK" dirty="0"/>
              <a:t>Overskrift</a:t>
            </a:r>
          </a:p>
        </p:txBody>
      </p:sp>
      <p:grpSp>
        <p:nvGrpSpPr>
          <p:cNvPr id="3" name="Gruppe 2"/>
          <p:cNvGrpSpPr/>
          <p:nvPr userDrawn="1"/>
        </p:nvGrpSpPr>
        <p:grpSpPr>
          <a:xfrm>
            <a:off x="9258300" y="4888279"/>
            <a:ext cx="2009321" cy="1487121"/>
            <a:chOff x="9258300" y="4888279"/>
            <a:chExt cx="2009321" cy="1487121"/>
          </a:xfrm>
        </p:grpSpPr>
        <p:sp>
          <p:nvSpPr>
            <p:cNvPr id="5" name="Oval 14"/>
            <p:cNvSpPr/>
            <p:nvPr userDrawn="1"/>
          </p:nvSpPr>
          <p:spPr>
            <a:xfrm>
              <a:off x="9258300" y="4889500"/>
              <a:ext cx="1485900" cy="14859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4" descr="ikon_powerboo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8000" y="4888279"/>
              <a:ext cx="1208286" cy="1169621"/>
            </a:xfrm>
            <a:prstGeom prst="rect">
              <a:avLst/>
            </a:prstGeom>
          </p:spPr>
        </p:pic>
        <p:sp>
          <p:nvSpPr>
            <p:cNvPr id="16" name="Content Placeholder 2"/>
            <p:cNvSpPr txBox="1">
              <a:spLocks/>
            </p:cNvSpPr>
            <p:nvPr userDrawn="1"/>
          </p:nvSpPr>
          <p:spPr>
            <a:xfrm>
              <a:off x="9407658" y="5822462"/>
              <a:ext cx="1859963" cy="541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noProof="1">
                  <a:solidFill>
                    <a:schemeClr val="bg1"/>
                  </a:solidFill>
                  <a:latin typeface="Calibri"/>
                  <a:ea typeface="Adobe Fan Heiti Std B" panose="020B0700000000000000" pitchFamily="34" charset="-128"/>
                  <a:cs typeface="Calibri"/>
                </a:rPr>
                <a:t>Besøg ski.dk</a:t>
              </a:r>
            </a:p>
          </p:txBody>
        </p:sp>
      </p:grpSp>
      <p:sp>
        <p:nvSpPr>
          <p:cNvPr id="19" name="Pladsholder til tekst 7"/>
          <p:cNvSpPr>
            <a:spLocks noGrp="1"/>
          </p:cNvSpPr>
          <p:nvPr>
            <p:ph type="body" sz="quarter" idx="11" hasCustomPrompt="1"/>
          </p:nvPr>
        </p:nvSpPr>
        <p:spPr>
          <a:xfrm>
            <a:off x="838200" y="4552950"/>
            <a:ext cx="3060000" cy="252000"/>
          </a:xfrm>
        </p:spPr>
        <p:txBody>
          <a:bodyPr lIns="0" anchor="t">
            <a:noAutofit/>
          </a:bodyPr>
          <a:lstStyle>
            <a:lvl1pPr marL="0" indent="0">
              <a:buNone/>
              <a:defRPr sz="1400" b="1">
                <a:solidFill>
                  <a:schemeClr val="accent4"/>
                </a:solidFill>
              </a:defRPr>
            </a:lvl1pPr>
            <a:lvl5pPr>
              <a:defRPr/>
            </a:lvl5pPr>
          </a:lstStyle>
          <a:p>
            <a:pPr lvl="0"/>
            <a:r>
              <a:rPr lang="da-DK" dirty="0"/>
              <a:t>Navn</a:t>
            </a:r>
          </a:p>
        </p:txBody>
      </p:sp>
      <p:sp>
        <p:nvSpPr>
          <p:cNvPr id="20" name="Pladsholder til tekst 9"/>
          <p:cNvSpPr>
            <a:spLocks noGrp="1"/>
          </p:cNvSpPr>
          <p:nvPr>
            <p:ph type="body" sz="quarter" idx="12" hasCustomPrompt="1"/>
          </p:nvPr>
        </p:nvSpPr>
        <p:spPr>
          <a:xfrm>
            <a:off x="838200" y="4810125"/>
            <a:ext cx="3060000" cy="216000"/>
          </a:xfrm>
        </p:spPr>
        <p:txBody>
          <a:bodyPr lIns="0" anchor="ctr">
            <a:noAutofit/>
          </a:bodyPr>
          <a:lstStyle>
            <a:lvl1pPr marL="0" indent="0">
              <a:buNone/>
              <a:defRPr sz="1400">
                <a:solidFill>
                  <a:schemeClr val="bg1"/>
                </a:solidFill>
              </a:defRPr>
            </a:lvl1pPr>
          </a:lstStyle>
          <a:p>
            <a:pPr lvl="0"/>
            <a:r>
              <a:rPr lang="da-DK" dirty="0"/>
              <a:t>Titel</a:t>
            </a:r>
          </a:p>
        </p:txBody>
      </p:sp>
      <p:sp>
        <p:nvSpPr>
          <p:cNvPr id="21" name="Pladsholder til tekst 9"/>
          <p:cNvSpPr>
            <a:spLocks noGrp="1"/>
          </p:cNvSpPr>
          <p:nvPr>
            <p:ph type="body" sz="quarter" idx="13" hasCustomPrompt="1"/>
          </p:nvPr>
        </p:nvSpPr>
        <p:spPr>
          <a:xfrm>
            <a:off x="838200" y="5034132"/>
            <a:ext cx="3060000" cy="216000"/>
          </a:xfrm>
        </p:spPr>
        <p:txBody>
          <a:bodyPr lIns="0" anchor="ctr">
            <a:noAutofit/>
          </a:bodyPr>
          <a:lstStyle>
            <a:lvl1pPr marL="0" indent="0">
              <a:buNone/>
              <a:defRPr sz="1400">
                <a:solidFill>
                  <a:schemeClr val="bg1"/>
                </a:solidFill>
              </a:defRPr>
            </a:lvl1pPr>
          </a:lstStyle>
          <a:p>
            <a:pPr lvl="0"/>
            <a:r>
              <a:rPr lang="da-DK" dirty="0" err="1"/>
              <a:t>Email</a:t>
            </a:r>
            <a:endParaRPr lang="da-DK" dirty="0"/>
          </a:p>
        </p:txBody>
      </p:sp>
      <p:sp>
        <p:nvSpPr>
          <p:cNvPr id="22" name="Pladsholder til tekst 9"/>
          <p:cNvSpPr>
            <a:spLocks noGrp="1"/>
          </p:cNvSpPr>
          <p:nvPr>
            <p:ph type="body" sz="quarter" idx="14" hasCustomPrompt="1"/>
          </p:nvPr>
        </p:nvSpPr>
        <p:spPr>
          <a:xfrm>
            <a:off x="838200" y="5267470"/>
            <a:ext cx="3060000" cy="216000"/>
          </a:xfrm>
        </p:spPr>
        <p:txBody>
          <a:bodyPr lIns="0" anchor="ctr">
            <a:noAutofit/>
          </a:bodyPr>
          <a:lstStyle>
            <a:lvl1pPr marL="0" indent="0">
              <a:buNone/>
              <a:defRPr sz="1400">
                <a:solidFill>
                  <a:schemeClr val="bg1"/>
                </a:solidFill>
              </a:defRPr>
            </a:lvl1pPr>
          </a:lstStyle>
          <a:p>
            <a:pPr lvl="0"/>
            <a:r>
              <a:rPr lang="da-DK" dirty="0"/>
              <a:t>Telefon</a:t>
            </a:r>
          </a:p>
        </p:txBody>
      </p:sp>
      <p:sp>
        <p:nvSpPr>
          <p:cNvPr id="27" name="Pladsholder til tekst 7"/>
          <p:cNvSpPr>
            <a:spLocks noGrp="1"/>
          </p:cNvSpPr>
          <p:nvPr>
            <p:ph type="body" sz="quarter" idx="15" hasCustomPrompt="1"/>
          </p:nvPr>
        </p:nvSpPr>
        <p:spPr>
          <a:xfrm>
            <a:off x="4037900" y="4562720"/>
            <a:ext cx="3060000" cy="252000"/>
          </a:xfrm>
        </p:spPr>
        <p:txBody>
          <a:bodyPr lIns="0" anchor="t">
            <a:noAutofit/>
          </a:bodyPr>
          <a:lstStyle>
            <a:lvl1pPr marL="0" indent="0">
              <a:buNone/>
              <a:defRPr sz="1400" b="1">
                <a:solidFill>
                  <a:schemeClr val="accent4"/>
                </a:solidFill>
              </a:defRPr>
            </a:lvl1pPr>
            <a:lvl5pPr>
              <a:defRPr/>
            </a:lvl5pPr>
          </a:lstStyle>
          <a:p>
            <a:pPr lvl="0"/>
            <a:r>
              <a:rPr lang="da-DK" dirty="0"/>
              <a:t>Navn</a:t>
            </a:r>
          </a:p>
        </p:txBody>
      </p:sp>
      <p:sp>
        <p:nvSpPr>
          <p:cNvPr id="28" name="Pladsholder til tekst 9"/>
          <p:cNvSpPr>
            <a:spLocks noGrp="1"/>
          </p:cNvSpPr>
          <p:nvPr>
            <p:ph type="body" sz="quarter" idx="16" hasCustomPrompt="1"/>
          </p:nvPr>
        </p:nvSpPr>
        <p:spPr>
          <a:xfrm>
            <a:off x="4037900" y="4819895"/>
            <a:ext cx="3060000" cy="216000"/>
          </a:xfrm>
        </p:spPr>
        <p:txBody>
          <a:bodyPr lIns="0" anchor="ctr">
            <a:noAutofit/>
          </a:bodyPr>
          <a:lstStyle>
            <a:lvl1pPr marL="0" indent="0">
              <a:buNone/>
              <a:defRPr sz="1400">
                <a:solidFill>
                  <a:schemeClr val="bg1"/>
                </a:solidFill>
              </a:defRPr>
            </a:lvl1pPr>
          </a:lstStyle>
          <a:p>
            <a:pPr lvl="0"/>
            <a:r>
              <a:rPr lang="da-DK" dirty="0"/>
              <a:t>Titel</a:t>
            </a:r>
          </a:p>
        </p:txBody>
      </p:sp>
      <p:sp>
        <p:nvSpPr>
          <p:cNvPr id="29" name="Pladsholder til tekst 9"/>
          <p:cNvSpPr>
            <a:spLocks noGrp="1"/>
          </p:cNvSpPr>
          <p:nvPr>
            <p:ph type="body" sz="quarter" idx="17" hasCustomPrompt="1"/>
          </p:nvPr>
        </p:nvSpPr>
        <p:spPr>
          <a:xfrm>
            <a:off x="4037900" y="5043902"/>
            <a:ext cx="3060000" cy="216000"/>
          </a:xfrm>
        </p:spPr>
        <p:txBody>
          <a:bodyPr lIns="0" anchor="ctr">
            <a:noAutofit/>
          </a:bodyPr>
          <a:lstStyle>
            <a:lvl1pPr marL="0" indent="0">
              <a:buNone/>
              <a:defRPr sz="1400">
                <a:solidFill>
                  <a:schemeClr val="bg1"/>
                </a:solidFill>
              </a:defRPr>
            </a:lvl1pPr>
          </a:lstStyle>
          <a:p>
            <a:pPr lvl="0"/>
            <a:r>
              <a:rPr lang="da-DK" dirty="0" err="1"/>
              <a:t>Email</a:t>
            </a:r>
            <a:endParaRPr lang="da-DK" dirty="0"/>
          </a:p>
        </p:txBody>
      </p:sp>
      <p:sp>
        <p:nvSpPr>
          <p:cNvPr id="30" name="Pladsholder til tekst 9"/>
          <p:cNvSpPr>
            <a:spLocks noGrp="1"/>
          </p:cNvSpPr>
          <p:nvPr>
            <p:ph type="body" sz="quarter" idx="18" hasCustomPrompt="1"/>
          </p:nvPr>
        </p:nvSpPr>
        <p:spPr>
          <a:xfrm>
            <a:off x="4037900" y="5277240"/>
            <a:ext cx="3060000" cy="216000"/>
          </a:xfrm>
        </p:spPr>
        <p:txBody>
          <a:bodyPr lIns="0" anchor="ctr">
            <a:noAutofit/>
          </a:bodyPr>
          <a:lstStyle>
            <a:lvl1pPr marL="0" indent="0">
              <a:buNone/>
              <a:defRPr sz="1400">
                <a:solidFill>
                  <a:schemeClr val="bg1"/>
                </a:solidFill>
              </a:defRPr>
            </a:lvl1pPr>
          </a:lstStyle>
          <a:p>
            <a:pPr lvl="0"/>
            <a:r>
              <a:rPr lang="da-DK" dirty="0"/>
              <a:t>Telefon</a:t>
            </a:r>
          </a:p>
        </p:txBody>
      </p:sp>
      <p:sp>
        <p:nvSpPr>
          <p:cNvPr id="31" name="Pladsholder til billede 6"/>
          <p:cNvSpPr>
            <a:spLocks noGrp="1"/>
          </p:cNvSpPr>
          <p:nvPr>
            <p:ph type="pic" sz="quarter" idx="19"/>
          </p:nvPr>
        </p:nvSpPr>
        <p:spPr>
          <a:xfrm>
            <a:off x="838200" y="2946099"/>
            <a:ext cx="3060000" cy="1486201"/>
          </a:xfrm>
        </p:spPr>
        <p:txBody>
          <a:bodyPr/>
          <a:lstStyle/>
          <a:p>
            <a:r>
              <a:rPr lang="da-DK"/>
              <a:t>Klik på ikonet for at tilføje et billede</a:t>
            </a:r>
          </a:p>
        </p:txBody>
      </p:sp>
      <p:sp>
        <p:nvSpPr>
          <p:cNvPr id="32" name="Pladsholder til billede 6"/>
          <p:cNvSpPr>
            <a:spLocks noGrp="1"/>
          </p:cNvSpPr>
          <p:nvPr>
            <p:ph type="pic" sz="quarter" idx="20"/>
          </p:nvPr>
        </p:nvSpPr>
        <p:spPr>
          <a:xfrm>
            <a:off x="4037900" y="2946099"/>
            <a:ext cx="3060000" cy="1486201"/>
          </a:xfrm>
        </p:spPr>
        <p:txBody>
          <a:bodyPr/>
          <a:lstStyle/>
          <a:p>
            <a:r>
              <a:rPr lang="da-DK"/>
              <a:t>Klik på ikonet for at tilføje et billede</a:t>
            </a:r>
          </a:p>
        </p:txBody>
      </p:sp>
    </p:spTree>
    <p:extLst>
      <p:ext uri="{BB962C8B-B14F-4D97-AF65-F5344CB8AC3E}">
        <p14:creationId xmlns:p14="http://schemas.microsoft.com/office/powerpoint/2010/main" val="275303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gang type 1">
    <p:spTree>
      <p:nvGrpSpPr>
        <p:cNvPr id="1" name=""/>
        <p:cNvGrpSpPr/>
        <p:nvPr/>
      </p:nvGrpSpPr>
      <p:grpSpPr>
        <a:xfrm>
          <a:off x="0" y="0"/>
          <a:ext cx="0" cy="0"/>
          <a:chOff x="0" y="0"/>
          <a:chExt cx="0" cy="0"/>
        </a:xfrm>
      </p:grpSpPr>
      <p:sp>
        <p:nvSpPr>
          <p:cNvPr id="4" name="Rectangle 2"/>
          <p:cNvSpPr/>
          <p:nvPr userDrawn="1"/>
        </p:nvSpPr>
        <p:spPr>
          <a:xfrm>
            <a:off x="0" y="954000"/>
            <a:ext cx="121932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2643146"/>
          </a:xfrm>
        </p:spPr>
        <p:txBody>
          <a:bodyPr anchor="t"/>
          <a:lstStyle>
            <a:lvl1pPr>
              <a:defRPr>
                <a:solidFill>
                  <a:schemeClr val="bg1"/>
                </a:solidFill>
              </a:defRPr>
            </a:lvl1pPr>
          </a:lstStyle>
          <a:p>
            <a:r>
              <a:rPr lang="da-DK" dirty="0"/>
              <a:t>Overskrift</a:t>
            </a:r>
          </a:p>
        </p:txBody>
      </p:sp>
      <p:sp>
        <p:nvSpPr>
          <p:cNvPr id="8" name="Pladsholder til tekst 7"/>
          <p:cNvSpPr>
            <a:spLocks noGrp="1"/>
          </p:cNvSpPr>
          <p:nvPr>
            <p:ph type="body" sz="quarter" idx="11" hasCustomPrompt="1"/>
          </p:nvPr>
        </p:nvSpPr>
        <p:spPr>
          <a:xfrm>
            <a:off x="838200" y="4557708"/>
            <a:ext cx="3609975" cy="252000"/>
          </a:xfrm>
        </p:spPr>
        <p:txBody>
          <a:bodyPr anchor="t">
            <a:normAutofit/>
          </a:bodyPr>
          <a:lstStyle>
            <a:lvl1pPr marL="0" indent="0">
              <a:buNone/>
              <a:defRPr sz="1400" b="1">
                <a:solidFill>
                  <a:schemeClr val="accent4"/>
                </a:solidFill>
              </a:defRPr>
            </a:lvl1pPr>
            <a:lvl5pPr>
              <a:defRPr/>
            </a:lvl5pPr>
          </a:lstStyle>
          <a:p>
            <a:pPr lvl="0"/>
            <a:r>
              <a:rPr lang="da-DK" dirty="0"/>
              <a:t>Navn</a:t>
            </a:r>
          </a:p>
        </p:txBody>
      </p:sp>
      <p:sp>
        <p:nvSpPr>
          <p:cNvPr id="10" name="Pladsholder til tekst 9"/>
          <p:cNvSpPr>
            <a:spLocks noGrp="1"/>
          </p:cNvSpPr>
          <p:nvPr>
            <p:ph type="body" sz="quarter" idx="12" hasCustomPrompt="1"/>
          </p:nvPr>
        </p:nvSpPr>
        <p:spPr>
          <a:xfrm>
            <a:off x="838200" y="4811833"/>
            <a:ext cx="3609975" cy="252000"/>
          </a:xfrm>
        </p:spPr>
        <p:txBody>
          <a:bodyPr anchor="b">
            <a:noAutofit/>
          </a:bodyPr>
          <a:lstStyle>
            <a:lvl1pPr marL="0" indent="0">
              <a:buNone/>
              <a:defRPr sz="1400">
                <a:solidFill>
                  <a:schemeClr val="bg1"/>
                </a:solidFill>
              </a:defRPr>
            </a:lvl1pPr>
          </a:lstStyle>
          <a:p>
            <a:pPr lvl="0"/>
            <a:r>
              <a:rPr lang="da-DK" dirty="0"/>
              <a:t>Titel</a:t>
            </a:r>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47" y="4887847"/>
            <a:ext cx="1487553" cy="1487553"/>
          </a:xfrm>
          <a:prstGeom prst="rect">
            <a:avLst/>
          </a:prstGeom>
        </p:spPr>
      </p:pic>
    </p:spTree>
    <p:extLst>
      <p:ext uri="{BB962C8B-B14F-4D97-AF65-F5344CB8AC3E}">
        <p14:creationId xmlns:p14="http://schemas.microsoft.com/office/powerpoint/2010/main" val="118838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gang type 2">
    <p:spTree>
      <p:nvGrpSpPr>
        <p:cNvPr id="1" name=""/>
        <p:cNvGrpSpPr/>
        <p:nvPr/>
      </p:nvGrpSpPr>
      <p:grpSpPr>
        <a:xfrm>
          <a:off x="0" y="0"/>
          <a:ext cx="0" cy="0"/>
          <a:chOff x="0" y="0"/>
          <a:chExt cx="0" cy="0"/>
        </a:xfrm>
      </p:grpSpPr>
      <p:sp>
        <p:nvSpPr>
          <p:cNvPr id="4" name="Rectangle 2"/>
          <p:cNvSpPr/>
          <p:nvPr userDrawn="1"/>
        </p:nvSpPr>
        <p:spPr>
          <a:xfrm>
            <a:off x="0" y="954000"/>
            <a:ext cx="12192000" cy="49896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2643146"/>
          </a:xfrm>
        </p:spPr>
        <p:txBody>
          <a:bodyPr anchor="t"/>
          <a:lstStyle>
            <a:lvl1pPr>
              <a:defRPr>
                <a:solidFill>
                  <a:schemeClr val="bg1"/>
                </a:solidFill>
              </a:defRPr>
            </a:lvl1pPr>
          </a:lstStyle>
          <a:p>
            <a:r>
              <a:rPr lang="da-DK" dirty="0"/>
              <a:t>Overskrift</a:t>
            </a:r>
          </a:p>
        </p:txBody>
      </p:sp>
      <p:sp>
        <p:nvSpPr>
          <p:cNvPr id="8" name="Pladsholder til tekst 7"/>
          <p:cNvSpPr>
            <a:spLocks noGrp="1"/>
          </p:cNvSpPr>
          <p:nvPr>
            <p:ph type="body" sz="quarter" idx="11" hasCustomPrompt="1"/>
          </p:nvPr>
        </p:nvSpPr>
        <p:spPr>
          <a:xfrm>
            <a:off x="838200" y="4558533"/>
            <a:ext cx="3609975" cy="252000"/>
          </a:xfrm>
        </p:spPr>
        <p:txBody>
          <a:bodyPr anchor="t">
            <a:noAutofit/>
          </a:bodyPr>
          <a:lstStyle>
            <a:lvl1pPr marL="0" indent="0">
              <a:buNone/>
              <a:defRPr sz="1400" b="1">
                <a:solidFill>
                  <a:schemeClr val="accent1"/>
                </a:solidFill>
              </a:defRPr>
            </a:lvl1pPr>
            <a:lvl5pPr>
              <a:defRPr/>
            </a:lvl5pPr>
          </a:lstStyle>
          <a:p>
            <a:pPr lvl="0"/>
            <a:r>
              <a:rPr lang="da-DK" dirty="0"/>
              <a:t>Navn</a:t>
            </a:r>
          </a:p>
        </p:txBody>
      </p:sp>
      <p:sp>
        <p:nvSpPr>
          <p:cNvPr id="10" name="Pladsholder til tekst 9"/>
          <p:cNvSpPr>
            <a:spLocks noGrp="1"/>
          </p:cNvSpPr>
          <p:nvPr>
            <p:ph type="body" sz="quarter" idx="12" hasCustomPrompt="1"/>
          </p:nvPr>
        </p:nvSpPr>
        <p:spPr>
          <a:xfrm>
            <a:off x="838200" y="4810125"/>
            <a:ext cx="3609975" cy="252000"/>
          </a:xfrm>
        </p:spPr>
        <p:txBody>
          <a:bodyPr anchor="b">
            <a:noAutofit/>
          </a:bodyPr>
          <a:lstStyle>
            <a:lvl1pPr marL="0" indent="0">
              <a:buNone/>
              <a:defRPr sz="1400">
                <a:solidFill>
                  <a:schemeClr val="accent1"/>
                </a:solidFill>
              </a:defRPr>
            </a:lvl1pPr>
          </a:lstStyle>
          <a:p>
            <a:pPr lvl="0"/>
            <a:r>
              <a:rPr lang="da-DK" dirty="0"/>
              <a:t>Titel</a:t>
            </a:r>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grpSp>
        <p:nvGrpSpPr>
          <p:cNvPr id="3" name="Gruppe 2"/>
          <p:cNvGrpSpPr/>
          <p:nvPr userDrawn="1"/>
        </p:nvGrpSpPr>
        <p:grpSpPr>
          <a:xfrm>
            <a:off x="9258300" y="4889500"/>
            <a:ext cx="1485900" cy="1485900"/>
            <a:chOff x="9258300" y="4889500"/>
            <a:chExt cx="1485900" cy="1485900"/>
          </a:xfrm>
        </p:grpSpPr>
        <p:sp>
          <p:nvSpPr>
            <p:cNvPr id="5" name="Oval 14"/>
            <p:cNvSpPr/>
            <p:nvPr userDrawn="1"/>
          </p:nvSpPr>
          <p:spPr>
            <a:xfrm>
              <a:off x="9258300" y="4889500"/>
              <a:ext cx="1485900" cy="14859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1" descr="PIL_b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471" y="5194300"/>
              <a:ext cx="1284051" cy="838200"/>
            </a:xfrm>
            <a:prstGeom prst="rect">
              <a:avLst/>
            </a:prstGeom>
          </p:spPr>
        </p:pic>
      </p:grpSp>
    </p:spTree>
    <p:extLst>
      <p:ext uri="{BB962C8B-B14F-4D97-AF65-F5344CB8AC3E}">
        <p14:creationId xmlns:p14="http://schemas.microsoft.com/office/powerpoint/2010/main" val="224298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gang type 3">
    <p:spTree>
      <p:nvGrpSpPr>
        <p:cNvPr id="1" name=""/>
        <p:cNvGrpSpPr/>
        <p:nvPr/>
      </p:nvGrpSpPr>
      <p:grpSpPr>
        <a:xfrm>
          <a:off x="0" y="0"/>
          <a:ext cx="0" cy="0"/>
          <a:chOff x="0" y="0"/>
          <a:chExt cx="0" cy="0"/>
        </a:xfrm>
      </p:grpSpPr>
      <p:sp>
        <p:nvSpPr>
          <p:cNvPr id="7" name="Pladsholder til billede 6"/>
          <p:cNvSpPr>
            <a:spLocks noGrp="1"/>
          </p:cNvSpPr>
          <p:nvPr>
            <p:ph type="pic" sz="quarter" idx="15"/>
          </p:nvPr>
        </p:nvSpPr>
        <p:spPr>
          <a:xfrm>
            <a:off x="0" y="954000"/>
            <a:ext cx="12192000" cy="4989600"/>
          </a:xfrm>
        </p:spPr>
        <p:txBody>
          <a:bodyPr/>
          <a:lstStyle/>
          <a:p>
            <a:r>
              <a:rPr lang="da-DK"/>
              <a:t>Klik på ikonet for at tilføje et billede</a:t>
            </a:r>
          </a:p>
        </p:txBody>
      </p:sp>
      <p:sp>
        <p:nvSpPr>
          <p:cNvPr id="11" name="Pladsholder til tekst 22"/>
          <p:cNvSpPr>
            <a:spLocks noGrp="1"/>
          </p:cNvSpPr>
          <p:nvPr>
            <p:ph type="body" sz="quarter" idx="13" hasCustomPrompt="1"/>
          </p:nvPr>
        </p:nvSpPr>
        <p:spPr>
          <a:xfrm>
            <a:off x="504000" y="2325600"/>
            <a:ext cx="4791600" cy="3085200"/>
          </a:xfrm>
          <a:solidFill>
            <a:srgbClr val="FFFFFF">
              <a:alpha val="86000"/>
            </a:srgbClr>
          </a:solidFill>
        </p:spPr>
        <p:txBody>
          <a:bodyPr/>
          <a:lstStyle>
            <a:lvl1pPr marL="0" indent="0">
              <a:buNone/>
              <a:defRPr>
                <a:solidFill>
                  <a:srgbClr val="FFFFFF"/>
                </a:solidFill>
              </a:defRPr>
            </a:lvl1pPr>
          </a:lstStyle>
          <a:p>
            <a:pPr lvl="0"/>
            <a:r>
              <a:rPr lang="da-DK" dirty="0"/>
              <a:t>.</a:t>
            </a:r>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sp>
        <p:nvSpPr>
          <p:cNvPr id="12" name="Titel 1"/>
          <p:cNvSpPr>
            <a:spLocks noGrp="1"/>
          </p:cNvSpPr>
          <p:nvPr>
            <p:ph type="title" hasCustomPrompt="1"/>
          </p:nvPr>
        </p:nvSpPr>
        <p:spPr>
          <a:xfrm>
            <a:off x="634483" y="2446179"/>
            <a:ext cx="4516017" cy="1805625"/>
          </a:xfrm>
        </p:spPr>
        <p:txBody>
          <a:bodyPr anchor="t"/>
          <a:lstStyle>
            <a:lvl1pPr>
              <a:defRPr>
                <a:solidFill>
                  <a:schemeClr val="tx2"/>
                </a:solidFill>
              </a:defRPr>
            </a:lvl1pPr>
          </a:lstStyle>
          <a:p>
            <a:r>
              <a:rPr lang="da-DK" dirty="0"/>
              <a:t>Overskrift</a:t>
            </a:r>
          </a:p>
        </p:txBody>
      </p:sp>
      <p:sp>
        <p:nvSpPr>
          <p:cNvPr id="14" name="Pladsholder til tekst 17"/>
          <p:cNvSpPr>
            <a:spLocks noGrp="1"/>
          </p:cNvSpPr>
          <p:nvPr>
            <p:ph type="body" sz="quarter" idx="11" hasCustomPrompt="1"/>
          </p:nvPr>
        </p:nvSpPr>
        <p:spPr>
          <a:xfrm>
            <a:off x="634484" y="4840447"/>
            <a:ext cx="451601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15" name="Pladsholder til tekst 17"/>
          <p:cNvSpPr>
            <a:spLocks noGrp="1"/>
          </p:cNvSpPr>
          <p:nvPr>
            <p:ph type="body" sz="quarter" idx="14" hasCustomPrompt="1"/>
          </p:nvPr>
        </p:nvSpPr>
        <p:spPr>
          <a:xfrm>
            <a:off x="634482" y="5071582"/>
            <a:ext cx="4516017"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sp>
        <p:nvSpPr>
          <p:cNvPr id="22" name="Pladsholder til billede 21"/>
          <p:cNvSpPr>
            <a:spLocks noGrp="1"/>
          </p:cNvSpPr>
          <p:nvPr>
            <p:ph type="pic" sz="quarter" idx="16" hasCustomPrompt="1"/>
          </p:nvPr>
        </p:nvSpPr>
        <p:spPr>
          <a:xfrm>
            <a:off x="9259200" y="4888800"/>
            <a:ext cx="1486800" cy="1486800"/>
          </a:xfrm>
        </p:spPr>
        <p:txBody>
          <a:bodyPr/>
          <a:lstStyle>
            <a:lvl1pPr marL="0" indent="0">
              <a:buNone/>
              <a:defRPr/>
            </a:lvl1pPr>
          </a:lstStyle>
          <a:p>
            <a:r>
              <a:rPr lang="da-DK" dirty="0"/>
              <a:t>Vælg </a:t>
            </a:r>
            <a:r>
              <a:rPr lang="da-DK" dirty="0" err="1"/>
              <a:t>Pil_grøn_stor</a:t>
            </a:r>
            <a:r>
              <a:rPr lang="da-DK" dirty="0"/>
              <a:t> i SKIs billedarkiv</a:t>
            </a:r>
          </a:p>
        </p:txBody>
      </p:sp>
    </p:spTree>
    <p:extLst>
      <p:ext uri="{BB962C8B-B14F-4D97-AF65-F5344CB8AC3E}">
        <p14:creationId xmlns:p14="http://schemas.microsoft.com/office/powerpoint/2010/main" val="142172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6"/>
          <p:cNvSpPr>
            <a:spLocks noGrp="1"/>
          </p:cNvSpPr>
          <p:nvPr>
            <p:ph type="body" sz="quarter" idx="11" hasCustomPrompt="1"/>
          </p:nvPr>
        </p:nvSpPr>
        <p:spPr>
          <a:xfrm>
            <a:off x="838200" y="1296000"/>
            <a:ext cx="10515600" cy="4615200"/>
          </a:xfrm>
        </p:spPr>
        <p:txBody>
          <a:bodyPr>
            <a:normAutofit/>
          </a:bodyPr>
          <a:lstStyle>
            <a:lvl1pPr marL="0" indent="0">
              <a:buNone/>
              <a:defRPr sz="1600"/>
            </a:lvl1pPr>
          </a:lstStyle>
          <a:p>
            <a:pPr lvl="0"/>
            <a:r>
              <a:rPr lang="da-DK" dirty="0"/>
              <a:t>Tekst</a:t>
            </a:r>
          </a:p>
        </p:txBody>
      </p:sp>
    </p:spTree>
    <p:extLst>
      <p:ext uri="{BB962C8B-B14F-4D97-AF65-F5344CB8AC3E}">
        <p14:creationId xmlns:p14="http://schemas.microsoft.com/office/powerpoint/2010/main" val="374165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m. billed">
    <p:spTree>
      <p:nvGrpSpPr>
        <p:cNvPr id="1" name=""/>
        <p:cNvGrpSpPr/>
        <p:nvPr/>
      </p:nvGrpSpPr>
      <p:grpSpPr>
        <a:xfrm>
          <a:off x="0" y="0"/>
          <a:ext cx="0" cy="0"/>
          <a:chOff x="0" y="0"/>
          <a:chExt cx="0" cy="0"/>
        </a:xfrm>
      </p:grpSpPr>
      <p:sp>
        <p:nvSpPr>
          <p:cNvPr id="5" name="Pladsholder til billede 4"/>
          <p:cNvSpPr>
            <a:spLocks noGrp="1"/>
          </p:cNvSpPr>
          <p:nvPr>
            <p:ph type="pic" sz="quarter" idx="12"/>
          </p:nvPr>
        </p:nvSpPr>
        <p:spPr>
          <a:xfrm>
            <a:off x="7157338" y="0"/>
            <a:ext cx="5040000" cy="6750000"/>
          </a:xfrm>
        </p:spPr>
        <p:txBody>
          <a:bodyPr/>
          <a:lstStyle>
            <a:lvl1pPr marL="0" indent="0">
              <a:buNone/>
              <a:defRPr/>
            </a:lvl1pPr>
          </a:lstStyle>
          <a:p>
            <a:r>
              <a:rPr lang="da-DK"/>
              <a:t>Klik på ikonet for at tilføje et billede</a:t>
            </a:r>
            <a:endParaRPr lang="da-DK" dirty="0"/>
          </a:p>
        </p:txBody>
      </p:sp>
      <p:sp>
        <p:nvSpPr>
          <p:cNvPr id="2" name="Titel 1"/>
          <p:cNvSpPr>
            <a:spLocks noGrp="1"/>
          </p:cNvSpPr>
          <p:nvPr>
            <p:ph type="title"/>
          </p:nvPr>
        </p:nvSpPr>
        <p:spPr>
          <a:xfrm>
            <a:off x="838200" y="365126"/>
            <a:ext cx="6113106" cy="623920"/>
          </a:xfrm>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6"/>
          <p:cNvSpPr>
            <a:spLocks noGrp="1"/>
          </p:cNvSpPr>
          <p:nvPr>
            <p:ph type="body" sz="quarter" idx="11" hasCustomPrompt="1"/>
          </p:nvPr>
        </p:nvSpPr>
        <p:spPr>
          <a:xfrm>
            <a:off x="838200" y="1296000"/>
            <a:ext cx="6113106" cy="4615200"/>
          </a:xfrm>
        </p:spPr>
        <p:txBody>
          <a:bodyPr>
            <a:normAutofit/>
          </a:bodyPr>
          <a:lstStyle>
            <a:lvl1pPr marL="0" indent="0">
              <a:buNone/>
              <a:defRPr sz="1600"/>
            </a:lvl1pPr>
          </a:lstStyle>
          <a:p>
            <a:pPr lvl="0"/>
            <a:r>
              <a:rPr lang="da-DK" dirty="0"/>
              <a:t>Tekst</a:t>
            </a:r>
          </a:p>
        </p:txBody>
      </p:sp>
    </p:spTree>
    <p:extLst>
      <p:ext uri="{BB962C8B-B14F-4D97-AF65-F5344CB8AC3E}">
        <p14:creationId xmlns:p14="http://schemas.microsoft.com/office/powerpoint/2010/main" val="332791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6" name="Pladsholder til tekst 5"/>
          <p:cNvSpPr>
            <a:spLocks noGrp="1"/>
          </p:cNvSpPr>
          <p:nvPr>
            <p:ph type="body" sz="quarter" idx="13"/>
          </p:nvPr>
        </p:nvSpPr>
        <p:spPr>
          <a:xfrm>
            <a:off x="838200" y="1296000"/>
            <a:ext cx="10515600" cy="4615200"/>
          </a:xfrm>
        </p:spPr>
        <p:txBody>
          <a:bodyPr>
            <a:normAutofit/>
          </a:bodyPr>
          <a:lstStyle>
            <a:lvl1pPr>
              <a:defRPr sz="1600"/>
            </a:lvl1pPr>
            <a:lvl2pPr>
              <a:defRPr sz="1600"/>
            </a:lvl2pPr>
            <a:lvl3pPr>
              <a:defRPr sz="1600"/>
            </a:lvl3pPr>
            <a:lvl4pPr>
              <a:defRPr sz="1600"/>
            </a:lvl4pPr>
            <a:lvl5pPr>
              <a:defRPr sz="16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23158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nktopstilling m. billed">
    <p:spTree>
      <p:nvGrpSpPr>
        <p:cNvPr id="1" name=""/>
        <p:cNvGrpSpPr/>
        <p:nvPr/>
      </p:nvGrpSpPr>
      <p:grpSpPr>
        <a:xfrm>
          <a:off x="0" y="0"/>
          <a:ext cx="0" cy="0"/>
          <a:chOff x="0" y="0"/>
          <a:chExt cx="0" cy="0"/>
        </a:xfrm>
      </p:grpSpPr>
      <p:sp>
        <p:nvSpPr>
          <p:cNvPr id="5" name="Pladsholder til billede 4"/>
          <p:cNvSpPr>
            <a:spLocks noGrp="1"/>
          </p:cNvSpPr>
          <p:nvPr>
            <p:ph type="pic" sz="quarter" idx="12"/>
          </p:nvPr>
        </p:nvSpPr>
        <p:spPr>
          <a:xfrm>
            <a:off x="7157338" y="0"/>
            <a:ext cx="5040000" cy="6750000"/>
          </a:xfrm>
        </p:spPr>
        <p:txBody>
          <a:bodyPr/>
          <a:lstStyle>
            <a:lvl1pPr marL="0" indent="0">
              <a:buNone/>
              <a:defRPr/>
            </a:lvl1pPr>
          </a:lstStyle>
          <a:p>
            <a:r>
              <a:rPr lang="da-DK"/>
              <a:t>Klik på ikonet for at tilføje et billede</a:t>
            </a:r>
            <a:endParaRPr lang="da-DK" dirty="0"/>
          </a:p>
        </p:txBody>
      </p:sp>
      <p:sp>
        <p:nvSpPr>
          <p:cNvPr id="2" name="Titel 1"/>
          <p:cNvSpPr>
            <a:spLocks noGrp="1"/>
          </p:cNvSpPr>
          <p:nvPr>
            <p:ph type="title"/>
          </p:nvPr>
        </p:nvSpPr>
        <p:spPr>
          <a:xfrm>
            <a:off x="838200" y="365126"/>
            <a:ext cx="6113106" cy="623920"/>
          </a:xfrm>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6" name="Pladsholder til tekst 5"/>
          <p:cNvSpPr>
            <a:spLocks noGrp="1"/>
          </p:cNvSpPr>
          <p:nvPr>
            <p:ph type="body" sz="quarter" idx="13"/>
          </p:nvPr>
        </p:nvSpPr>
        <p:spPr>
          <a:xfrm>
            <a:off x="838200" y="1296000"/>
            <a:ext cx="6112800" cy="4615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5229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3920"/>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3" name="Text Placeholder 2"/>
          <p:cNvSpPr>
            <a:spLocks noGrp="1"/>
          </p:cNvSpPr>
          <p:nvPr>
            <p:ph type="body" idx="1"/>
          </p:nvPr>
        </p:nvSpPr>
        <p:spPr>
          <a:xfrm>
            <a:off x="838200" y="1296000"/>
            <a:ext cx="10515600" cy="461520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Rectangle 13"/>
          <p:cNvSpPr/>
          <p:nvPr/>
        </p:nvSpPr>
        <p:spPr>
          <a:xfrm>
            <a:off x="0" y="6747929"/>
            <a:ext cx="12192000" cy="114300"/>
          </a:xfrm>
          <a:prstGeom prst="rect">
            <a:avLst/>
          </a:prstGeom>
          <a:solidFill>
            <a:srgbClr val="6381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9" name="Rectangle 13"/>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4"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pic>
        <p:nvPicPr>
          <p:cNvPr id="10" name="Billede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66612" y="6110302"/>
            <a:ext cx="1328378" cy="572400"/>
          </a:xfrm>
          <a:prstGeom prst="rect">
            <a:avLst/>
          </a:prstGeom>
        </p:spPr>
      </p:pic>
    </p:spTree>
    <p:extLst>
      <p:ext uri="{BB962C8B-B14F-4D97-AF65-F5344CB8AC3E}">
        <p14:creationId xmlns:p14="http://schemas.microsoft.com/office/powerpoint/2010/main" val="389520800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5" r:id="rId6"/>
    <p:sldLayoutId id="2147483876" r:id="rId7"/>
    <p:sldLayoutId id="2147483877" r:id="rId8"/>
    <p:sldLayoutId id="2147483878" r:id="rId9"/>
    <p:sldLayoutId id="2147483874" r:id="rId10"/>
    <p:sldLayoutId id="2147483881" r:id="rId11"/>
    <p:sldLayoutId id="2147483885" r:id="rId12"/>
    <p:sldLayoutId id="2147483882" r:id="rId13"/>
    <p:sldLayoutId id="2147483883" r:id="rId14"/>
    <p:sldLayoutId id="2147483884" r:id="rId15"/>
    <p:sldLayoutId id="2147483886" r:id="rId16"/>
    <p:sldLayoutId id="2147483887" r:id="rId17"/>
    <p:sldLayoutId id="2147483879" r:id="rId18"/>
    <p:sldLayoutId id="2147483880" r:id="rId19"/>
    <p:sldLayoutId id="2147483870" r:id="rId20"/>
  </p:sldLayoutIdLst>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mailto:kundeservice@ski.dk" TargetMode="External"/><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Hvordan anvendes SKIs møbelaftaler? </a:t>
            </a:r>
            <a:r>
              <a:rPr lang="da-DK" dirty="0"/>
              <a:t>	</a:t>
            </a:r>
            <a:br>
              <a:rPr lang="da-DK" dirty="0"/>
            </a:br>
            <a:r>
              <a:rPr lang="da-DK" dirty="0"/>
              <a:t/>
            </a:r>
            <a:br>
              <a:rPr lang="da-DK" dirty="0"/>
            </a:br>
            <a:endParaRPr lang="da-DK" dirty="0"/>
          </a:p>
        </p:txBody>
      </p:sp>
      <p:sp>
        <p:nvSpPr>
          <p:cNvPr id="3" name="Pladsholder til tekst 2"/>
          <p:cNvSpPr>
            <a:spLocks noGrp="1"/>
          </p:cNvSpPr>
          <p:nvPr>
            <p:ph type="body" sz="quarter" idx="11"/>
          </p:nvPr>
        </p:nvSpPr>
        <p:spPr/>
        <p:txBody>
          <a:bodyPr/>
          <a:lstStyle/>
          <a:p>
            <a:endParaRPr lang="da-DK" dirty="0"/>
          </a:p>
        </p:txBody>
      </p:sp>
      <p:sp>
        <p:nvSpPr>
          <p:cNvPr id="4" name="Pladsholder til tekst 3"/>
          <p:cNvSpPr>
            <a:spLocks noGrp="1"/>
          </p:cNvSpPr>
          <p:nvPr>
            <p:ph type="body" sz="quarter" idx="12"/>
          </p:nvPr>
        </p:nvSpPr>
        <p:spPr/>
        <p:txBody>
          <a:bodyPr/>
          <a:lstStyle/>
          <a:p>
            <a:endParaRPr lang="da-DK" dirty="0"/>
          </a:p>
        </p:txBody>
      </p:sp>
      <p:sp>
        <p:nvSpPr>
          <p:cNvPr id="5" name="Pladsholder til slidenummer 4"/>
          <p:cNvSpPr>
            <a:spLocks noGrp="1"/>
          </p:cNvSpPr>
          <p:nvPr>
            <p:ph type="sldNum" sz="quarter" idx="4"/>
          </p:nvPr>
        </p:nvSpPr>
        <p:spPr/>
        <p:txBody>
          <a:bodyPr/>
          <a:lstStyle/>
          <a:p>
            <a:fld id="{7FBC932F-F4CF-4098-97AF-13CD3D9A4492}" type="slidenum">
              <a:rPr lang="da-DK" smtClean="0"/>
              <a:pPr/>
              <a:t>1</a:t>
            </a:fld>
            <a:endParaRPr lang="da-DK" dirty="0"/>
          </a:p>
        </p:txBody>
      </p:sp>
    </p:spTree>
    <p:extLst>
      <p:ext uri="{BB962C8B-B14F-4D97-AF65-F5344CB8AC3E}">
        <p14:creationId xmlns:p14="http://schemas.microsoft.com/office/powerpoint/2010/main" val="339435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dirty="0"/>
              <a:t>Dokumentation forud for tildeling</a:t>
            </a:r>
          </a:p>
        </p:txBody>
      </p:sp>
      <p:sp>
        <p:nvSpPr>
          <p:cNvPr id="4" name="Pladsholder til slidenummer 3"/>
          <p:cNvSpPr>
            <a:spLocks noGrp="1"/>
          </p:cNvSpPr>
          <p:nvPr>
            <p:ph type="sldNum" sz="quarter" idx="10"/>
          </p:nvPr>
        </p:nvSpPr>
        <p:spPr/>
        <p:txBody>
          <a:bodyPr/>
          <a:lstStyle/>
          <a:p>
            <a:fld id="{7FBC932F-F4CF-4098-97AF-13CD3D9A4492}" type="slidenum">
              <a:rPr lang="da-DK" smtClean="0"/>
              <a:pPr/>
              <a:t>10</a:t>
            </a:fld>
            <a:endParaRPr lang="da-DK" dirty="0"/>
          </a:p>
        </p:txBody>
      </p:sp>
      <p:sp>
        <p:nvSpPr>
          <p:cNvPr id="5" name="Pladsholder til tekst 4"/>
          <p:cNvSpPr>
            <a:spLocks noGrp="1"/>
          </p:cNvSpPr>
          <p:nvPr>
            <p:ph type="body" sz="quarter" idx="13"/>
          </p:nvPr>
        </p:nvSpPr>
        <p:spPr/>
        <p:txBody>
          <a:bodyPr>
            <a:normAutofit/>
          </a:bodyPr>
          <a:lstStyle/>
          <a:p>
            <a:r>
              <a:rPr lang="da-DK" dirty="0"/>
              <a:t>Du skal være opmærksom på, at du i forbindelse med et miniudbud inden tildeling skal indhente dokumentation for den tilbudsgiver, som du vil tildele til i overensstemmelse med evalueringen.</a:t>
            </a:r>
          </a:p>
          <a:p>
            <a:endParaRPr lang="da-DK" dirty="0"/>
          </a:p>
          <a:p>
            <a:r>
              <a:rPr lang="da-DK" dirty="0"/>
              <a:t>Den dokumentation, der skal indhentes er følgende: </a:t>
            </a:r>
          </a:p>
          <a:p>
            <a:pPr lvl="1"/>
            <a:r>
              <a:rPr lang="da-DK" dirty="0"/>
              <a:t>Udvidet serviceattest fra Erhvervsstyrelsen</a:t>
            </a:r>
          </a:p>
          <a:p>
            <a:pPr lvl="1"/>
            <a:r>
              <a:rPr lang="da-DK" dirty="0"/>
              <a:t>Årsregnskab med angivelse af, hvor tal for omsætning og soliditetsgrad kan findes.</a:t>
            </a:r>
          </a:p>
        </p:txBody>
      </p:sp>
      <p:pic>
        <p:nvPicPr>
          <p:cNvPr id="8" name="Pladsholder til billede 7"/>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7972" y="0"/>
            <a:ext cx="5038732" cy="6750000"/>
          </a:xfrm>
        </p:spPr>
      </p:pic>
    </p:spTree>
    <p:extLst>
      <p:ext uri="{BB962C8B-B14F-4D97-AF65-F5344CB8AC3E}">
        <p14:creationId xmlns:p14="http://schemas.microsoft.com/office/powerpoint/2010/main" val="38933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2634" y="-28525"/>
            <a:ext cx="5038732" cy="6749999"/>
          </a:xfrm>
        </p:spPr>
      </p:pic>
      <p:sp>
        <p:nvSpPr>
          <p:cNvPr id="2" name="Titel 1"/>
          <p:cNvSpPr>
            <a:spLocks noGrp="1"/>
          </p:cNvSpPr>
          <p:nvPr>
            <p:ph type="title"/>
          </p:nvPr>
        </p:nvSpPr>
        <p:spPr/>
        <p:txBody>
          <a:bodyPr>
            <a:noAutofit/>
          </a:bodyPr>
          <a:lstStyle/>
          <a:p>
            <a:r>
              <a:rPr lang="da-DK" dirty="0"/>
              <a:t>Dokumentation for anvendelse af SKI-Rammeaftale</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11</a:t>
            </a:fld>
            <a:endParaRPr lang="da-DK" dirty="0"/>
          </a:p>
        </p:txBody>
      </p:sp>
      <p:sp>
        <p:nvSpPr>
          <p:cNvPr id="4" name="Pladsholder til indhold 3"/>
          <p:cNvSpPr>
            <a:spLocks noGrp="1"/>
          </p:cNvSpPr>
          <p:nvPr>
            <p:ph type="body" sz="quarter" idx="13"/>
          </p:nvPr>
        </p:nvSpPr>
        <p:spPr/>
        <p:txBody>
          <a:bodyPr>
            <a:normAutofit/>
          </a:bodyPr>
          <a:lstStyle/>
          <a:p>
            <a:pPr fontAlgn="base" hangingPunct="0"/>
            <a:r>
              <a:rPr lang="da-DK" dirty="0"/>
              <a:t>Ved miniudbud skal du sende dokumentation til SKI</a:t>
            </a:r>
          </a:p>
          <a:p>
            <a:endParaRPr lang="da-DK" dirty="0"/>
          </a:p>
          <a:p>
            <a:r>
              <a:rPr lang="da-DK" dirty="0"/>
              <a:t>Når du har indgået en leveringsaftale, udfylder du og leverandøren bilag B.1 som dokumentation for, at du har </a:t>
            </a:r>
            <a:r>
              <a:rPr lang="da-DK" dirty="0" err="1"/>
              <a:t>afløftet</a:t>
            </a:r>
            <a:r>
              <a:rPr lang="da-DK" dirty="0"/>
              <a:t> din udbudspligt. </a:t>
            </a:r>
          </a:p>
          <a:p>
            <a:endParaRPr lang="da-DK" dirty="0"/>
          </a:p>
          <a:p>
            <a:r>
              <a:rPr lang="da-DK" dirty="0"/>
              <a:t>Du sender dokumentationen til SKI umiddelbart efter, at du har indgået leveringsaftalen.</a:t>
            </a:r>
          </a:p>
          <a:p>
            <a:endParaRPr lang="da-DK" dirty="0"/>
          </a:p>
          <a:p>
            <a:r>
              <a:rPr lang="da-DK" dirty="0"/>
              <a:t>Du kan scanne og e-maile dokumentationen til </a:t>
            </a:r>
            <a:r>
              <a:rPr lang="da-DK" u="sng" dirty="0">
                <a:hlinkClick r:id="rId3"/>
              </a:rPr>
              <a:t>kundeservice@ski.dk</a:t>
            </a:r>
            <a:r>
              <a:rPr lang="da-DK" dirty="0"/>
              <a:t> eller sende den med brev til SKI</a:t>
            </a:r>
          </a:p>
        </p:txBody>
      </p:sp>
    </p:spTree>
    <p:extLst>
      <p:ext uri="{BB962C8B-B14F-4D97-AF65-F5344CB8AC3E}">
        <p14:creationId xmlns:p14="http://schemas.microsoft.com/office/powerpoint/2010/main" val="412604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2634" y="-28525"/>
            <a:ext cx="5038732" cy="6749999"/>
          </a:xfrm>
        </p:spPr>
      </p:pic>
      <p:sp>
        <p:nvSpPr>
          <p:cNvPr id="2" name="Titel 1"/>
          <p:cNvSpPr>
            <a:spLocks noGrp="1"/>
          </p:cNvSpPr>
          <p:nvPr>
            <p:ph type="title"/>
          </p:nvPr>
        </p:nvSpPr>
        <p:spPr/>
        <p:txBody>
          <a:bodyPr/>
          <a:lstStyle/>
          <a:p>
            <a:r>
              <a:rPr lang="da-DK" dirty="0"/>
              <a:t>Yderligere info på ski.dk</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12</a:t>
            </a:fld>
            <a:endParaRPr lang="da-DK" dirty="0"/>
          </a:p>
        </p:txBody>
      </p:sp>
      <p:sp>
        <p:nvSpPr>
          <p:cNvPr id="4" name="Pladsholder til indhold 3"/>
          <p:cNvSpPr>
            <a:spLocks noGrp="1"/>
          </p:cNvSpPr>
          <p:nvPr>
            <p:ph type="body" sz="quarter" idx="13"/>
          </p:nvPr>
        </p:nvSpPr>
        <p:spPr/>
        <p:txBody>
          <a:bodyPr>
            <a:normAutofit/>
          </a:bodyPr>
          <a:lstStyle/>
          <a:p>
            <a:pPr marL="0" lvl="0" indent="0">
              <a:lnSpc>
                <a:spcPct val="100000"/>
              </a:lnSpc>
              <a:spcBef>
                <a:spcPts val="300"/>
              </a:spcBef>
              <a:buSzPct val="110000"/>
              <a:buNone/>
              <a:defRPr/>
            </a:pPr>
            <a:r>
              <a:rPr lang="da-DK" dirty="0"/>
              <a:t>Yderligere info om 03.13 findes på ski.dk – 03.13 Møbler</a:t>
            </a:r>
          </a:p>
          <a:p>
            <a:pPr lvl="0">
              <a:lnSpc>
                <a:spcPct val="100000"/>
              </a:lnSpc>
              <a:spcBef>
                <a:spcPts val="300"/>
              </a:spcBef>
              <a:buSzPct val="110000"/>
              <a:defRPr/>
            </a:pPr>
            <a:endParaRPr lang="da-DK" dirty="0"/>
          </a:p>
          <a:p>
            <a:pPr marL="0" lvl="0" indent="0">
              <a:lnSpc>
                <a:spcPct val="100000"/>
              </a:lnSpc>
              <a:spcBef>
                <a:spcPts val="300"/>
              </a:spcBef>
              <a:buSzPct val="110000"/>
              <a:buNone/>
              <a:defRPr/>
            </a:pPr>
            <a:r>
              <a:rPr lang="da-DK" dirty="0"/>
              <a:t>Her finder du:</a:t>
            </a:r>
          </a:p>
          <a:p>
            <a:pPr lvl="0">
              <a:lnSpc>
                <a:spcPct val="100000"/>
              </a:lnSpc>
              <a:spcBef>
                <a:spcPts val="300"/>
              </a:spcBef>
              <a:buSzPct val="110000"/>
              <a:defRPr/>
            </a:pPr>
            <a:r>
              <a:rPr lang="da-DK" dirty="0"/>
              <a:t>Info vedr. brug af aftalen (Direkte tildeling og miniudbud)</a:t>
            </a:r>
          </a:p>
          <a:p>
            <a:pPr lvl="0">
              <a:lnSpc>
                <a:spcPct val="100000"/>
              </a:lnSpc>
              <a:spcBef>
                <a:spcPts val="300"/>
              </a:spcBef>
              <a:buSzPct val="110000"/>
              <a:defRPr/>
            </a:pPr>
            <a:r>
              <a:rPr lang="da-DK" dirty="0"/>
              <a:t>Kontaktdata til leverandøren</a:t>
            </a:r>
          </a:p>
          <a:p>
            <a:pPr lvl="0">
              <a:lnSpc>
                <a:spcPct val="100000"/>
              </a:lnSpc>
              <a:spcBef>
                <a:spcPts val="300"/>
              </a:spcBef>
              <a:buSzPct val="110000"/>
              <a:defRPr/>
            </a:pPr>
            <a:r>
              <a:rPr lang="da-DK" dirty="0"/>
              <a:t>Faktaark</a:t>
            </a:r>
          </a:p>
          <a:p>
            <a:pPr lvl="0">
              <a:lnSpc>
                <a:spcPct val="100000"/>
              </a:lnSpc>
              <a:spcBef>
                <a:spcPts val="300"/>
              </a:spcBef>
              <a:buSzPct val="110000"/>
              <a:defRPr/>
            </a:pPr>
            <a:r>
              <a:rPr lang="da-DK" dirty="0"/>
              <a:t>Vejledning, kunder</a:t>
            </a:r>
          </a:p>
          <a:p>
            <a:pPr lvl="0">
              <a:lnSpc>
                <a:spcPct val="100000"/>
              </a:lnSpc>
              <a:spcBef>
                <a:spcPts val="300"/>
              </a:spcBef>
              <a:buSzPct val="110000"/>
              <a:defRPr/>
            </a:pPr>
            <a:r>
              <a:rPr lang="da-DK" dirty="0"/>
              <a:t>Tildelingskit – miniudbud</a:t>
            </a:r>
          </a:p>
          <a:p>
            <a:pPr marL="742950" lvl="1" indent="-285750"/>
            <a:r>
              <a:rPr lang="da-DK" dirty="0"/>
              <a:t>Miniudbudsbetingelser </a:t>
            </a:r>
          </a:p>
          <a:p>
            <a:pPr marL="742950" lvl="1" indent="-285750"/>
            <a:r>
              <a:rPr lang="da-DK" dirty="0"/>
              <a:t>Bilag B.1: Dokumentation for anvendelse af SKI rammeaftale </a:t>
            </a:r>
          </a:p>
          <a:p>
            <a:pPr marL="742950" lvl="1" indent="-285750"/>
            <a:r>
              <a:rPr lang="da-DK" dirty="0"/>
              <a:t>Bilag C.2: Leveringsaftale </a:t>
            </a:r>
          </a:p>
          <a:p>
            <a:pPr marL="742950" lvl="1" indent="-285750"/>
            <a:r>
              <a:rPr lang="da-DK" dirty="0"/>
              <a:t>Bilag C.2.a: Kundens opgavebeskrivelse</a:t>
            </a:r>
          </a:p>
          <a:p>
            <a:pPr marL="742950" lvl="1" indent="-285750"/>
            <a:r>
              <a:rPr lang="da-DK" dirty="0"/>
              <a:t>Bilag C.2.b Leverandørens tilbud</a:t>
            </a:r>
          </a:p>
          <a:p>
            <a:pPr lvl="0">
              <a:lnSpc>
                <a:spcPct val="100000"/>
              </a:lnSpc>
              <a:spcBef>
                <a:spcPts val="300"/>
              </a:spcBef>
              <a:buSzPct val="110000"/>
              <a:defRPr/>
            </a:pPr>
            <a:r>
              <a:rPr lang="da-DK" dirty="0"/>
              <a:t>Rammeaftale inkl. Bilag</a:t>
            </a:r>
          </a:p>
          <a:p>
            <a:pPr lvl="0">
              <a:lnSpc>
                <a:spcPct val="100000"/>
              </a:lnSpc>
              <a:spcBef>
                <a:spcPts val="300"/>
              </a:spcBef>
              <a:buSzPct val="110000"/>
              <a:defRPr/>
            </a:pPr>
            <a:endParaRPr lang="da-DK" dirty="0"/>
          </a:p>
        </p:txBody>
      </p:sp>
    </p:spTree>
    <p:extLst>
      <p:ext uri="{BB962C8B-B14F-4D97-AF65-F5344CB8AC3E}">
        <p14:creationId xmlns:p14="http://schemas.microsoft.com/office/powerpoint/2010/main" val="381760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2634" y="-28525"/>
            <a:ext cx="5038732" cy="6749999"/>
          </a:xfrm>
        </p:spPr>
      </p:pic>
      <p:sp>
        <p:nvSpPr>
          <p:cNvPr id="2" name="Titel 1"/>
          <p:cNvSpPr>
            <a:spLocks noGrp="1"/>
          </p:cNvSpPr>
          <p:nvPr>
            <p:ph type="title"/>
          </p:nvPr>
        </p:nvSpPr>
        <p:spPr/>
        <p:txBody>
          <a:bodyPr>
            <a:normAutofit fontScale="90000"/>
          </a:bodyPr>
          <a:lstStyle/>
          <a:p>
            <a:r>
              <a:rPr lang="da-DK" dirty="0"/>
              <a:t>Hvordan anvendes SKIs møbelaftaler i forhold til hinanden?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2</a:t>
            </a:fld>
            <a:endParaRPr lang="da-DK" dirty="0"/>
          </a:p>
        </p:txBody>
      </p:sp>
      <p:sp>
        <p:nvSpPr>
          <p:cNvPr id="4" name="Pladsholder til indhold 3"/>
          <p:cNvSpPr>
            <a:spLocks noGrp="1"/>
          </p:cNvSpPr>
          <p:nvPr>
            <p:ph type="body" sz="quarter" idx="13"/>
          </p:nvPr>
        </p:nvSpPr>
        <p:spPr/>
        <p:txBody>
          <a:bodyPr>
            <a:normAutofit/>
          </a:bodyPr>
          <a:lstStyle/>
          <a:p>
            <a:r>
              <a:rPr lang="da-DK" dirty="0"/>
              <a:t>Hvis forpligtet af 50.30 Møbler anvendes den hvis behovet kan dækkes</a:t>
            </a:r>
          </a:p>
          <a:p>
            <a:endParaRPr lang="da-DK" dirty="0"/>
          </a:p>
          <a:p>
            <a:r>
              <a:rPr lang="da-DK" dirty="0"/>
              <a:t>Sortimentet på 50.30 Møbler svarer til delaftale 1 kontormøbler på 03.13</a:t>
            </a:r>
          </a:p>
          <a:p>
            <a:endParaRPr lang="da-DK" dirty="0"/>
          </a:p>
          <a:p>
            <a:r>
              <a:rPr lang="da-DK" dirty="0"/>
              <a:t>Delaftale 2 – 5 kan derfor anvendes uanset om man er forpligtet af 50.30</a:t>
            </a:r>
          </a:p>
          <a:p>
            <a:pPr lvl="0">
              <a:lnSpc>
                <a:spcPct val="100000"/>
              </a:lnSpc>
              <a:spcBef>
                <a:spcPts val="300"/>
              </a:spcBef>
              <a:buSzPct val="110000"/>
              <a:defRPr/>
            </a:pPr>
            <a:endParaRPr lang="da-DK" dirty="0"/>
          </a:p>
        </p:txBody>
      </p:sp>
    </p:spTree>
    <p:extLst>
      <p:ext uri="{BB962C8B-B14F-4D97-AF65-F5344CB8AC3E}">
        <p14:creationId xmlns:p14="http://schemas.microsoft.com/office/powerpoint/2010/main" val="358064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2634" y="-28525"/>
            <a:ext cx="5038732" cy="6750000"/>
          </a:xfrm>
        </p:spPr>
      </p:pic>
      <p:sp>
        <p:nvSpPr>
          <p:cNvPr id="2" name="Titel 1"/>
          <p:cNvSpPr>
            <a:spLocks noGrp="1"/>
          </p:cNvSpPr>
          <p:nvPr>
            <p:ph type="title"/>
          </p:nvPr>
        </p:nvSpPr>
        <p:spPr/>
        <p:txBody>
          <a:bodyPr/>
          <a:lstStyle/>
          <a:p>
            <a:r>
              <a:rPr lang="da-DK" dirty="0"/>
              <a:t>Hvordan anvendes 50.30 Møbler?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3</a:t>
            </a:fld>
            <a:endParaRPr lang="da-DK" dirty="0"/>
          </a:p>
        </p:txBody>
      </p:sp>
      <p:sp>
        <p:nvSpPr>
          <p:cNvPr id="4" name="Pladsholder til indhold 3"/>
          <p:cNvSpPr>
            <a:spLocks noGrp="1"/>
          </p:cNvSpPr>
          <p:nvPr>
            <p:ph type="body" sz="quarter" idx="13"/>
          </p:nvPr>
        </p:nvSpPr>
        <p:spPr/>
        <p:txBody>
          <a:bodyPr>
            <a:normAutofit/>
          </a:bodyPr>
          <a:lstStyle/>
          <a:p>
            <a:r>
              <a:rPr lang="da-DK" dirty="0"/>
              <a:t>Dette er en eneleverandøraftale. Det betyder, at du blot skal bestille hos aftaleleverandøren, når du vil købe nogle møbler på aftalen</a:t>
            </a:r>
          </a:p>
          <a:p>
            <a:pPr lvl="0">
              <a:lnSpc>
                <a:spcPct val="100000"/>
              </a:lnSpc>
              <a:spcBef>
                <a:spcPts val="300"/>
              </a:spcBef>
              <a:buSzPct val="110000"/>
              <a:defRPr/>
            </a:pPr>
            <a:endParaRPr lang="da-DK" dirty="0"/>
          </a:p>
          <a:p>
            <a:pPr lvl="0">
              <a:lnSpc>
                <a:spcPct val="100000"/>
              </a:lnSpc>
              <a:spcBef>
                <a:spcPts val="300"/>
              </a:spcBef>
              <a:buSzPct val="110000"/>
              <a:defRPr/>
            </a:pPr>
            <a:r>
              <a:rPr lang="da-DK" dirty="0"/>
              <a:t>Du kan afgive din bestilling via e-handelssystem, pr. e-mail, telefon </a:t>
            </a:r>
          </a:p>
          <a:p>
            <a:pPr lvl="0">
              <a:lnSpc>
                <a:spcPct val="100000"/>
              </a:lnSpc>
              <a:spcBef>
                <a:spcPts val="300"/>
              </a:spcBef>
              <a:buSzPct val="110000"/>
              <a:defRPr/>
            </a:pPr>
            <a:endParaRPr lang="da-DK" dirty="0"/>
          </a:p>
          <a:p>
            <a:pPr marL="0" indent="0">
              <a:buNone/>
            </a:pPr>
            <a:r>
              <a:rPr lang="da-DK" b="1" dirty="0"/>
              <a:t>Indretningsforslag</a:t>
            </a:r>
          </a:p>
          <a:p>
            <a:r>
              <a:rPr lang="da-DK" dirty="0"/>
              <a:t>Scan Office kan hjælpe dig med udarbejdelse af todimensionelle tegninger og indretningsforslag</a:t>
            </a:r>
          </a:p>
          <a:p>
            <a:r>
              <a:rPr lang="da-DK" dirty="0"/>
              <a:t>Såfremt du ønsker 3D koster det 500 kr. pr. time</a:t>
            </a:r>
          </a:p>
          <a:p>
            <a:endParaRPr lang="da-DK" dirty="0"/>
          </a:p>
          <a:p>
            <a:pPr marL="0" indent="0">
              <a:buNone/>
            </a:pPr>
            <a:r>
              <a:rPr lang="da-DK" b="1" dirty="0"/>
              <a:t>Afprøvning af møbler</a:t>
            </a:r>
          </a:p>
          <a:p>
            <a:r>
              <a:rPr lang="da-DK" dirty="0"/>
              <a:t>Scan Office stiller prøvemøbler til rådighed, og der er vareprøver med de forskellige farve- og overfladekombinationer</a:t>
            </a:r>
          </a:p>
          <a:p>
            <a:pPr lvl="0">
              <a:lnSpc>
                <a:spcPct val="100000"/>
              </a:lnSpc>
              <a:spcBef>
                <a:spcPts val="300"/>
              </a:spcBef>
              <a:buSzPct val="110000"/>
              <a:defRPr/>
            </a:pPr>
            <a:endParaRPr lang="da-DK" dirty="0"/>
          </a:p>
        </p:txBody>
      </p:sp>
    </p:spTree>
    <p:extLst>
      <p:ext uri="{BB962C8B-B14F-4D97-AF65-F5344CB8AC3E}">
        <p14:creationId xmlns:p14="http://schemas.microsoft.com/office/powerpoint/2010/main" val="351221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2634" y="-28525"/>
            <a:ext cx="5038732" cy="6749999"/>
          </a:xfrm>
        </p:spPr>
      </p:pic>
      <p:sp>
        <p:nvSpPr>
          <p:cNvPr id="2" name="Titel 1"/>
          <p:cNvSpPr>
            <a:spLocks noGrp="1"/>
          </p:cNvSpPr>
          <p:nvPr>
            <p:ph type="title"/>
          </p:nvPr>
        </p:nvSpPr>
        <p:spPr/>
        <p:txBody>
          <a:bodyPr/>
          <a:lstStyle/>
          <a:p>
            <a:r>
              <a:rPr lang="da-DK" dirty="0"/>
              <a:t>Yderligere info på ski.dk</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4</a:t>
            </a:fld>
            <a:endParaRPr lang="da-DK" dirty="0"/>
          </a:p>
        </p:txBody>
      </p:sp>
      <p:sp>
        <p:nvSpPr>
          <p:cNvPr id="4" name="Pladsholder til indhold 3"/>
          <p:cNvSpPr>
            <a:spLocks noGrp="1"/>
          </p:cNvSpPr>
          <p:nvPr>
            <p:ph type="body" sz="quarter" idx="13"/>
          </p:nvPr>
        </p:nvSpPr>
        <p:spPr/>
        <p:txBody>
          <a:bodyPr>
            <a:normAutofit/>
          </a:bodyPr>
          <a:lstStyle/>
          <a:p>
            <a:pPr marL="0" lvl="0" indent="0">
              <a:lnSpc>
                <a:spcPct val="100000"/>
              </a:lnSpc>
              <a:spcBef>
                <a:spcPts val="300"/>
              </a:spcBef>
              <a:buSzPct val="110000"/>
              <a:buNone/>
              <a:defRPr/>
            </a:pPr>
            <a:r>
              <a:rPr lang="da-DK" dirty="0"/>
              <a:t>Yderligere info om 50.30 findes på ski.dk – 50.30 Møbler</a:t>
            </a:r>
          </a:p>
          <a:p>
            <a:pPr lvl="0">
              <a:lnSpc>
                <a:spcPct val="100000"/>
              </a:lnSpc>
              <a:spcBef>
                <a:spcPts val="300"/>
              </a:spcBef>
              <a:buSzPct val="110000"/>
              <a:defRPr/>
            </a:pPr>
            <a:endParaRPr lang="da-DK" dirty="0"/>
          </a:p>
          <a:p>
            <a:pPr marL="0" lvl="0" indent="0">
              <a:lnSpc>
                <a:spcPct val="100000"/>
              </a:lnSpc>
              <a:spcBef>
                <a:spcPts val="300"/>
              </a:spcBef>
              <a:buSzPct val="110000"/>
              <a:buNone/>
              <a:defRPr/>
            </a:pPr>
            <a:r>
              <a:rPr lang="da-DK" dirty="0"/>
              <a:t>Her finder du:</a:t>
            </a:r>
          </a:p>
          <a:p>
            <a:pPr lvl="0">
              <a:lnSpc>
                <a:spcPct val="100000"/>
              </a:lnSpc>
              <a:spcBef>
                <a:spcPts val="300"/>
              </a:spcBef>
              <a:buSzPct val="110000"/>
              <a:defRPr/>
            </a:pPr>
            <a:r>
              <a:rPr lang="da-DK" dirty="0"/>
              <a:t>Info vedr. brug af aftalen </a:t>
            </a:r>
          </a:p>
          <a:p>
            <a:pPr lvl="1">
              <a:lnSpc>
                <a:spcPct val="100000"/>
              </a:lnSpc>
              <a:spcBef>
                <a:spcPts val="300"/>
              </a:spcBef>
              <a:buSzPct val="110000"/>
              <a:defRPr/>
            </a:pPr>
            <a:r>
              <a:rPr lang="da-DK" dirty="0"/>
              <a:t>(bestilling, showroom og afprøvning, leveringstid etc.)</a:t>
            </a:r>
          </a:p>
          <a:p>
            <a:pPr lvl="0">
              <a:lnSpc>
                <a:spcPct val="100000"/>
              </a:lnSpc>
              <a:spcBef>
                <a:spcPts val="300"/>
              </a:spcBef>
              <a:buSzPct val="110000"/>
              <a:defRPr/>
            </a:pPr>
            <a:r>
              <a:rPr lang="da-DK" dirty="0"/>
              <a:t>Kontaktdata til leverandøren</a:t>
            </a:r>
          </a:p>
          <a:p>
            <a:pPr lvl="0">
              <a:lnSpc>
                <a:spcPct val="100000"/>
              </a:lnSpc>
              <a:spcBef>
                <a:spcPts val="300"/>
              </a:spcBef>
              <a:buSzPct val="110000"/>
              <a:defRPr/>
            </a:pPr>
            <a:r>
              <a:rPr lang="da-DK" dirty="0"/>
              <a:t>Faktaark</a:t>
            </a:r>
          </a:p>
          <a:p>
            <a:pPr lvl="0">
              <a:lnSpc>
                <a:spcPct val="100000"/>
              </a:lnSpc>
              <a:spcBef>
                <a:spcPts val="300"/>
              </a:spcBef>
              <a:buSzPct val="110000"/>
              <a:defRPr/>
            </a:pPr>
            <a:r>
              <a:rPr lang="da-DK" dirty="0"/>
              <a:t>Vejledning, kunder</a:t>
            </a:r>
          </a:p>
          <a:p>
            <a:pPr lvl="0">
              <a:lnSpc>
                <a:spcPct val="100000"/>
              </a:lnSpc>
              <a:spcBef>
                <a:spcPts val="300"/>
              </a:spcBef>
              <a:buSzPct val="110000"/>
              <a:defRPr/>
            </a:pPr>
            <a:r>
              <a:rPr lang="da-DK" dirty="0"/>
              <a:t>Rammeaftale inkl. Bilag</a:t>
            </a:r>
          </a:p>
          <a:p>
            <a:pPr lvl="0">
              <a:lnSpc>
                <a:spcPct val="100000"/>
              </a:lnSpc>
              <a:spcBef>
                <a:spcPts val="300"/>
              </a:spcBef>
              <a:buSzPct val="110000"/>
              <a:defRPr/>
            </a:pPr>
            <a:r>
              <a:rPr lang="da-DK" dirty="0"/>
              <a:t>Bilag VII.E Tilslutningsaftale øvrige kunder </a:t>
            </a:r>
          </a:p>
        </p:txBody>
      </p:sp>
    </p:spTree>
    <p:extLst>
      <p:ext uri="{BB962C8B-B14F-4D97-AF65-F5344CB8AC3E}">
        <p14:creationId xmlns:p14="http://schemas.microsoft.com/office/powerpoint/2010/main" val="194034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2634" y="-28525"/>
            <a:ext cx="5038732" cy="6750000"/>
          </a:xfrm>
        </p:spPr>
      </p:pic>
      <p:sp>
        <p:nvSpPr>
          <p:cNvPr id="2" name="Titel 1"/>
          <p:cNvSpPr>
            <a:spLocks noGrp="1"/>
          </p:cNvSpPr>
          <p:nvPr>
            <p:ph type="title"/>
          </p:nvPr>
        </p:nvSpPr>
        <p:spPr/>
        <p:txBody>
          <a:bodyPr/>
          <a:lstStyle/>
          <a:p>
            <a:r>
              <a:rPr lang="da-DK" dirty="0"/>
              <a:t>Hvordan anvendes 03.13 Møbler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5</a:t>
            </a:fld>
            <a:endParaRPr lang="da-DK" dirty="0"/>
          </a:p>
        </p:txBody>
      </p:sp>
      <p:sp>
        <p:nvSpPr>
          <p:cNvPr id="4" name="Pladsholder til indhold 3"/>
          <p:cNvSpPr>
            <a:spLocks noGrp="1"/>
          </p:cNvSpPr>
          <p:nvPr>
            <p:ph type="body" sz="quarter" idx="13"/>
          </p:nvPr>
        </p:nvSpPr>
        <p:spPr/>
        <p:txBody>
          <a:bodyPr>
            <a:normAutofit lnSpcReduction="10000"/>
          </a:bodyPr>
          <a:lstStyle/>
          <a:p>
            <a:pPr lvl="0">
              <a:lnSpc>
                <a:spcPct val="100000"/>
              </a:lnSpc>
              <a:spcBef>
                <a:spcPts val="300"/>
              </a:spcBef>
              <a:buSzPct val="110000"/>
              <a:defRPr/>
            </a:pPr>
            <a:r>
              <a:rPr lang="da-DK" dirty="0"/>
              <a:t>Tildeling på 03.13 sker ved </a:t>
            </a:r>
            <a:r>
              <a:rPr lang="da-DK" b="1" i="1" dirty="0"/>
              <a:t>Direkte tildeling </a:t>
            </a:r>
            <a:r>
              <a:rPr lang="da-DK" dirty="0"/>
              <a:t>eller </a:t>
            </a:r>
            <a:r>
              <a:rPr lang="da-DK" b="1" i="1" dirty="0"/>
              <a:t>Miniudbud</a:t>
            </a:r>
            <a:endParaRPr lang="da-DK" dirty="0"/>
          </a:p>
          <a:p>
            <a:pPr lvl="0">
              <a:lnSpc>
                <a:spcPct val="100000"/>
              </a:lnSpc>
              <a:spcBef>
                <a:spcPts val="300"/>
              </a:spcBef>
              <a:buSzPct val="110000"/>
              <a:defRPr/>
            </a:pPr>
            <a:endParaRPr lang="da-DK" dirty="0"/>
          </a:p>
          <a:p>
            <a:pPr lvl="0">
              <a:lnSpc>
                <a:spcPct val="100000"/>
              </a:lnSpc>
              <a:spcBef>
                <a:spcPts val="300"/>
              </a:spcBef>
              <a:buSzPct val="110000"/>
              <a:defRPr/>
            </a:pPr>
            <a:r>
              <a:rPr lang="da-DK" dirty="0"/>
              <a:t>Direkte tildeling skal anvendes, med mindre en af følgende situationer træder i kraft:</a:t>
            </a:r>
          </a:p>
          <a:p>
            <a:pPr lvl="1"/>
            <a:endParaRPr lang="da-DK" dirty="0"/>
          </a:p>
          <a:p>
            <a:pPr lvl="1"/>
            <a:r>
              <a:rPr lang="da-DK" dirty="0"/>
              <a:t>Du har behov for, at leverandøren som en del af sit tilbud kommer med et forslag til en indretningsløsning. Leverandøren skal samtidig tilbyde møbler, der opfylder jeres krav og behov til eksempelvis mål, farveønsker og eventuelle ønsker om videreførelse af en eksisterende designlinje</a:t>
            </a:r>
          </a:p>
          <a:p>
            <a:pPr lvl="1"/>
            <a:endParaRPr lang="da-DK" dirty="0"/>
          </a:p>
          <a:p>
            <a:pPr lvl="1"/>
            <a:r>
              <a:rPr lang="da-DK" dirty="0"/>
              <a:t>Du har behov for at leverandøren tilbyder møbler til opfyldelse af en udarbejdet indretningsløsning. Der tænkes her på den situation, hvor du har en indretningsarkitekt eller lignende til at arbejde i eller for din organisation, og der er derfor kun behov for, at leverandøren tilbyder møbler der passer ind i den allerede udarbejdede indretningsløsning</a:t>
            </a:r>
          </a:p>
          <a:p>
            <a:pPr lvl="1"/>
            <a:endParaRPr lang="da-DK" sz="1500" dirty="0"/>
          </a:p>
        </p:txBody>
      </p:sp>
    </p:spTree>
    <p:extLst>
      <p:ext uri="{BB962C8B-B14F-4D97-AF65-F5344CB8AC3E}">
        <p14:creationId xmlns:p14="http://schemas.microsoft.com/office/powerpoint/2010/main" val="30871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a-DK" dirty="0"/>
              <a:t>Direkte tildeling – ”kaskademodellen”</a:t>
            </a:r>
          </a:p>
        </p:txBody>
      </p:sp>
      <p:sp>
        <p:nvSpPr>
          <p:cNvPr id="4" name="Pladsholder til slidenummer 3"/>
          <p:cNvSpPr>
            <a:spLocks noGrp="1"/>
          </p:cNvSpPr>
          <p:nvPr>
            <p:ph type="sldNum" sz="quarter" idx="10"/>
          </p:nvPr>
        </p:nvSpPr>
        <p:spPr/>
        <p:txBody>
          <a:bodyPr/>
          <a:lstStyle/>
          <a:p>
            <a:fld id="{7FBC932F-F4CF-4098-97AF-13CD3D9A4492}" type="slidenum">
              <a:rPr lang="da-DK" smtClean="0"/>
              <a:pPr/>
              <a:t>6</a:t>
            </a:fld>
            <a:endParaRPr lang="da-DK" dirty="0"/>
          </a:p>
        </p:txBody>
      </p:sp>
      <p:sp>
        <p:nvSpPr>
          <p:cNvPr id="5" name="Pladsholder til tekst 4"/>
          <p:cNvSpPr>
            <a:spLocks noGrp="1"/>
          </p:cNvSpPr>
          <p:nvPr>
            <p:ph type="body" sz="quarter" idx="11"/>
          </p:nvPr>
        </p:nvSpPr>
        <p:spPr/>
        <p:txBody>
          <a:bodyPr>
            <a:normAutofit lnSpcReduction="10000"/>
          </a:bodyPr>
          <a:lstStyle/>
          <a:p>
            <a:pPr marL="285750" indent="-285750">
              <a:buFont typeface="Arial" panose="020B0604020202020204" pitchFamily="34" charset="0"/>
              <a:buChar char="•"/>
            </a:pPr>
            <a:r>
              <a:rPr lang="da-DK" dirty="0"/>
              <a:t>Når du har fundet ud af, hvilket møbel du vil købe, skal du placere din ordre hos den leverandør som er nr. 1 på listen i kaskaden </a:t>
            </a:r>
          </a:p>
          <a:p>
            <a:pPr marL="285750" indent="-285750">
              <a:buFont typeface="Arial" panose="020B0604020202020204" pitchFamily="34" charset="0"/>
              <a:buChar char="•"/>
            </a:pPr>
            <a:r>
              <a:rPr lang="da-DK" dirty="0"/>
              <a:t>Hvis møblet hos leverandør nr. 1 ikke passer ind i dit møbelmiljø, kan du vælge at springe til leverandør nr. 2 for at købe det konkrete møbel. Passer dette møbel heller ikke i dit møbelmiljø, kan du springe til leverandør nr. 3.</a:t>
            </a:r>
          </a:p>
          <a:p>
            <a:pPr marL="285750" indent="-285750">
              <a:buFont typeface="Arial" panose="020B0604020202020204" pitchFamily="34" charset="0"/>
              <a:buChar char="•"/>
            </a:pPr>
            <a:r>
              <a:rPr lang="da-DK" dirty="0"/>
              <a:t>Hvis du vælger at springe i kaskaden, fx fra leverandør nr. 1 til leverandør nr. 2, skal det være på baggrund af en saglig og objektiv vurdering</a:t>
            </a:r>
          </a:p>
          <a:p>
            <a:endParaRPr lang="da-DK" dirty="0"/>
          </a:p>
          <a:p>
            <a:r>
              <a:rPr lang="da-DK" dirty="0"/>
              <a:t>Din vurdering skal være baseret på en eller flere af følgende egenskaber:</a:t>
            </a:r>
          </a:p>
          <a:p>
            <a:pPr marL="1028700" lvl="1" indent="-342900">
              <a:buAutoNum type="arabicParenR"/>
            </a:pPr>
            <a:r>
              <a:rPr lang="da-DK" dirty="0"/>
              <a:t>Form (formgivning og det designmæssige udtryk som et møbel har)</a:t>
            </a:r>
          </a:p>
          <a:p>
            <a:pPr marL="1028700" lvl="1" indent="-342900">
              <a:buAutoNum type="arabicParenR"/>
            </a:pPr>
            <a:r>
              <a:rPr lang="da-DK" dirty="0"/>
              <a:t>Farve (den eller de farver som et møbel har)</a:t>
            </a:r>
          </a:p>
          <a:p>
            <a:pPr marL="1028700" lvl="1" indent="-342900">
              <a:buAutoNum type="arabicParenR"/>
            </a:pPr>
            <a:r>
              <a:rPr lang="da-DK" dirty="0"/>
              <a:t>Funktion (funktionelle egenskaber som et møbel har)</a:t>
            </a:r>
          </a:p>
          <a:p>
            <a:pPr marL="1028700" lvl="1" indent="-342900">
              <a:buAutoNum type="arabicParenR"/>
            </a:pPr>
            <a:endParaRPr lang="da-DK" dirty="0"/>
          </a:p>
          <a:p>
            <a:pPr marL="285750" indent="-285750">
              <a:buFont typeface="Arial" panose="020B0604020202020204" pitchFamily="34" charset="0"/>
              <a:buChar char="•"/>
            </a:pPr>
            <a:r>
              <a:rPr lang="da-DK" dirty="0"/>
              <a:t>Kundens opgørelse af objektive og saglige krav/behov skal tage udgangspunkt i de krav og behov, der kan udledes af Kundens allerede eksisterende møbelmiljø, en af Kunden udarbejdet designguide eller Kundens overordnede æstetiske udtryk</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Når der tildeles efter </a:t>
            </a:r>
            <a:r>
              <a:rPr lang="da-DK" b="1" i="1" dirty="0"/>
              <a:t>Direkte tildeling </a:t>
            </a:r>
            <a:r>
              <a:rPr lang="da-DK" dirty="0"/>
              <a:t>træder bilag C.1 Leverancevilkår automatisk i kraft</a:t>
            </a:r>
          </a:p>
          <a:p>
            <a:pPr marL="285750" indent="-285750">
              <a:buFont typeface="Arial" panose="020B0604020202020204" pitchFamily="34" charset="0"/>
              <a:buChar char="•"/>
            </a:pPr>
            <a:endParaRPr lang="da-DK" dirty="0"/>
          </a:p>
          <a:p>
            <a:pPr>
              <a:lnSpc>
                <a:spcPct val="100000"/>
              </a:lnSpc>
              <a:spcBef>
                <a:spcPts val="0"/>
              </a:spcBef>
            </a:pPr>
            <a:endParaRPr lang="da-DK" sz="1700" u="sng" dirty="0"/>
          </a:p>
          <a:p>
            <a:pPr>
              <a:lnSpc>
                <a:spcPct val="100000"/>
              </a:lnSpc>
              <a:spcBef>
                <a:spcPts val="0"/>
              </a:spcBef>
            </a:pPr>
            <a:endParaRPr lang="da-DK" sz="1700" u="sng" dirty="0"/>
          </a:p>
          <a:p>
            <a:endParaRPr lang="da-DK" dirty="0"/>
          </a:p>
        </p:txBody>
      </p:sp>
    </p:spTree>
    <p:extLst>
      <p:ext uri="{BB962C8B-B14F-4D97-AF65-F5344CB8AC3E}">
        <p14:creationId xmlns:p14="http://schemas.microsoft.com/office/powerpoint/2010/main" val="2956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dirty="0"/>
              <a:t>Miniudbud</a:t>
            </a:r>
          </a:p>
        </p:txBody>
      </p:sp>
      <p:sp>
        <p:nvSpPr>
          <p:cNvPr id="4" name="Pladsholder til slidenummer 3"/>
          <p:cNvSpPr>
            <a:spLocks noGrp="1"/>
          </p:cNvSpPr>
          <p:nvPr>
            <p:ph type="sldNum" sz="quarter" idx="10"/>
          </p:nvPr>
        </p:nvSpPr>
        <p:spPr/>
        <p:txBody>
          <a:bodyPr/>
          <a:lstStyle/>
          <a:p>
            <a:fld id="{7FBC932F-F4CF-4098-97AF-13CD3D9A4492}" type="slidenum">
              <a:rPr lang="da-DK" smtClean="0"/>
              <a:pPr/>
              <a:t>7</a:t>
            </a:fld>
            <a:endParaRPr lang="da-DK" dirty="0"/>
          </a:p>
        </p:txBody>
      </p:sp>
      <p:sp>
        <p:nvSpPr>
          <p:cNvPr id="5" name="Pladsholder til tekst 4"/>
          <p:cNvSpPr>
            <a:spLocks noGrp="1"/>
          </p:cNvSpPr>
          <p:nvPr>
            <p:ph type="body" sz="quarter" idx="13"/>
          </p:nvPr>
        </p:nvSpPr>
        <p:spPr/>
        <p:txBody>
          <a:bodyPr>
            <a:normAutofit/>
          </a:bodyPr>
          <a:lstStyle/>
          <a:p>
            <a:r>
              <a:rPr lang="da-DK" dirty="0"/>
              <a:t>Kunden skal efter konkurrenceudsættelse tildele Leveringsaftalen til den af Leverandørerne, som har afgivet det økonomisk mest fordelagtige tilbud, jf. tildelingskriteriet ”bedste forhold mellem pris og kvalitet” med underkriterierne: </a:t>
            </a:r>
          </a:p>
          <a:p>
            <a:pPr marL="0" indent="0">
              <a:buNone/>
            </a:pPr>
            <a:r>
              <a:rPr lang="da-DK" dirty="0"/>
              <a:t> </a:t>
            </a:r>
          </a:p>
          <a:p>
            <a:pPr marL="742950" lvl="1" indent="-285750"/>
            <a:r>
              <a:rPr lang="da-DK" dirty="0"/>
              <a:t>Pris 40-50 %</a:t>
            </a:r>
          </a:p>
          <a:p>
            <a:pPr marL="742950" lvl="1" indent="-285750"/>
            <a:r>
              <a:rPr lang="da-DK" dirty="0"/>
              <a:t>Kvalitet 30-40 %</a:t>
            </a:r>
          </a:p>
          <a:p>
            <a:pPr marL="742950" lvl="1" indent="-285750"/>
            <a:r>
              <a:rPr lang="da-DK" dirty="0"/>
              <a:t>Leveringstid 10-20 %</a:t>
            </a:r>
          </a:p>
          <a:p>
            <a:endParaRPr lang="da-DK" dirty="0"/>
          </a:p>
          <a:p>
            <a:r>
              <a:rPr lang="da-DK" dirty="0"/>
              <a:t>Den endelige vægtning fastlægges indenfor de angivne spænd inden udsendelse af Miniudbud. </a:t>
            </a:r>
          </a:p>
          <a:p>
            <a:pPr marL="0" indent="0">
              <a:buNone/>
            </a:pPr>
            <a:r>
              <a:rPr lang="da-DK" dirty="0"/>
              <a:t> </a:t>
            </a:r>
          </a:p>
          <a:p>
            <a:r>
              <a:rPr lang="da-DK" dirty="0"/>
              <a:t>Det endelige indhold af underkriterierne fastlægges i miniudbudsmaterialet. </a:t>
            </a:r>
          </a:p>
        </p:txBody>
      </p:sp>
      <p:pic>
        <p:nvPicPr>
          <p:cNvPr id="8" name="Pladsholder til billede 7"/>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7972" y="0"/>
            <a:ext cx="5038732" cy="6750000"/>
          </a:xfrm>
        </p:spPr>
      </p:pic>
    </p:spTree>
    <p:extLst>
      <p:ext uri="{BB962C8B-B14F-4D97-AF65-F5344CB8AC3E}">
        <p14:creationId xmlns:p14="http://schemas.microsoft.com/office/powerpoint/2010/main" val="101948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dirty="0"/>
              <a:t>Miniudbud - underkriterier</a:t>
            </a:r>
          </a:p>
        </p:txBody>
      </p:sp>
      <p:sp>
        <p:nvSpPr>
          <p:cNvPr id="4" name="Pladsholder til slidenummer 3"/>
          <p:cNvSpPr>
            <a:spLocks noGrp="1"/>
          </p:cNvSpPr>
          <p:nvPr>
            <p:ph type="sldNum" sz="quarter" idx="10"/>
          </p:nvPr>
        </p:nvSpPr>
        <p:spPr/>
        <p:txBody>
          <a:bodyPr/>
          <a:lstStyle/>
          <a:p>
            <a:fld id="{7FBC932F-F4CF-4098-97AF-13CD3D9A4492}" type="slidenum">
              <a:rPr lang="da-DK" smtClean="0"/>
              <a:pPr/>
              <a:t>8</a:t>
            </a:fld>
            <a:endParaRPr lang="da-DK" dirty="0"/>
          </a:p>
        </p:txBody>
      </p:sp>
      <p:sp>
        <p:nvSpPr>
          <p:cNvPr id="5" name="Pladsholder til tekst 4"/>
          <p:cNvSpPr>
            <a:spLocks noGrp="1"/>
          </p:cNvSpPr>
          <p:nvPr>
            <p:ph type="body" sz="quarter" idx="13"/>
          </p:nvPr>
        </p:nvSpPr>
        <p:spPr/>
        <p:txBody>
          <a:bodyPr>
            <a:normAutofit lnSpcReduction="10000"/>
          </a:bodyPr>
          <a:lstStyle/>
          <a:p>
            <a:pPr marL="285750" indent="-285750"/>
            <a:r>
              <a:rPr lang="da-DK" dirty="0"/>
              <a:t>Underkriteriet </a:t>
            </a:r>
            <a:r>
              <a:rPr lang="da-DK" b="1" i="1" dirty="0"/>
              <a:t>Kvalitet </a:t>
            </a:r>
            <a:r>
              <a:rPr lang="da-DK" dirty="0"/>
              <a:t>udgøres af et eller flere af nedenstående punkter</a:t>
            </a:r>
          </a:p>
          <a:p>
            <a:pPr marL="285750" indent="-285750"/>
            <a:endParaRPr lang="da-DK" dirty="0"/>
          </a:p>
          <a:p>
            <a:pPr marL="742950" lvl="1" indent="-285750"/>
            <a:r>
              <a:rPr lang="da-DK" dirty="0"/>
              <a:t>Farvevalg, Designvalg, Forståelse for Kundens designguide, Forståelse for Kundens overordnede æstetiske udtryk, Innovativ løsning, Fremtidssikret løsning, Møblernes robusthed, Møblernes rengøringsvenlighed, Hygiejnekrav</a:t>
            </a:r>
          </a:p>
          <a:p>
            <a:pPr marL="285750" indent="-285750"/>
            <a:endParaRPr lang="da-DK" dirty="0"/>
          </a:p>
          <a:p>
            <a:pPr marL="285750" indent="-285750"/>
            <a:r>
              <a:rPr lang="da-DK" i="1" dirty="0"/>
              <a:t>Kunden skal præcisere, hvad der vurderes positivt i forbindelse med evalueringen af de anvendte evalueringspunkter.</a:t>
            </a:r>
          </a:p>
          <a:p>
            <a:endParaRPr lang="da-DK" i="1" dirty="0"/>
          </a:p>
          <a:p>
            <a:pPr marL="285750" indent="-285750"/>
            <a:r>
              <a:rPr lang="da-DK" dirty="0"/>
              <a:t>Underkriteriet </a:t>
            </a:r>
            <a:r>
              <a:rPr lang="da-DK" b="1" i="1" dirty="0"/>
              <a:t>Leveringstid</a:t>
            </a:r>
            <a:r>
              <a:rPr lang="da-DK" dirty="0"/>
              <a:t> udgøres af en af Kunden fastsat tidsfrist/tidsramme for levering på det pågældende Miniudbud. </a:t>
            </a:r>
          </a:p>
          <a:p>
            <a:endParaRPr lang="da-DK" dirty="0"/>
          </a:p>
          <a:p>
            <a:pPr marL="0" indent="0">
              <a:buNone/>
            </a:pPr>
            <a:r>
              <a:rPr lang="da-DK" dirty="0"/>
              <a:t> </a:t>
            </a:r>
          </a:p>
        </p:txBody>
      </p:sp>
      <p:pic>
        <p:nvPicPr>
          <p:cNvPr id="8" name="Pladsholder til billede 7"/>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7972" y="0"/>
            <a:ext cx="5038732" cy="6750000"/>
          </a:xfrm>
        </p:spPr>
      </p:pic>
    </p:spTree>
    <p:extLst>
      <p:ext uri="{BB962C8B-B14F-4D97-AF65-F5344CB8AC3E}">
        <p14:creationId xmlns:p14="http://schemas.microsoft.com/office/powerpoint/2010/main" val="363080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dirty="0"/>
              <a:t>Miniudbudsmateriale</a:t>
            </a:r>
          </a:p>
        </p:txBody>
      </p:sp>
      <p:sp>
        <p:nvSpPr>
          <p:cNvPr id="4" name="Pladsholder til slidenummer 3"/>
          <p:cNvSpPr>
            <a:spLocks noGrp="1"/>
          </p:cNvSpPr>
          <p:nvPr>
            <p:ph type="sldNum" sz="quarter" idx="10"/>
          </p:nvPr>
        </p:nvSpPr>
        <p:spPr/>
        <p:txBody>
          <a:bodyPr/>
          <a:lstStyle/>
          <a:p>
            <a:fld id="{7FBC932F-F4CF-4098-97AF-13CD3D9A4492}" type="slidenum">
              <a:rPr lang="da-DK" smtClean="0"/>
              <a:pPr/>
              <a:t>9</a:t>
            </a:fld>
            <a:endParaRPr lang="da-DK" dirty="0"/>
          </a:p>
        </p:txBody>
      </p:sp>
      <p:sp>
        <p:nvSpPr>
          <p:cNvPr id="5" name="Pladsholder til tekst 4"/>
          <p:cNvSpPr>
            <a:spLocks noGrp="1"/>
          </p:cNvSpPr>
          <p:nvPr>
            <p:ph type="body" sz="quarter" idx="13"/>
          </p:nvPr>
        </p:nvSpPr>
        <p:spPr/>
        <p:txBody>
          <a:bodyPr>
            <a:normAutofit/>
          </a:bodyPr>
          <a:lstStyle/>
          <a:p>
            <a:r>
              <a:rPr lang="da-DK" dirty="0"/>
              <a:t>Du skal ved anvendelse af miniudbud udarbejde et miniudbudsmateriale</a:t>
            </a:r>
          </a:p>
          <a:p>
            <a:endParaRPr lang="da-DK" dirty="0"/>
          </a:p>
          <a:p>
            <a:r>
              <a:rPr lang="da-DK" dirty="0"/>
              <a:t>Miniudbudsmaterialet består af følgende dokumenter:</a:t>
            </a:r>
          </a:p>
          <a:p>
            <a:pPr marL="742950" lvl="1" indent="-285750"/>
            <a:r>
              <a:rPr lang="da-DK" dirty="0"/>
              <a:t>Miniudbudsbetingelser </a:t>
            </a:r>
          </a:p>
          <a:p>
            <a:pPr marL="742950" lvl="1" indent="-285750"/>
            <a:r>
              <a:rPr lang="da-DK" dirty="0"/>
              <a:t>Bilag B.1: Dokumentation for anvendelse af SKI rammeaftale </a:t>
            </a:r>
          </a:p>
          <a:p>
            <a:pPr marL="742950" lvl="1" indent="-285750"/>
            <a:r>
              <a:rPr lang="da-DK" dirty="0"/>
              <a:t>Bilag C.2: Leveringsaftale </a:t>
            </a:r>
          </a:p>
          <a:p>
            <a:pPr marL="742950" lvl="1" indent="-285750"/>
            <a:r>
              <a:rPr lang="da-DK" dirty="0"/>
              <a:t>Bilag C.2.a: Kundens opgavebeskrivelse</a:t>
            </a:r>
          </a:p>
          <a:p>
            <a:pPr marL="742950" lvl="1" indent="-285750"/>
            <a:r>
              <a:rPr lang="da-DK" dirty="0"/>
              <a:t>Bilag C.2.b Leverandørens tilbud</a:t>
            </a:r>
          </a:p>
          <a:p>
            <a:endParaRPr lang="da-DK" dirty="0"/>
          </a:p>
          <a:p>
            <a:r>
              <a:rPr lang="da-DK" dirty="0"/>
              <a:t>Skabeloner findes på ski.dk</a:t>
            </a:r>
          </a:p>
        </p:txBody>
      </p:sp>
      <p:pic>
        <p:nvPicPr>
          <p:cNvPr id="8" name="Pladsholder til billede 7"/>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157972" y="0"/>
            <a:ext cx="5038732" cy="6750000"/>
          </a:xfrm>
        </p:spPr>
      </p:pic>
    </p:spTree>
    <p:extLst>
      <p:ext uri="{BB962C8B-B14F-4D97-AF65-F5344CB8AC3E}">
        <p14:creationId xmlns:p14="http://schemas.microsoft.com/office/powerpoint/2010/main" val="2575948267"/>
      </p:ext>
    </p:extLst>
  </p:cSld>
  <p:clrMapOvr>
    <a:masterClrMapping/>
  </p:clrMapOvr>
</p:sld>
</file>

<file path=ppt/theme/theme1.xml><?xml version="1.0" encoding="utf-8"?>
<a:theme xmlns:a="http://schemas.openxmlformats.org/drawingml/2006/main" name="SKI PowerPoint v3.0">
  <a:themeElements>
    <a:clrScheme name="SKI 2016 farver">
      <a:dk1>
        <a:srgbClr val="2A2A2A"/>
      </a:dk1>
      <a:lt1>
        <a:srgbClr val="FFFFFF"/>
      </a:lt1>
      <a:dk2>
        <a:srgbClr val="063A40"/>
      </a:dk2>
      <a:lt2>
        <a:srgbClr val="E6ECE9"/>
      </a:lt2>
      <a:accent1>
        <a:srgbClr val="004A64"/>
      </a:accent1>
      <a:accent2>
        <a:srgbClr val="637575"/>
      </a:accent2>
      <a:accent3>
        <a:srgbClr val="68B1D2"/>
      </a:accent3>
      <a:accent4>
        <a:srgbClr val="6AC3AD"/>
      </a:accent4>
      <a:accent5>
        <a:srgbClr val="DF4777"/>
      </a:accent5>
      <a:accent6>
        <a:srgbClr val="EDBF15"/>
      </a:accent6>
      <a:hlink>
        <a:srgbClr val="0563C1"/>
      </a:hlink>
      <a:folHlink>
        <a:srgbClr val="954F72"/>
      </a:folHlink>
    </a:clrScheme>
    <a:fontScheme name="SKI Font v3.0">
      <a:majorFont>
        <a:latin typeface="Calibri"/>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buClr>
            <a:srgbClr val="073951"/>
          </a:buClr>
          <a:buSzPct val="120000"/>
          <a:defRPr sz="1200" b="1" noProof="1" smtClean="0">
            <a:solidFill>
              <a:schemeClr val="tx2"/>
            </a:solidFill>
            <a:latin typeface="+mn-lt"/>
            <a:cs typeface="Arial"/>
          </a:defRPr>
        </a:defPPr>
      </a:lstStyle>
    </a:txDef>
  </a:objectDefaults>
  <a:extraClrSchemeLst/>
  <a:extLst>
    <a:ext uri="{05A4C25C-085E-4340-85A3-A5531E510DB2}">
      <thm15:themeFamily xmlns:thm15="http://schemas.microsoft.com/office/thememl/2012/main" xmlns="" name="SKI - 16x9 - Grøn.potx" id="{88C9B364-0BAE-4A1D-AC8C-298D92A81FED}" vid="{CD913AD0-97EB-48E0-ADD4-34B7A158FFA9}"/>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1645</TotalTime>
  <Words>890</Words>
  <Application>Microsoft Office PowerPoint</Application>
  <PresentationFormat>Brugerdefineret</PresentationFormat>
  <Paragraphs>124</Paragraphs>
  <Slides>12</Slides>
  <Notes>0</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SKI PowerPoint v3.0</vt:lpstr>
      <vt:lpstr>Hvordan anvendes SKIs møbelaftaler?    </vt:lpstr>
      <vt:lpstr>Hvordan anvendes SKIs møbelaftaler i forhold til hinanden?</vt:lpstr>
      <vt:lpstr>Hvordan anvendes 50.30 Møbler?</vt:lpstr>
      <vt:lpstr>Yderligere info på ski.dk</vt:lpstr>
      <vt:lpstr>Hvordan anvendes 03.13 Møbler</vt:lpstr>
      <vt:lpstr>Direkte tildeling – ”kaskademodellen”</vt:lpstr>
      <vt:lpstr>Miniudbud</vt:lpstr>
      <vt:lpstr>Miniudbud - underkriterier</vt:lpstr>
      <vt:lpstr>Miniudbudsmateriale</vt:lpstr>
      <vt:lpstr>Dokumentation forud for tildeling</vt:lpstr>
      <vt:lpstr>Dokumentation for anvendelse af SKI-Rammeaftale</vt:lpstr>
      <vt:lpstr>Yderligere info på ski.dk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Rikke Eistrøm Rahimic</dc:creator>
  <cp:lastModifiedBy>Undervisningsministeriet</cp:lastModifiedBy>
  <cp:revision>154</cp:revision>
  <cp:lastPrinted>2017-06-07T12:48:09Z</cp:lastPrinted>
  <dcterms:created xsi:type="dcterms:W3CDTF">2016-07-04T06:39:39Z</dcterms:created>
  <dcterms:modified xsi:type="dcterms:W3CDTF">2017-11-08T09:04:42Z</dcterms:modified>
</cp:coreProperties>
</file>