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20"/>
  </p:notesMasterIdLst>
  <p:handoutMasterIdLst>
    <p:handoutMasterId r:id="rId21"/>
  </p:handoutMasterIdLst>
  <p:sldIdLst>
    <p:sldId id="256" r:id="rId2"/>
    <p:sldId id="314" r:id="rId3"/>
    <p:sldId id="323" r:id="rId4"/>
    <p:sldId id="324" r:id="rId5"/>
    <p:sldId id="316" r:id="rId6"/>
    <p:sldId id="317" r:id="rId7"/>
    <p:sldId id="319" r:id="rId8"/>
    <p:sldId id="320" r:id="rId9"/>
    <p:sldId id="321" r:id="rId10"/>
    <p:sldId id="325" r:id="rId11"/>
    <p:sldId id="318" r:id="rId12"/>
    <p:sldId id="326" r:id="rId13"/>
    <p:sldId id="306" r:id="rId14"/>
    <p:sldId id="275" r:id="rId15"/>
    <p:sldId id="309" r:id="rId16"/>
    <p:sldId id="310" r:id="rId17"/>
    <p:sldId id="311" r:id="rId18"/>
    <p:sldId id="312" r:id="rId19"/>
  </p:sldIdLst>
  <p:sldSz cx="12192000" cy="6858000"/>
  <p:notesSz cx="6805613" cy="99441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Hamer" initials="MH"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7575"/>
    <a:srgbClr val="063A4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yst layout 3 - Marker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emlayout 1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p:scale>
          <a:sx n="100" d="100"/>
          <a:sy n="100" d="100"/>
        </p:scale>
        <p:origin x="-144" y="-288"/>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239B4267-1668-4CBE-80E5-CD214AF7CEC3}" type="datetimeFigureOut">
              <a:rPr lang="da-DK" smtClean="0"/>
              <a:t>24-01-2017</a:t>
            </a:fld>
            <a:endParaRPr lang="da-DK"/>
          </a:p>
        </p:txBody>
      </p:sp>
      <p:sp>
        <p:nvSpPr>
          <p:cNvPr id="4" name="Pladsholder til sidefod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B4143018-0C40-4463-BEBE-8BCE173B986E}" type="slidenum">
              <a:rPr lang="da-DK" smtClean="0"/>
              <a:t>‹nr.›</a:t>
            </a:fld>
            <a:endParaRPr lang="da-DK"/>
          </a:p>
        </p:txBody>
      </p:sp>
    </p:spTree>
    <p:extLst>
      <p:ext uri="{BB962C8B-B14F-4D97-AF65-F5344CB8AC3E}">
        <p14:creationId xmlns:p14="http://schemas.microsoft.com/office/powerpoint/2010/main" val="3931441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8E6A9F63-3E49-4926-8EE2-6598B3646356}" type="datetimeFigureOut">
              <a:rPr lang="da-DK" smtClean="0"/>
              <a:t>24-01-2017</a:t>
            </a:fld>
            <a:endParaRPr lang="da-DK"/>
          </a:p>
        </p:txBody>
      </p:sp>
      <p:sp>
        <p:nvSpPr>
          <p:cNvPr id="4" name="Pladsholder til slidebillede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D3FB2105-5A13-4FCD-83AF-085E9288744C}" type="slidenum">
              <a:rPr lang="da-DK" smtClean="0"/>
              <a:t>‹nr.›</a:t>
            </a:fld>
            <a:endParaRPr lang="da-DK"/>
          </a:p>
        </p:txBody>
      </p:sp>
    </p:spTree>
    <p:extLst>
      <p:ext uri="{BB962C8B-B14F-4D97-AF65-F5344CB8AC3E}">
        <p14:creationId xmlns:p14="http://schemas.microsoft.com/office/powerpoint/2010/main" val="2211280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u. billed">
    <p:spTree>
      <p:nvGrpSpPr>
        <p:cNvPr id="1" name=""/>
        <p:cNvGrpSpPr/>
        <p:nvPr/>
      </p:nvGrpSpPr>
      <p:grpSpPr>
        <a:xfrm>
          <a:off x="0" y="0"/>
          <a:ext cx="0" cy="0"/>
          <a:chOff x="0" y="0"/>
          <a:chExt cx="0" cy="0"/>
        </a:xfrm>
      </p:grpSpPr>
      <p:sp>
        <p:nvSpPr>
          <p:cNvPr id="7" name="Rectangle 5"/>
          <p:cNvSpPr/>
          <p:nvPr userDrawn="1"/>
        </p:nvSpPr>
        <p:spPr>
          <a:xfrm>
            <a:off x="0" y="954000"/>
            <a:ext cx="12192000" cy="4991100"/>
          </a:xfrm>
          <a:prstGeom prst="rect">
            <a:avLst/>
          </a:prstGeom>
          <a:solidFill>
            <a:srgbClr val="0639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AA9A7"/>
              </a:solidFill>
            </a:endParaRPr>
          </a:p>
        </p:txBody>
      </p:sp>
      <p:sp>
        <p:nvSpPr>
          <p:cNvPr id="8" name="Rectangle 19"/>
          <p:cNvSpPr/>
          <p:nvPr userDrawn="1"/>
        </p:nvSpPr>
        <p:spPr>
          <a:xfrm>
            <a:off x="504988" y="2667000"/>
            <a:ext cx="6962612" cy="2743200"/>
          </a:xfrm>
          <a:prstGeom prst="rect">
            <a:avLst/>
          </a:prstGeom>
          <a:solidFill>
            <a:sysClr val="window" lastClr="FFFFFF">
              <a:alpha val="86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Lato"/>
              <a:ea typeface="+mn-ea"/>
              <a:cs typeface="+mn-cs"/>
            </a:endParaRPr>
          </a:p>
        </p:txBody>
      </p:sp>
      <p:sp>
        <p:nvSpPr>
          <p:cNvPr id="9" name="Rectangle 14"/>
          <p:cNvSpPr/>
          <p:nvPr userDrawn="1"/>
        </p:nvSpPr>
        <p:spPr>
          <a:xfrm>
            <a:off x="0" y="6747929"/>
            <a:ext cx="12192000" cy="114300"/>
          </a:xfrm>
          <a:prstGeom prst="rect">
            <a:avLst/>
          </a:prstGeom>
          <a:solidFill>
            <a:srgbClr val="6375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DC3C0"/>
              </a:solidFill>
            </a:endParaRPr>
          </a:p>
        </p:txBody>
      </p:sp>
      <p:sp>
        <p:nvSpPr>
          <p:cNvPr id="14" name="Date Placeholder 3"/>
          <p:cNvSpPr>
            <a:spLocks noGrp="1"/>
          </p:cNvSpPr>
          <p:nvPr>
            <p:ph type="dt" sz="half" idx="2"/>
          </p:nvPr>
        </p:nvSpPr>
        <p:spPr>
          <a:xfrm>
            <a:off x="714374" y="4276092"/>
            <a:ext cx="2743200" cy="365125"/>
          </a:xfrm>
          <a:prstGeom prst="rect">
            <a:avLst/>
          </a:prstGeom>
        </p:spPr>
        <p:txBody>
          <a:bodyPr vert="horz" lIns="91440" tIns="45720" rIns="91440" bIns="45720" rtlCol="0" anchor="ctr"/>
          <a:lstStyle>
            <a:lvl1pPr algn="l">
              <a:defRPr sz="1200">
                <a:solidFill>
                  <a:schemeClr val="accent1"/>
                </a:solidFill>
              </a:defRPr>
            </a:lvl1pPr>
          </a:lstStyle>
          <a:p>
            <a:fld id="{FB9F74B8-8208-45AB-8677-0E9A1765C8B9}" type="datetime2">
              <a:rPr lang="da-DK" smtClean="0"/>
              <a:pPr/>
              <a:t>24. januar 2017</a:t>
            </a:fld>
            <a:endParaRPr lang="en-US" dirty="0"/>
          </a:p>
        </p:txBody>
      </p:sp>
      <p:sp>
        <p:nvSpPr>
          <p:cNvPr id="17" name="Pladsholder til tekst 16"/>
          <p:cNvSpPr>
            <a:spLocks noGrp="1"/>
          </p:cNvSpPr>
          <p:nvPr>
            <p:ph type="body" sz="quarter" idx="10"/>
          </p:nvPr>
        </p:nvSpPr>
        <p:spPr>
          <a:xfrm>
            <a:off x="714374" y="2828926"/>
            <a:ext cx="6572251" cy="1351916"/>
          </a:xfrm>
        </p:spPr>
        <p:txBody>
          <a:bodyPr>
            <a:normAutofit/>
          </a:bodyPr>
          <a:lstStyle>
            <a:lvl1pPr marL="0" indent="0">
              <a:buNone/>
              <a:defRPr sz="3400">
                <a:solidFill>
                  <a:schemeClr val="tx2"/>
                </a:solidFill>
                <a:latin typeface="+mj-lt"/>
              </a:defRPr>
            </a:lvl1pPr>
          </a:lstStyle>
          <a:p>
            <a:pPr lvl="0"/>
            <a:r>
              <a:rPr lang="da-DK" smtClean="0"/>
              <a:t>Klik for at redigere i master</a:t>
            </a:r>
          </a:p>
        </p:txBody>
      </p:sp>
      <p:sp>
        <p:nvSpPr>
          <p:cNvPr id="18" name="Pladsholder til tekst 17"/>
          <p:cNvSpPr>
            <a:spLocks noGrp="1"/>
          </p:cNvSpPr>
          <p:nvPr>
            <p:ph type="body" sz="quarter" idx="11" hasCustomPrompt="1"/>
          </p:nvPr>
        </p:nvSpPr>
        <p:spPr>
          <a:xfrm>
            <a:off x="714374" y="4791076"/>
            <a:ext cx="4924426" cy="228599"/>
          </a:xfrm>
        </p:spPr>
        <p:txBody>
          <a:bodyPr bIns="0">
            <a:normAutofit/>
          </a:bodyPr>
          <a:lstStyle>
            <a:lvl1pPr marL="0" indent="0">
              <a:buNone/>
              <a:defRPr sz="1200" b="1" i="0" u="none" baseline="0">
                <a:solidFill>
                  <a:schemeClr val="accent1"/>
                </a:solidFill>
                <a:effectLst/>
              </a:defRPr>
            </a:lvl1pPr>
          </a:lstStyle>
          <a:p>
            <a:pPr lvl="0"/>
            <a:r>
              <a:rPr lang="da-DK" b="0" dirty="0" smtClean="0"/>
              <a:t>Navn</a:t>
            </a:r>
            <a:endParaRPr lang="da-DK" b="1" dirty="0" smtClean="0"/>
          </a:p>
        </p:txBody>
      </p:sp>
      <p:sp>
        <p:nvSpPr>
          <p:cNvPr id="19" name="Pladsholder til tekst 17"/>
          <p:cNvSpPr>
            <a:spLocks noGrp="1"/>
          </p:cNvSpPr>
          <p:nvPr>
            <p:ph type="body" sz="quarter" idx="13" hasCustomPrompt="1"/>
          </p:nvPr>
        </p:nvSpPr>
        <p:spPr>
          <a:xfrm>
            <a:off x="714373" y="5022211"/>
            <a:ext cx="4924426" cy="269242"/>
          </a:xfrm>
        </p:spPr>
        <p:txBody>
          <a:bodyPr tIns="0">
            <a:normAutofit/>
          </a:bodyPr>
          <a:lstStyle>
            <a:lvl1pPr marL="0" indent="0">
              <a:buNone/>
              <a:defRPr sz="1200" b="0" baseline="0">
                <a:solidFill>
                  <a:schemeClr val="accent1"/>
                </a:solidFill>
              </a:defRPr>
            </a:lvl1pPr>
          </a:lstStyle>
          <a:p>
            <a:pPr lvl="0"/>
            <a:r>
              <a:rPr lang="da-DK" b="0" dirty="0" smtClean="0"/>
              <a:t>Titel, Afdeling</a:t>
            </a:r>
            <a:endParaRPr lang="da-DK" b="1" dirty="0" smtClean="0"/>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289" y="150051"/>
            <a:ext cx="1662561" cy="716400"/>
          </a:xfrm>
          <a:prstGeom prst="rect">
            <a:avLst/>
          </a:prstGeom>
        </p:spPr>
      </p:pic>
    </p:spTree>
    <p:extLst>
      <p:ext uri="{BB962C8B-B14F-4D97-AF65-F5344CB8AC3E}">
        <p14:creationId xmlns:p14="http://schemas.microsoft.com/office/powerpoint/2010/main" val="11431610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
        <p:nvSpPr>
          <p:cNvPr id="9" name="Pladsholder til indhold 8"/>
          <p:cNvSpPr>
            <a:spLocks noGrp="1"/>
          </p:cNvSpPr>
          <p:nvPr>
            <p:ph sz="quarter" idx="11" hasCustomPrompt="1"/>
          </p:nvPr>
        </p:nvSpPr>
        <p:spPr>
          <a:xfrm>
            <a:off x="838200" y="1296000"/>
            <a:ext cx="10515600" cy="4615200"/>
          </a:xfrm>
        </p:spPr>
        <p:txBody>
          <a:bodyPr>
            <a:normAutofit/>
          </a:bodyPr>
          <a:lstStyle>
            <a:lvl1pPr marL="0" indent="0">
              <a:buNone/>
              <a:defRPr sz="1600"/>
            </a:lvl1pPr>
          </a:lstStyle>
          <a:p>
            <a:pPr lvl="0"/>
            <a:r>
              <a:rPr lang="da-DK" dirty="0" smtClean="0"/>
              <a:t>Vælg indholdstype</a:t>
            </a:r>
            <a:endParaRPr lang="da-DK" dirty="0"/>
          </a:p>
        </p:txBody>
      </p:sp>
    </p:spTree>
    <p:extLst>
      <p:ext uri="{BB962C8B-B14F-4D97-AF65-F5344CB8AC3E}">
        <p14:creationId xmlns:p14="http://schemas.microsoft.com/office/powerpoint/2010/main" val="12644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
        <p:nvSpPr>
          <p:cNvPr id="7" name="Pladsholder til tekst 17"/>
          <p:cNvSpPr>
            <a:spLocks noGrp="1"/>
          </p:cNvSpPr>
          <p:nvPr>
            <p:ph type="body" sz="quarter" idx="11" hasCustomPrompt="1"/>
          </p:nvPr>
        </p:nvSpPr>
        <p:spPr>
          <a:xfrm>
            <a:off x="2160220" y="4861414"/>
            <a:ext cx="4924426" cy="228599"/>
          </a:xfrm>
        </p:spPr>
        <p:txBody>
          <a:bodyPr bIns="0">
            <a:normAutofit/>
          </a:bodyPr>
          <a:lstStyle>
            <a:lvl1pPr marL="0" indent="0">
              <a:buNone/>
              <a:defRPr sz="1200" b="1" i="0" u="none" baseline="0">
                <a:solidFill>
                  <a:schemeClr val="accent1"/>
                </a:solidFill>
                <a:effectLst/>
              </a:defRPr>
            </a:lvl1pPr>
          </a:lstStyle>
          <a:p>
            <a:pPr lvl="0"/>
            <a:r>
              <a:rPr lang="da-DK" b="0" dirty="0" smtClean="0"/>
              <a:t>Navn</a:t>
            </a:r>
            <a:endParaRPr lang="da-DK" b="1" dirty="0" smtClean="0"/>
          </a:p>
        </p:txBody>
      </p:sp>
      <p:sp>
        <p:nvSpPr>
          <p:cNvPr id="8" name="Pladsholder til tekst 17"/>
          <p:cNvSpPr>
            <a:spLocks noGrp="1"/>
          </p:cNvSpPr>
          <p:nvPr>
            <p:ph type="body" sz="quarter" idx="13" hasCustomPrompt="1"/>
          </p:nvPr>
        </p:nvSpPr>
        <p:spPr>
          <a:xfrm>
            <a:off x="2160219" y="5092549"/>
            <a:ext cx="4924426" cy="269242"/>
          </a:xfrm>
        </p:spPr>
        <p:txBody>
          <a:bodyPr tIns="0">
            <a:normAutofit/>
          </a:bodyPr>
          <a:lstStyle>
            <a:lvl1pPr marL="0" indent="0">
              <a:buNone/>
              <a:defRPr sz="1200" b="0" baseline="0">
                <a:solidFill>
                  <a:schemeClr val="accent1"/>
                </a:solidFill>
              </a:defRPr>
            </a:lvl1pPr>
          </a:lstStyle>
          <a:p>
            <a:pPr lvl="0"/>
            <a:r>
              <a:rPr lang="da-DK" b="0" dirty="0" smtClean="0"/>
              <a:t>Titel, Afdeling</a:t>
            </a:r>
            <a:endParaRPr lang="da-DK" b="1" dirty="0" smtClean="0"/>
          </a:p>
        </p:txBody>
      </p:sp>
      <p:sp>
        <p:nvSpPr>
          <p:cNvPr id="10" name="Pladsholder til tekst 9"/>
          <p:cNvSpPr>
            <a:spLocks noGrp="1"/>
          </p:cNvSpPr>
          <p:nvPr>
            <p:ph type="body" sz="quarter" idx="14" hasCustomPrompt="1"/>
          </p:nvPr>
        </p:nvSpPr>
        <p:spPr>
          <a:xfrm>
            <a:off x="2160218" y="1549400"/>
            <a:ext cx="7569936" cy="3201988"/>
          </a:xfrm>
        </p:spPr>
        <p:txBody>
          <a:bodyPr>
            <a:normAutofit/>
          </a:bodyPr>
          <a:lstStyle>
            <a:lvl1pPr marL="0" indent="0">
              <a:buNone/>
              <a:defRPr sz="3200">
                <a:solidFill>
                  <a:schemeClr val="accent4"/>
                </a:solidFill>
              </a:defRPr>
            </a:lvl1pPr>
          </a:lstStyle>
          <a:p>
            <a:pPr lvl="0"/>
            <a:r>
              <a:rPr lang="da-DK" dirty="0" smtClean="0"/>
              <a:t>Citat</a:t>
            </a:r>
            <a:endParaRPr lang="da-DK" dirty="0"/>
          </a:p>
        </p:txBody>
      </p:sp>
      <p:sp>
        <p:nvSpPr>
          <p:cNvPr id="9" name="Oval 7"/>
          <p:cNvSpPr/>
          <p:nvPr userDrawn="1"/>
        </p:nvSpPr>
        <p:spPr>
          <a:xfrm>
            <a:off x="945848" y="1228468"/>
            <a:ext cx="990600" cy="990600"/>
          </a:xfrm>
          <a:prstGeom prst="ellipse">
            <a:avLst/>
          </a:prstGeom>
          <a:solidFill>
            <a:srgbClr val="D4D7D9">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6" descr="Quotation.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148" y="1380868"/>
            <a:ext cx="762000" cy="660400"/>
          </a:xfrm>
          <a:prstGeom prst="rect">
            <a:avLst/>
          </a:prstGeom>
        </p:spPr>
      </p:pic>
    </p:spTree>
    <p:extLst>
      <p:ext uri="{BB962C8B-B14F-4D97-AF65-F5344CB8AC3E}">
        <p14:creationId xmlns:p14="http://schemas.microsoft.com/office/powerpoint/2010/main" val="1503487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spalter eksemp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
        <p:nvSpPr>
          <p:cNvPr id="4" name="TextBox 22"/>
          <p:cNvSpPr txBox="1"/>
          <p:nvPr userDrawn="1"/>
        </p:nvSpPr>
        <p:spPr>
          <a:xfrm>
            <a:off x="6604000" y="2857500"/>
            <a:ext cx="184666" cy="369332"/>
          </a:xfrm>
          <a:prstGeom prst="rect">
            <a:avLst/>
          </a:prstGeom>
          <a:noFill/>
        </p:spPr>
        <p:txBody>
          <a:bodyPr wrap="none" rtlCol="0">
            <a:spAutoFit/>
          </a:bodyPr>
          <a:lstStyle/>
          <a:p>
            <a:endParaRPr lang="en-US" dirty="0"/>
          </a:p>
        </p:txBody>
      </p:sp>
      <p:cxnSp>
        <p:nvCxnSpPr>
          <p:cNvPr id="12" name="Straight Connector 33"/>
          <p:cNvCxnSpPr/>
          <p:nvPr userDrawn="1"/>
        </p:nvCxnSpPr>
        <p:spPr>
          <a:xfrm>
            <a:off x="6097107" y="1464309"/>
            <a:ext cx="0" cy="454279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14" name="Pladsholder til indhold 13"/>
          <p:cNvSpPr>
            <a:spLocks noGrp="1"/>
          </p:cNvSpPr>
          <p:nvPr>
            <p:ph sz="quarter" idx="11"/>
          </p:nvPr>
        </p:nvSpPr>
        <p:spPr>
          <a:xfrm>
            <a:off x="838200" y="1464308"/>
            <a:ext cx="4860000" cy="1548131"/>
          </a:xfrm>
        </p:spPr>
        <p:txBody>
          <a:bodyPr/>
          <a:lstStyle>
            <a:lvl1pPr marL="0" indent="0">
              <a:buNone/>
              <a:defRPr/>
            </a:lvl1pPr>
          </a:lstStyle>
          <a:p>
            <a:pPr lvl="0"/>
            <a:r>
              <a:rPr lang="da-DK" smtClean="0"/>
              <a:t>Klik for at redigere i master</a:t>
            </a:r>
          </a:p>
        </p:txBody>
      </p:sp>
      <p:sp>
        <p:nvSpPr>
          <p:cNvPr id="17" name="Pladsholder til indhold 13"/>
          <p:cNvSpPr>
            <a:spLocks noGrp="1"/>
          </p:cNvSpPr>
          <p:nvPr>
            <p:ph sz="quarter" idx="13"/>
          </p:nvPr>
        </p:nvSpPr>
        <p:spPr>
          <a:xfrm>
            <a:off x="6496624" y="1464308"/>
            <a:ext cx="4860000" cy="1548131"/>
          </a:xfrm>
        </p:spPr>
        <p:txBody>
          <a:bodyPr/>
          <a:lstStyle>
            <a:lvl1pPr marL="0" indent="0">
              <a:buNone/>
              <a:defRPr/>
            </a:lvl1pPr>
          </a:lstStyle>
          <a:p>
            <a:pPr lvl="0"/>
            <a:r>
              <a:rPr lang="da-DK" smtClean="0"/>
              <a:t>Klik for at redigere i master</a:t>
            </a:r>
          </a:p>
        </p:txBody>
      </p:sp>
      <p:sp>
        <p:nvSpPr>
          <p:cNvPr id="22" name="Pladsholder til tekst 21"/>
          <p:cNvSpPr>
            <a:spLocks noGrp="1"/>
          </p:cNvSpPr>
          <p:nvPr>
            <p:ph type="body" sz="quarter" idx="14"/>
          </p:nvPr>
        </p:nvSpPr>
        <p:spPr>
          <a:xfrm>
            <a:off x="838198" y="3132137"/>
            <a:ext cx="4860000" cy="338137"/>
          </a:xfrm>
        </p:spPr>
        <p:txBody>
          <a:bodyPr/>
          <a:lstStyle>
            <a:lvl1pPr marL="0" indent="0">
              <a:buNone/>
              <a:defRPr b="1"/>
            </a:lvl1pPr>
          </a:lstStyle>
          <a:p>
            <a:pPr lvl="0"/>
            <a:r>
              <a:rPr lang="da-DK" smtClean="0"/>
              <a:t>Klik for at redigere i master</a:t>
            </a:r>
          </a:p>
        </p:txBody>
      </p:sp>
      <p:sp>
        <p:nvSpPr>
          <p:cNvPr id="24" name="Pladsholder til tekst 23"/>
          <p:cNvSpPr>
            <a:spLocks noGrp="1"/>
          </p:cNvSpPr>
          <p:nvPr>
            <p:ph type="body" sz="quarter" idx="15"/>
          </p:nvPr>
        </p:nvSpPr>
        <p:spPr>
          <a:xfrm>
            <a:off x="837594" y="3487702"/>
            <a:ext cx="4860000" cy="2519397"/>
          </a:xfrm>
        </p:spPr>
        <p:txBody>
          <a:bodyPr>
            <a:normAutofit/>
          </a:bodyPr>
          <a:lstStyle>
            <a:lvl1pPr marL="0" indent="0">
              <a:lnSpc>
                <a:spcPct val="100000"/>
              </a:lnSpc>
              <a:buNone/>
              <a:defRPr sz="1400"/>
            </a:lvl1pPr>
          </a:lstStyle>
          <a:p>
            <a:pPr lvl="0"/>
            <a:r>
              <a:rPr lang="da-DK" smtClean="0"/>
              <a:t>Klik for at redigere i master</a:t>
            </a:r>
          </a:p>
        </p:txBody>
      </p:sp>
      <p:sp>
        <p:nvSpPr>
          <p:cNvPr id="25" name="Pladsholder til tekst 21"/>
          <p:cNvSpPr>
            <a:spLocks noGrp="1"/>
          </p:cNvSpPr>
          <p:nvPr>
            <p:ph type="body" sz="quarter" idx="16"/>
          </p:nvPr>
        </p:nvSpPr>
        <p:spPr>
          <a:xfrm>
            <a:off x="6496623" y="3132138"/>
            <a:ext cx="4860000" cy="338137"/>
          </a:xfrm>
        </p:spPr>
        <p:txBody>
          <a:bodyPr/>
          <a:lstStyle>
            <a:lvl1pPr marL="0" indent="0">
              <a:buNone/>
              <a:defRPr b="1"/>
            </a:lvl1pPr>
          </a:lstStyle>
          <a:p>
            <a:pPr lvl="0"/>
            <a:r>
              <a:rPr lang="da-DK" smtClean="0"/>
              <a:t>Klik for at redigere i master</a:t>
            </a:r>
          </a:p>
        </p:txBody>
      </p:sp>
      <p:sp>
        <p:nvSpPr>
          <p:cNvPr id="26" name="Pladsholder til tekst 23"/>
          <p:cNvSpPr>
            <a:spLocks noGrp="1"/>
          </p:cNvSpPr>
          <p:nvPr>
            <p:ph type="body" sz="quarter" idx="17"/>
          </p:nvPr>
        </p:nvSpPr>
        <p:spPr>
          <a:xfrm>
            <a:off x="6496015" y="3487703"/>
            <a:ext cx="4860000" cy="2519397"/>
          </a:xfrm>
        </p:spPr>
        <p:txBody>
          <a:bodyPr>
            <a:normAutofit/>
          </a:bodyPr>
          <a:lstStyle>
            <a:lvl1pPr marL="0" indent="0">
              <a:lnSpc>
                <a:spcPct val="100000"/>
              </a:lnSpc>
              <a:buNone/>
              <a:defRPr sz="1400"/>
            </a:lvl1pPr>
          </a:lstStyle>
          <a:p>
            <a:pPr lvl="0"/>
            <a:r>
              <a:rPr lang="da-DK" smtClean="0"/>
              <a:t>Klik for at redigere i master</a:t>
            </a:r>
          </a:p>
        </p:txBody>
      </p:sp>
    </p:spTree>
    <p:extLst>
      <p:ext uri="{BB962C8B-B14F-4D97-AF65-F5344CB8AC3E}">
        <p14:creationId xmlns:p14="http://schemas.microsoft.com/office/powerpoint/2010/main" val="424676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spalter eksemp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
        <p:nvSpPr>
          <p:cNvPr id="4" name="TextBox 22"/>
          <p:cNvSpPr txBox="1"/>
          <p:nvPr userDrawn="1"/>
        </p:nvSpPr>
        <p:spPr>
          <a:xfrm>
            <a:off x="6604000" y="2857500"/>
            <a:ext cx="184666" cy="369332"/>
          </a:xfrm>
          <a:prstGeom prst="rect">
            <a:avLst/>
          </a:prstGeom>
          <a:noFill/>
        </p:spPr>
        <p:txBody>
          <a:bodyPr wrap="none" rtlCol="0">
            <a:spAutoFit/>
          </a:bodyPr>
          <a:lstStyle/>
          <a:p>
            <a:endParaRPr lang="en-US" dirty="0"/>
          </a:p>
        </p:txBody>
      </p:sp>
      <p:cxnSp>
        <p:nvCxnSpPr>
          <p:cNvPr id="9" name="Straight Connector 30"/>
          <p:cNvCxnSpPr/>
          <p:nvPr userDrawn="1"/>
        </p:nvCxnSpPr>
        <p:spPr>
          <a:xfrm>
            <a:off x="7823200" y="1464310"/>
            <a:ext cx="0" cy="454279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2" name="Straight Connector 33"/>
          <p:cNvCxnSpPr/>
          <p:nvPr userDrawn="1"/>
        </p:nvCxnSpPr>
        <p:spPr>
          <a:xfrm>
            <a:off x="4445000" y="1464310"/>
            <a:ext cx="0" cy="454279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14" name="Pladsholder til indhold 13"/>
          <p:cNvSpPr>
            <a:spLocks noGrp="1"/>
          </p:cNvSpPr>
          <p:nvPr>
            <p:ph sz="quarter" idx="11"/>
          </p:nvPr>
        </p:nvSpPr>
        <p:spPr>
          <a:xfrm>
            <a:off x="1278544" y="1464309"/>
            <a:ext cx="2874355" cy="1548131"/>
          </a:xfrm>
        </p:spPr>
        <p:txBody>
          <a:bodyPr/>
          <a:lstStyle>
            <a:lvl1pPr marL="0" indent="0">
              <a:buNone/>
              <a:defRPr/>
            </a:lvl1pPr>
          </a:lstStyle>
          <a:p>
            <a:pPr lvl="0"/>
            <a:r>
              <a:rPr lang="da-DK" smtClean="0"/>
              <a:t>Klik for at redigere i master</a:t>
            </a:r>
          </a:p>
        </p:txBody>
      </p:sp>
      <p:sp>
        <p:nvSpPr>
          <p:cNvPr id="16" name="Pladsholder til indhold 13"/>
          <p:cNvSpPr>
            <a:spLocks noGrp="1"/>
          </p:cNvSpPr>
          <p:nvPr>
            <p:ph sz="quarter" idx="12"/>
          </p:nvPr>
        </p:nvSpPr>
        <p:spPr>
          <a:xfrm>
            <a:off x="8039692" y="1464307"/>
            <a:ext cx="2874355" cy="1548131"/>
          </a:xfrm>
        </p:spPr>
        <p:txBody>
          <a:bodyPr/>
          <a:lstStyle>
            <a:lvl1pPr marL="0" indent="0">
              <a:buNone/>
              <a:defRPr/>
            </a:lvl1pPr>
          </a:lstStyle>
          <a:p>
            <a:pPr lvl="0"/>
            <a:r>
              <a:rPr lang="da-DK" smtClean="0"/>
              <a:t>Klik for at redigere i master</a:t>
            </a:r>
          </a:p>
        </p:txBody>
      </p:sp>
      <p:sp>
        <p:nvSpPr>
          <p:cNvPr id="17" name="Pladsholder til indhold 13"/>
          <p:cNvSpPr>
            <a:spLocks noGrp="1"/>
          </p:cNvSpPr>
          <p:nvPr>
            <p:ph sz="quarter" idx="13"/>
          </p:nvPr>
        </p:nvSpPr>
        <p:spPr>
          <a:xfrm>
            <a:off x="4682145" y="1464308"/>
            <a:ext cx="2874355" cy="1548131"/>
          </a:xfrm>
        </p:spPr>
        <p:txBody>
          <a:bodyPr/>
          <a:lstStyle>
            <a:lvl1pPr marL="0" indent="0">
              <a:buNone/>
              <a:defRPr/>
            </a:lvl1pPr>
          </a:lstStyle>
          <a:p>
            <a:pPr lvl="0"/>
            <a:r>
              <a:rPr lang="da-DK" smtClean="0"/>
              <a:t>Klik for at redigere i master</a:t>
            </a:r>
          </a:p>
        </p:txBody>
      </p:sp>
      <p:sp>
        <p:nvSpPr>
          <p:cNvPr id="22" name="Pladsholder til tekst 21"/>
          <p:cNvSpPr>
            <a:spLocks noGrp="1"/>
          </p:cNvSpPr>
          <p:nvPr>
            <p:ph type="body" sz="quarter" idx="14"/>
          </p:nvPr>
        </p:nvSpPr>
        <p:spPr>
          <a:xfrm>
            <a:off x="1278544" y="3132138"/>
            <a:ext cx="2874356" cy="338137"/>
          </a:xfrm>
        </p:spPr>
        <p:txBody>
          <a:bodyPr/>
          <a:lstStyle>
            <a:lvl1pPr marL="0" indent="0">
              <a:buNone/>
              <a:defRPr b="1"/>
            </a:lvl1pPr>
          </a:lstStyle>
          <a:p>
            <a:pPr lvl="0"/>
            <a:r>
              <a:rPr lang="da-DK" smtClean="0"/>
              <a:t>Klik for at redigere i master</a:t>
            </a:r>
          </a:p>
        </p:txBody>
      </p:sp>
      <p:sp>
        <p:nvSpPr>
          <p:cNvPr id="24" name="Pladsholder til tekst 23"/>
          <p:cNvSpPr>
            <a:spLocks noGrp="1"/>
          </p:cNvSpPr>
          <p:nvPr>
            <p:ph type="body" sz="quarter" idx="15"/>
          </p:nvPr>
        </p:nvSpPr>
        <p:spPr>
          <a:xfrm>
            <a:off x="1277938" y="3487703"/>
            <a:ext cx="2874962" cy="2519397"/>
          </a:xfrm>
        </p:spPr>
        <p:txBody>
          <a:bodyPr>
            <a:normAutofit/>
          </a:bodyPr>
          <a:lstStyle>
            <a:lvl1pPr marL="0" indent="0">
              <a:lnSpc>
                <a:spcPct val="100000"/>
              </a:lnSpc>
              <a:buNone/>
              <a:defRPr sz="1400"/>
            </a:lvl1pPr>
          </a:lstStyle>
          <a:p>
            <a:pPr lvl="0"/>
            <a:r>
              <a:rPr lang="da-DK" smtClean="0"/>
              <a:t>Klik for at redigere i master</a:t>
            </a:r>
          </a:p>
        </p:txBody>
      </p:sp>
      <p:sp>
        <p:nvSpPr>
          <p:cNvPr id="25" name="Pladsholder til tekst 21"/>
          <p:cNvSpPr>
            <a:spLocks noGrp="1"/>
          </p:cNvSpPr>
          <p:nvPr>
            <p:ph type="body" sz="quarter" idx="16"/>
          </p:nvPr>
        </p:nvSpPr>
        <p:spPr>
          <a:xfrm>
            <a:off x="4682144" y="3132138"/>
            <a:ext cx="2874356" cy="338137"/>
          </a:xfrm>
        </p:spPr>
        <p:txBody>
          <a:bodyPr/>
          <a:lstStyle>
            <a:lvl1pPr marL="0" indent="0">
              <a:buNone/>
              <a:defRPr b="1"/>
            </a:lvl1pPr>
          </a:lstStyle>
          <a:p>
            <a:pPr lvl="0"/>
            <a:r>
              <a:rPr lang="da-DK" smtClean="0"/>
              <a:t>Klik for at redigere i master</a:t>
            </a:r>
          </a:p>
        </p:txBody>
      </p:sp>
      <p:sp>
        <p:nvSpPr>
          <p:cNvPr id="26" name="Pladsholder til tekst 23"/>
          <p:cNvSpPr>
            <a:spLocks noGrp="1"/>
          </p:cNvSpPr>
          <p:nvPr>
            <p:ph type="body" sz="quarter" idx="17"/>
          </p:nvPr>
        </p:nvSpPr>
        <p:spPr>
          <a:xfrm>
            <a:off x="4681538" y="3487703"/>
            <a:ext cx="2874962" cy="2519397"/>
          </a:xfrm>
        </p:spPr>
        <p:txBody>
          <a:bodyPr>
            <a:normAutofit/>
          </a:bodyPr>
          <a:lstStyle>
            <a:lvl1pPr marL="0" indent="0">
              <a:lnSpc>
                <a:spcPct val="100000"/>
              </a:lnSpc>
              <a:buNone/>
              <a:defRPr sz="1400"/>
            </a:lvl1pPr>
          </a:lstStyle>
          <a:p>
            <a:pPr lvl="0"/>
            <a:r>
              <a:rPr lang="da-DK" smtClean="0"/>
              <a:t>Klik for at redigere i master</a:t>
            </a:r>
          </a:p>
        </p:txBody>
      </p:sp>
      <p:sp>
        <p:nvSpPr>
          <p:cNvPr id="27" name="Pladsholder til tekst 21"/>
          <p:cNvSpPr>
            <a:spLocks noGrp="1"/>
          </p:cNvSpPr>
          <p:nvPr>
            <p:ph type="body" sz="quarter" idx="18"/>
          </p:nvPr>
        </p:nvSpPr>
        <p:spPr>
          <a:xfrm>
            <a:off x="8039691" y="3132138"/>
            <a:ext cx="2874356" cy="338137"/>
          </a:xfrm>
        </p:spPr>
        <p:txBody>
          <a:bodyPr/>
          <a:lstStyle>
            <a:lvl1pPr marL="0" indent="0">
              <a:buNone/>
              <a:defRPr b="1"/>
            </a:lvl1pPr>
          </a:lstStyle>
          <a:p>
            <a:pPr lvl="0"/>
            <a:r>
              <a:rPr lang="da-DK" smtClean="0"/>
              <a:t>Klik for at redigere i master</a:t>
            </a:r>
          </a:p>
        </p:txBody>
      </p:sp>
      <p:sp>
        <p:nvSpPr>
          <p:cNvPr id="28" name="Pladsholder til tekst 23"/>
          <p:cNvSpPr>
            <a:spLocks noGrp="1"/>
          </p:cNvSpPr>
          <p:nvPr>
            <p:ph type="body" sz="quarter" idx="19"/>
          </p:nvPr>
        </p:nvSpPr>
        <p:spPr>
          <a:xfrm>
            <a:off x="8039085" y="3487703"/>
            <a:ext cx="2874962" cy="2519397"/>
          </a:xfrm>
        </p:spPr>
        <p:txBody>
          <a:bodyPr>
            <a:normAutofit/>
          </a:bodyPr>
          <a:lstStyle>
            <a:lvl1pPr marL="0" indent="0">
              <a:lnSpc>
                <a:spcPct val="100000"/>
              </a:lnSpc>
              <a:buNone/>
              <a:defRPr sz="1400"/>
            </a:lvl1pPr>
          </a:lstStyle>
          <a:p>
            <a:pPr lvl="0"/>
            <a:r>
              <a:rPr lang="da-DK" smtClean="0"/>
              <a:t>Klik for at redigere i master</a:t>
            </a:r>
          </a:p>
        </p:txBody>
      </p:sp>
    </p:spTree>
    <p:extLst>
      <p:ext uri="{BB962C8B-B14F-4D97-AF65-F5344CB8AC3E}">
        <p14:creationId xmlns:p14="http://schemas.microsoft.com/office/powerpoint/2010/main" val="1799867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ktabok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grpSp>
        <p:nvGrpSpPr>
          <p:cNvPr id="9" name="Gruppe 8"/>
          <p:cNvGrpSpPr/>
          <p:nvPr userDrawn="1"/>
        </p:nvGrpSpPr>
        <p:grpSpPr>
          <a:xfrm>
            <a:off x="831456" y="1458223"/>
            <a:ext cx="480786" cy="480786"/>
            <a:chOff x="687614" y="1587499"/>
            <a:chExt cx="480786" cy="480786"/>
          </a:xfrm>
        </p:grpSpPr>
        <p:sp>
          <p:nvSpPr>
            <p:cNvPr id="4" name="Oval 19"/>
            <p:cNvSpPr/>
            <p:nvPr userDrawn="1"/>
          </p:nvSpPr>
          <p:spPr>
            <a:xfrm flipV="1">
              <a:off x="687614" y="1587499"/>
              <a:ext cx="480786" cy="480786"/>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20"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7521" y="1698638"/>
              <a:ext cx="410348" cy="267866"/>
            </a:xfrm>
            <a:prstGeom prst="rect">
              <a:avLst/>
            </a:prstGeom>
          </p:spPr>
        </p:pic>
      </p:grpSp>
      <p:sp>
        <p:nvSpPr>
          <p:cNvPr id="7" name="Rectangle 2"/>
          <p:cNvSpPr/>
          <p:nvPr userDrawn="1"/>
        </p:nvSpPr>
        <p:spPr>
          <a:xfrm>
            <a:off x="6700157" y="1296000"/>
            <a:ext cx="4653643" cy="4615200"/>
          </a:xfrm>
          <a:prstGeom prst="rect">
            <a:avLst/>
          </a:prstGeom>
          <a:solidFill>
            <a:srgbClr val="0639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ladsholder til tekst 10"/>
          <p:cNvSpPr>
            <a:spLocks noGrp="1"/>
          </p:cNvSpPr>
          <p:nvPr>
            <p:ph type="body" sz="quarter" idx="11" hasCustomPrompt="1"/>
          </p:nvPr>
        </p:nvSpPr>
        <p:spPr>
          <a:xfrm>
            <a:off x="1358893" y="1519934"/>
            <a:ext cx="4813827" cy="379005"/>
          </a:xfrm>
        </p:spPr>
        <p:txBody>
          <a:bodyPr/>
          <a:lstStyle>
            <a:lvl1pPr marL="0" indent="0">
              <a:buNone/>
              <a:defRPr b="1"/>
            </a:lvl1pPr>
          </a:lstStyle>
          <a:p>
            <a:pPr lvl="0"/>
            <a:r>
              <a:rPr lang="da-DK" dirty="0" smtClean="0"/>
              <a:t>Overskift</a:t>
            </a:r>
            <a:endParaRPr lang="da-DK" dirty="0"/>
          </a:p>
        </p:txBody>
      </p:sp>
      <p:sp>
        <p:nvSpPr>
          <p:cNvPr id="13" name="Pladsholder til tekst 12"/>
          <p:cNvSpPr>
            <a:spLocks noGrp="1"/>
          </p:cNvSpPr>
          <p:nvPr>
            <p:ph type="body" sz="quarter" idx="12" hasCustomPrompt="1"/>
          </p:nvPr>
        </p:nvSpPr>
        <p:spPr>
          <a:xfrm>
            <a:off x="1358893" y="1903445"/>
            <a:ext cx="4813827" cy="4007756"/>
          </a:xfrm>
        </p:spPr>
        <p:txBody>
          <a:bodyPr/>
          <a:lstStyle>
            <a:lvl1pPr marL="0" indent="0">
              <a:buNone/>
              <a:defRPr/>
            </a:lvl1pPr>
          </a:lstStyle>
          <a:p>
            <a:pPr lvl="0"/>
            <a:r>
              <a:rPr lang="da-DK" dirty="0" smtClean="0"/>
              <a:t>Brødtekst</a:t>
            </a:r>
            <a:endParaRPr lang="da-DK" dirty="0"/>
          </a:p>
        </p:txBody>
      </p:sp>
      <p:sp>
        <p:nvSpPr>
          <p:cNvPr id="14" name="Pladsholder til tekst 10"/>
          <p:cNvSpPr>
            <a:spLocks noGrp="1"/>
          </p:cNvSpPr>
          <p:nvPr>
            <p:ph type="body" sz="quarter" idx="13" hasCustomPrompt="1"/>
          </p:nvPr>
        </p:nvSpPr>
        <p:spPr>
          <a:xfrm>
            <a:off x="6941976" y="1519935"/>
            <a:ext cx="4161453" cy="357362"/>
          </a:xfrm>
        </p:spPr>
        <p:txBody>
          <a:bodyPr/>
          <a:lstStyle>
            <a:lvl1pPr marL="0" indent="0">
              <a:buNone/>
              <a:defRPr b="1">
                <a:solidFill>
                  <a:schemeClr val="accent4"/>
                </a:solidFill>
              </a:defRPr>
            </a:lvl1pPr>
          </a:lstStyle>
          <a:p>
            <a:pPr lvl="0"/>
            <a:r>
              <a:rPr lang="da-DK" dirty="0" smtClean="0"/>
              <a:t>Overskift</a:t>
            </a:r>
            <a:endParaRPr lang="da-DK" dirty="0"/>
          </a:p>
        </p:txBody>
      </p:sp>
      <p:sp>
        <p:nvSpPr>
          <p:cNvPr id="15" name="Pladsholder til tekst 12"/>
          <p:cNvSpPr>
            <a:spLocks noGrp="1"/>
          </p:cNvSpPr>
          <p:nvPr>
            <p:ph type="body" sz="quarter" idx="14" hasCustomPrompt="1"/>
          </p:nvPr>
        </p:nvSpPr>
        <p:spPr>
          <a:xfrm>
            <a:off x="6941976" y="1903446"/>
            <a:ext cx="4161453" cy="3778898"/>
          </a:xfrm>
        </p:spPr>
        <p:txBody>
          <a:bodyPr/>
          <a:lstStyle>
            <a:lvl1pPr marL="0" indent="0">
              <a:buNone/>
              <a:defRPr>
                <a:solidFill>
                  <a:schemeClr val="bg1"/>
                </a:solidFill>
              </a:defRPr>
            </a:lvl1pPr>
          </a:lstStyle>
          <a:p>
            <a:pPr lvl="0"/>
            <a:r>
              <a:rPr lang="da-DK" dirty="0" smtClean="0"/>
              <a:t>Brødtekst</a:t>
            </a:r>
            <a:endParaRPr lang="da-DK" dirty="0"/>
          </a:p>
        </p:txBody>
      </p:sp>
    </p:spTree>
    <p:extLst>
      <p:ext uri="{BB962C8B-B14F-4D97-AF65-F5344CB8AC3E}">
        <p14:creationId xmlns:p14="http://schemas.microsoft.com/office/powerpoint/2010/main" val="468812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Pilepun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grpSp>
        <p:nvGrpSpPr>
          <p:cNvPr id="17" name="Gruppe 16"/>
          <p:cNvGrpSpPr/>
          <p:nvPr userDrawn="1"/>
        </p:nvGrpSpPr>
        <p:grpSpPr>
          <a:xfrm>
            <a:off x="838200" y="1533974"/>
            <a:ext cx="389015" cy="389015"/>
            <a:chOff x="7214376" y="1860545"/>
            <a:chExt cx="389015" cy="389015"/>
          </a:xfrm>
        </p:grpSpPr>
        <p:sp>
          <p:nvSpPr>
            <p:cNvPr id="11"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14" name="Pladsholder til tekst 13"/>
          <p:cNvSpPr>
            <a:spLocks noGrp="1"/>
          </p:cNvSpPr>
          <p:nvPr userDrawn="1">
            <p:ph type="body" sz="quarter" idx="11" hasCustomPrompt="1"/>
          </p:nvPr>
        </p:nvSpPr>
        <p:spPr>
          <a:xfrm>
            <a:off x="1350187" y="1533979"/>
            <a:ext cx="4320000" cy="274638"/>
          </a:xfrm>
        </p:spPr>
        <p:txBody>
          <a:bodyPr/>
          <a:lstStyle>
            <a:lvl1pPr marL="0" indent="0">
              <a:buNone/>
              <a:defRPr b="1">
                <a:solidFill>
                  <a:schemeClr val="tx1"/>
                </a:solidFill>
              </a:defRPr>
            </a:lvl1pPr>
          </a:lstStyle>
          <a:p>
            <a:pPr lvl="0"/>
            <a:r>
              <a:rPr lang="da-DK" dirty="0" smtClean="0"/>
              <a:t>Overskrift</a:t>
            </a:r>
            <a:endParaRPr lang="da-DK" dirty="0"/>
          </a:p>
        </p:txBody>
      </p:sp>
      <p:sp>
        <p:nvSpPr>
          <p:cNvPr id="16" name="Pladsholder til tekst 15"/>
          <p:cNvSpPr>
            <a:spLocks noGrp="1"/>
          </p:cNvSpPr>
          <p:nvPr userDrawn="1">
            <p:ph type="body" sz="quarter" idx="12"/>
          </p:nvPr>
        </p:nvSpPr>
        <p:spPr>
          <a:xfrm>
            <a:off x="1350187" y="1815549"/>
            <a:ext cx="4320000" cy="3600000"/>
          </a:xfrm>
        </p:spPr>
        <p:txBody>
          <a:bodyPr>
            <a:normAutofit/>
          </a:bodyPr>
          <a:lstStyle>
            <a:lvl1pPr marL="0" indent="0">
              <a:lnSpc>
                <a:spcPct val="100000"/>
              </a:lnSpc>
              <a:buNone/>
              <a:defRPr sz="1400"/>
            </a:lvl1pPr>
          </a:lstStyle>
          <a:p>
            <a:pPr lvl="0"/>
            <a:r>
              <a:rPr lang="da-DK" smtClean="0"/>
              <a:t>Klik for at redigere i master</a:t>
            </a:r>
          </a:p>
        </p:txBody>
      </p:sp>
      <p:grpSp>
        <p:nvGrpSpPr>
          <p:cNvPr id="28" name="Gruppe 27"/>
          <p:cNvGrpSpPr/>
          <p:nvPr userDrawn="1"/>
        </p:nvGrpSpPr>
        <p:grpSpPr>
          <a:xfrm>
            <a:off x="6521813" y="1528397"/>
            <a:ext cx="389015" cy="389015"/>
            <a:chOff x="7214376" y="1860545"/>
            <a:chExt cx="389015" cy="389015"/>
          </a:xfrm>
        </p:grpSpPr>
        <p:sp>
          <p:nvSpPr>
            <p:cNvPr id="29"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31" name="Pladsholder til tekst 13"/>
          <p:cNvSpPr>
            <a:spLocks noGrp="1"/>
          </p:cNvSpPr>
          <p:nvPr>
            <p:ph type="body" sz="quarter" idx="17" hasCustomPrompt="1"/>
          </p:nvPr>
        </p:nvSpPr>
        <p:spPr>
          <a:xfrm>
            <a:off x="7033800" y="1528402"/>
            <a:ext cx="4320000" cy="274638"/>
          </a:xfrm>
        </p:spPr>
        <p:txBody>
          <a:bodyPr/>
          <a:lstStyle>
            <a:lvl1pPr marL="0" indent="0">
              <a:buNone/>
              <a:defRPr b="1">
                <a:solidFill>
                  <a:schemeClr val="tx1"/>
                </a:solidFill>
              </a:defRPr>
            </a:lvl1pPr>
          </a:lstStyle>
          <a:p>
            <a:pPr lvl="0"/>
            <a:r>
              <a:rPr lang="da-DK" dirty="0" smtClean="0"/>
              <a:t>Overskrift</a:t>
            </a:r>
            <a:endParaRPr lang="da-DK" dirty="0"/>
          </a:p>
        </p:txBody>
      </p:sp>
      <p:sp>
        <p:nvSpPr>
          <p:cNvPr id="32" name="Pladsholder til tekst 15"/>
          <p:cNvSpPr>
            <a:spLocks noGrp="1"/>
          </p:cNvSpPr>
          <p:nvPr>
            <p:ph type="body" sz="quarter" idx="18"/>
          </p:nvPr>
        </p:nvSpPr>
        <p:spPr>
          <a:xfrm>
            <a:off x="7033800" y="1809972"/>
            <a:ext cx="4320000" cy="3600000"/>
          </a:xfrm>
        </p:spPr>
        <p:txBody>
          <a:bodyPr>
            <a:normAutofit/>
          </a:bodyPr>
          <a:lstStyle>
            <a:lvl1pPr marL="0" indent="0">
              <a:lnSpc>
                <a:spcPct val="100000"/>
              </a:lnSpc>
              <a:buNone/>
              <a:defRPr sz="1400"/>
            </a:lvl1pPr>
          </a:lstStyle>
          <a:p>
            <a:pPr lvl="0"/>
            <a:r>
              <a:rPr lang="da-DK" smtClean="0"/>
              <a:t>Klik for at redigere i master</a:t>
            </a:r>
          </a:p>
        </p:txBody>
      </p:sp>
    </p:spTree>
    <p:extLst>
      <p:ext uri="{BB962C8B-B14F-4D97-AF65-F5344CB8AC3E}">
        <p14:creationId xmlns:p14="http://schemas.microsoft.com/office/powerpoint/2010/main" val="457163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ilepun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grpSp>
        <p:nvGrpSpPr>
          <p:cNvPr id="17" name="Gruppe 16"/>
          <p:cNvGrpSpPr/>
          <p:nvPr userDrawn="1"/>
        </p:nvGrpSpPr>
        <p:grpSpPr>
          <a:xfrm>
            <a:off x="838200" y="1533974"/>
            <a:ext cx="389015" cy="389015"/>
            <a:chOff x="7214376" y="1860545"/>
            <a:chExt cx="389015" cy="389015"/>
          </a:xfrm>
        </p:grpSpPr>
        <p:sp>
          <p:nvSpPr>
            <p:cNvPr id="11"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14" name="Pladsholder til tekst 13"/>
          <p:cNvSpPr>
            <a:spLocks noGrp="1"/>
          </p:cNvSpPr>
          <p:nvPr userDrawn="1">
            <p:ph type="body" sz="quarter" idx="11" hasCustomPrompt="1"/>
          </p:nvPr>
        </p:nvSpPr>
        <p:spPr>
          <a:xfrm>
            <a:off x="1350187" y="1533979"/>
            <a:ext cx="4320000" cy="274638"/>
          </a:xfrm>
        </p:spPr>
        <p:txBody>
          <a:bodyPr/>
          <a:lstStyle>
            <a:lvl1pPr marL="0" indent="0">
              <a:buNone/>
              <a:defRPr b="1">
                <a:solidFill>
                  <a:schemeClr val="tx1"/>
                </a:solidFill>
              </a:defRPr>
            </a:lvl1pPr>
          </a:lstStyle>
          <a:p>
            <a:pPr lvl="0"/>
            <a:r>
              <a:rPr lang="da-DK" dirty="0" smtClean="0"/>
              <a:t>Overskrift</a:t>
            </a:r>
            <a:endParaRPr lang="da-DK" dirty="0"/>
          </a:p>
        </p:txBody>
      </p:sp>
      <p:sp>
        <p:nvSpPr>
          <p:cNvPr id="16" name="Pladsholder til tekst 15"/>
          <p:cNvSpPr>
            <a:spLocks noGrp="1"/>
          </p:cNvSpPr>
          <p:nvPr userDrawn="1">
            <p:ph type="body" sz="quarter" idx="12"/>
          </p:nvPr>
        </p:nvSpPr>
        <p:spPr>
          <a:xfrm>
            <a:off x="1350187" y="1815549"/>
            <a:ext cx="4320000" cy="1800000"/>
          </a:xfrm>
        </p:spPr>
        <p:txBody>
          <a:bodyPr>
            <a:normAutofit/>
          </a:bodyPr>
          <a:lstStyle>
            <a:lvl1pPr marL="0" indent="0">
              <a:lnSpc>
                <a:spcPct val="100000"/>
              </a:lnSpc>
              <a:buNone/>
              <a:defRPr sz="1400"/>
            </a:lvl1pPr>
          </a:lstStyle>
          <a:p>
            <a:pPr lvl="0"/>
            <a:r>
              <a:rPr lang="da-DK" smtClean="0"/>
              <a:t>Klik for at redigere i master</a:t>
            </a:r>
          </a:p>
        </p:txBody>
      </p:sp>
      <p:grpSp>
        <p:nvGrpSpPr>
          <p:cNvPr id="18" name="Gruppe 17"/>
          <p:cNvGrpSpPr/>
          <p:nvPr userDrawn="1"/>
        </p:nvGrpSpPr>
        <p:grpSpPr>
          <a:xfrm>
            <a:off x="838200" y="4010572"/>
            <a:ext cx="389015" cy="389015"/>
            <a:chOff x="7214376" y="1860545"/>
            <a:chExt cx="389015" cy="389015"/>
          </a:xfrm>
        </p:grpSpPr>
        <p:sp>
          <p:nvSpPr>
            <p:cNvPr id="19" name="Oval 94"/>
            <p:cNvSpPr/>
            <p:nvPr userDrawn="1"/>
          </p:nvSpPr>
          <p:spPr>
            <a:xfrm flipV="1">
              <a:off x="7214376" y="1860545"/>
              <a:ext cx="389015" cy="389015"/>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0"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21" name="Pladsholder til tekst 13"/>
          <p:cNvSpPr>
            <a:spLocks noGrp="1"/>
          </p:cNvSpPr>
          <p:nvPr>
            <p:ph type="body" sz="quarter" idx="13" hasCustomPrompt="1"/>
          </p:nvPr>
        </p:nvSpPr>
        <p:spPr>
          <a:xfrm>
            <a:off x="1350187" y="4010577"/>
            <a:ext cx="4320000" cy="274638"/>
          </a:xfrm>
        </p:spPr>
        <p:txBody>
          <a:bodyPr/>
          <a:lstStyle>
            <a:lvl1pPr marL="0" indent="0">
              <a:buNone/>
              <a:defRPr b="1">
                <a:solidFill>
                  <a:schemeClr val="tx1"/>
                </a:solidFill>
              </a:defRPr>
            </a:lvl1pPr>
          </a:lstStyle>
          <a:p>
            <a:pPr lvl="0"/>
            <a:r>
              <a:rPr lang="da-DK" dirty="0" smtClean="0"/>
              <a:t>Overskrift</a:t>
            </a:r>
            <a:endParaRPr lang="da-DK" dirty="0"/>
          </a:p>
        </p:txBody>
      </p:sp>
      <p:sp>
        <p:nvSpPr>
          <p:cNvPr id="22" name="Pladsholder til tekst 15"/>
          <p:cNvSpPr>
            <a:spLocks noGrp="1"/>
          </p:cNvSpPr>
          <p:nvPr>
            <p:ph type="body" sz="quarter" idx="14"/>
          </p:nvPr>
        </p:nvSpPr>
        <p:spPr>
          <a:xfrm>
            <a:off x="1350187" y="4292147"/>
            <a:ext cx="4320000" cy="1800000"/>
          </a:xfrm>
        </p:spPr>
        <p:txBody>
          <a:bodyPr>
            <a:normAutofit/>
          </a:bodyPr>
          <a:lstStyle>
            <a:lvl1pPr marL="0" indent="0">
              <a:lnSpc>
                <a:spcPct val="100000"/>
              </a:lnSpc>
              <a:buNone/>
              <a:defRPr sz="1400"/>
            </a:lvl1pPr>
          </a:lstStyle>
          <a:p>
            <a:pPr lvl="0"/>
            <a:r>
              <a:rPr lang="da-DK" smtClean="0"/>
              <a:t>Klik for at redigere i master</a:t>
            </a:r>
          </a:p>
        </p:txBody>
      </p:sp>
      <p:grpSp>
        <p:nvGrpSpPr>
          <p:cNvPr id="28" name="Gruppe 27"/>
          <p:cNvGrpSpPr/>
          <p:nvPr userDrawn="1"/>
        </p:nvGrpSpPr>
        <p:grpSpPr>
          <a:xfrm>
            <a:off x="6521813" y="1528397"/>
            <a:ext cx="389015" cy="389015"/>
            <a:chOff x="7214376" y="1860545"/>
            <a:chExt cx="389015" cy="389015"/>
          </a:xfrm>
        </p:grpSpPr>
        <p:sp>
          <p:nvSpPr>
            <p:cNvPr id="29"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31" name="Pladsholder til tekst 13"/>
          <p:cNvSpPr>
            <a:spLocks noGrp="1"/>
          </p:cNvSpPr>
          <p:nvPr>
            <p:ph type="body" sz="quarter" idx="17" hasCustomPrompt="1"/>
          </p:nvPr>
        </p:nvSpPr>
        <p:spPr>
          <a:xfrm>
            <a:off x="7033800" y="1528402"/>
            <a:ext cx="4320000" cy="274638"/>
          </a:xfrm>
        </p:spPr>
        <p:txBody>
          <a:bodyPr/>
          <a:lstStyle>
            <a:lvl1pPr marL="0" indent="0">
              <a:buNone/>
              <a:defRPr b="1">
                <a:solidFill>
                  <a:schemeClr val="tx1"/>
                </a:solidFill>
              </a:defRPr>
            </a:lvl1pPr>
          </a:lstStyle>
          <a:p>
            <a:pPr lvl="0"/>
            <a:r>
              <a:rPr lang="da-DK" dirty="0" smtClean="0"/>
              <a:t>Overskrift</a:t>
            </a:r>
            <a:endParaRPr lang="da-DK" dirty="0"/>
          </a:p>
        </p:txBody>
      </p:sp>
      <p:sp>
        <p:nvSpPr>
          <p:cNvPr id="32" name="Pladsholder til tekst 15"/>
          <p:cNvSpPr>
            <a:spLocks noGrp="1"/>
          </p:cNvSpPr>
          <p:nvPr>
            <p:ph type="body" sz="quarter" idx="18"/>
          </p:nvPr>
        </p:nvSpPr>
        <p:spPr>
          <a:xfrm>
            <a:off x="7033800" y="1809972"/>
            <a:ext cx="4320000" cy="1800000"/>
          </a:xfrm>
        </p:spPr>
        <p:txBody>
          <a:bodyPr>
            <a:normAutofit/>
          </a:bodyPr>
          <a:lstStyle>
            <a:lvl1pPr marL="0" indent="0">
              <a:lnSpc>
                <a:spcPct val="100000"/>
              </a:lnSpc>
              <a:buNone/>
              <a:defRPr sz="1400"/>
            </a:lvl1pPr>
          </a:lstStyle>
          <a:p>
            <a:pPr lvl="0"/>
            <a:r>
              <a:rPr lang="da-DK" smtClean="0"/>
              <a:t>Klik for at redigere i master</a:t>
            </a:r>
          </a:p>
        </p:txBody>
      </p:sp>
      <p:grpSp>
        <p:nvGrpSpPr>
          <p:cNvPr id="33" name="Gruppe 32"/>
          <p:cNvGrpSpPr/>
          <p:nvPr userDrawn="1"/>
        </p:nvGrpSpPr>
        <p:grpSpPr>
          <a:xfrm>
            <a:off x="6521813" y="4004995"/>
            <a:ext cx="389015" cy="389015"/>
            <a:chOff x="7214376" y="1860545"/>
            <a:chExt cx="389015" cy="389015"/>
          </a:xfrm>
        </p:grpSpPr>
        <p:sp>
          <p:nvSpPr>
            <p:cNvPr id="34"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36" name="Pladsholder til tekst 13"/>
          <p:cNvSpPr>
            <a:spLocks noGrp="1"/>
          </p:cNvSpPr>
          <p:nvPr>
            <p:ph type="body" sz="quarter" idx="19" hasCustomPrompt="1"/>
          </p:nvPr>
        </p:nvSpPr>
        <p:spPr>
          <a:xfrm>
            <a:off x="7033800" y="4005000"/>
            <a:ext cx="4320000" cy="274638"/>
          </a:xfrm>
        </p:spPr>
        <p:txBody>
          <a:bodyPr/>
          <a:lstStyle>
            <a:lvl1pPr marL="0" indent="0">
              <a:buNone/>
              <a:defRPr b="1">
                <a:solidFill>
                  <a:schemeClr val="tx1"/>
                </a:solidFill>
              </a:defRPr>
            </a:lvl1pPr>
          </a:lstStyle>
          <a:p>
            <a:pPr lvl="0"/>
            <a:r>
              <a:rPr lang="da-DK" dirty="0" smtClean="0"/>
              <a:t>Overskrift</a:t>
            </a:r>
            <a:endParaRPr lang="da-DK" dirty="0"/>
          </a:p>
        </p:txBody>
      </p:sp>
      <p:sp>
        <p:nvSpPr>
          <p:cNvPr id="37" name="Pladsholder til tekst 15"/>
          <p:cNvSpPr>
            <a:spLocks noGrp="1"/>
          </p:cNvSpPr>
          <p:nvPr>
            <p:ph type="body" sz="quarter" idx="20"/>
          </p:nvPr>
        </p:nvSpPr>
        <p:spPr>
          <a:xfrm>
            <a:off x="7033800" y="4286570"/>
            <a:ext cx="4320000" cy="1800000"/>
          </a:xfrm>
        </p:spPr>
        <p:txBody>
          <a:bodyPr>
            <a:normAutofit/>
          </a:bodyPr>
          <a:lstStyle>
            <a:lvl1pPr marL="0" indent="0">
              <a:lnSpc>
                <a:spcPct val="100000"/>
              </a:lnSpc>
              <a:buNone/>
              <a:defRPr sz="1400"/>
            </a:lvl1pPr>
          </a:lstStyle>
          <a:p>
            <a:pPr lvl="0"/>
            <a:r>
              <a:rPr lang="da-DK" smtClean="0"/>
              <a:t>Klik for at redigere i master</a:t>
            </a:r>
          </a:p>
        </p:txBody>
      </p:sp>
    </p:spTree>
    <p:extLst>
      <p:ext uri="{BB962C8B-B14F-4D97-AF65-F5344CB8AC3E}">
        <p14:creationId xmlns:p14="http://schemas.microsoft.com/office/powerpoint/2010/main" val="4056749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Pilepun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grpSp>
        <p:nvGrpSpPr>
          <p:cNvPr id="17" name="Gruppe 16"/>
          <p:cNvGrpSpPr/>
          <p:nvPr userDrawn="1"/>
        </p:nvGrpSpPr>
        <p:grpSpPr>
          <a:xfrm>
            <a:off x="838200" y="1533974"/>
            <a:ext cx="389015" cy="389015"/>
            <a:chOff x="7214376" y="1860545"/>
            <a:chExt cx="389015" cy="389015"/>
          </a:xfrm>
        </p:grpSpPr>
        <p:sp>
          <p:nvSpPr>
            <p:cNvPr id="11"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14" name="Pladsholder til tekst 13"/>
          <p:cNvSpPr>
            <a:spLocks noGrp="1"/>
          </p:cNvSpPr>
          <p:nvPr userDrawn="1">
            <p:ph type="body" sz="quarter" idx="11" hasCustomPrompt="1"/>
          </p:nvPr>
        </p:nvSpPr>
        <p:spPr>
          <a:xfrm>
            <a:off x="1350187" y="1533979"/>
            <a:ext cx="4320000" cy="274638"/>
          </a:xfrm>
        </p:spPr>
        <p:txBody>
          <a:bodyPr/>
          <a:lstStyle>
            <a:lvl1pPr marL="0" indent="0">
              <a:buNone/>
              <a:defRPr b="1">
                <a:solidFill>
                  <a:schemeClr val="tx1"/>
                </a:solidFill>
              </a:defRPr>
            </a:lvl1pPr>
          </a:lstStyle>
          <a:p>
            <a:pPr lvl="0"/>
            <a:r>
              <a:rPr lang="da-DK" dirty="0" smtClean="0"/>
              <a:t>Overskrift</a:t>
            </a:r>
            <a:endParaRPr lang="da-DK" dirty="0"/>
          </a:p>
        </p:txBody>
      </p:sp>
      <p:sp>
        <p:nvSpPr>
          <p:cNvPr id="16" name="Pladsholder til tekst 15"/>
          <p:cNvSpPr>
            <a:spLocks noGrp="1"/>
          </p:cNvSpPr>
          <p:nvPr userDrawn="1">
            <p:ph type="body" sz="quarter" idx="12"/>
          </p:nvPr>
        </p:nvSpPr>
        <p:spPr>
          <a:xfrm>
            <a:off x="1350187" y="1815549"/>
            <a:ext cx="4320000" cy="1020762"/>
          </a:xfrm>
        </p:spPr>
        <p:txBody>
          <a:bodyPr>
            <a:normAutofit/>
          </a:bodyPr>
          <a:lstStyle>
            <a:lvl1pPr marL="0" indent="0">
              <a:lnSpc>
                <a:spcPct val="100000"/>
              </a:lnSpc>
              <a:buNone/>
              <a:defRPr sz="1400"/>
            </a:lvl1pPr>
          </a:lstStyle>
          <a:p>
            <a:pPr lvl="0"/>
            <a:r>
              <a:rPr lang="da-DK" smtClean="0"/>
              <a:t>Klik for at redigere i master</a:t>
            </a:r>
          </a:p>
        </p:txBody>
      </p:sp>
      <p:grpSp>
        <p:nvGrpSpPr>
          <p:cNvPr id="18" name="Gruppe 17"/>
          <p:cNvGrpSpPr/>
          <p:nvPr userDrawn="1"/>
        </p:nvGrpSpPr>
        <p:grpSpPr>
          <a:xfrm>
            <a:off x="838200" y="3021524"/>
            <a:ext cx="389015" cy="389015"/>
            <a:chOff x="7214376" y="1860545"/>
            <a:chExt cx="389015" cy="389015"/>
          </a:xfrm>
        </p:grpSpPr>
        <p:sp>
          <p:nvSpPr>
            <p:cNvPr id="19"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21" name="Pladsholder til tekst 13"/>
          <p:cNvSpPr>
            <a:spLocks noGrp="1"/>
          </p:cNvSpPr>
          <p:nvPr>
            <p:ph type="body" sz="quarter" idx="13" hasCustomPrompt="1"/>
          </p:nvPr>
        </p:nvSpPr>
        <p:spPr>
          <a:xfrm>
            <a:off x="1350187" y="3021529"/>
            <a:ext cx="4320000" cy="274638"/>
          </a:xfrm>
        </p:spPr>
        <p:txBody>
          <a:bodyPr/>
          <a:lstStyle>
            <a:lvl1pPr marL="0" indent="0">
              <a:buNone/>
              <a:defRPr b="1">
                <a:solidFill>
                  <a:schemeClr val="tx1"/>
                </a:solidFill>
              </a:defRPr>
            </a:lvl1pPr>
          </a:lstStyle>
          <a:p>
            <a:pPr lvl="0"/>
            <a:r>
              <a:rPr lang="da-DK" dirty="0" smtClean="0"/>
              <a:t>Overskrift</a:t>
            </a:r>
            <a:endParaRPr lang="da-DK" dirty="0"/>
          </a:p>
        </p:txBody>
      </p:sp>
      <p:sp>
        <p:nvSpPr>
          <p:cNvPr id="22" name="Pladsholder til tekst 15"/>
          <p:cNvSpPr>
            <a:spLocks noGrp="1"/>
          </p:cNvSpPr>
          <p:nvPr>
            <p:ph type="body" sz="quarter" idx="14"/>
          </p:nvPr>
        </p:nvSpPr>
        <p:spPr>
          <a:xfrm>
            <a:off x="1350187" y="3303099"/>
            <a:ext cx="4320000" cy="1020762"/>
          </a:xfrm>
        </p:spPr>
        <p:txBody>
          <a:bodyPr>
            <a:normAutofit/>
          </a:bodyPr>
          <a:lstStyle>
            <a:lvl1pPr marL="0" indent="0">
              <a:lnSpc>
                <a:spcPct val="100000"/>
              </a:lnSpc>
              <a:buNone/>
              <a:defRPr sz="1400"/>
            </a:lvl1pPr>
          </a:lstStyle>
          <a:p>
            <a:pPr lvl="0"/>
            <a:r>
              <a:rPr lang="da-DK" smtClean="0"/>
              <a:t>Klik for at redigere i master</a:t>
            </a:r>
          </a:p>
        </p:txBody>
      </p:sp>
      <p:grpSp>
        <p:nvGrpSpPr>
          <p:cNvPr id="23" name="Gruppe 22"/>
          <p:cNvGrpSpPr/>
          <p:nvPr userDrawn="1"/>
        </p:nvGrpSpPr>
        <p:grpSpPr>
          <a:xfrm>
            <a:off x="838200" y="4509074"/>
            <a:ext cx="389015" cy="389015"/>
            <a:chOff x="7214376" y="1860545"/>
            <a:chExt cx="389015" cy="389015"/>
          </a:xfrm>
        </p:grpSpPr>
        <p:sp>
          <p:nvSpPr>
            <p:cNvPr id="24"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26" name="Pladsholder til tekst 13"/>
          <p:cNvSpPr>
            <a:spLocks noGrp="1"/>
          </p:cNvSpPr>
          <p:nvPr>
            <p:ph type="body" sz="quarter" idx="15" hasCustomPrompt="1"/>
          </p:nvPr>
        </p:nvSpPr>
        <p:spPr>
          <a:xfrm>
            <a:off x="1350187" y="4509079"/>
            <a:ext cx="4320000" cy="274638"/>
          </a:xfrm>
        </p:spPr>
        <p:txBody>
          <a:bodyPr/>
          <a:lstStyle>
            <a:lvl1pPr marL="0" indent="0">
              <a:buNone/>
              <a:defRPr b="1">
                <a:solidFill>
                  <a:schemeClr val="tx1"/>
                </a:solidFill>
              </a:defRPr>
            </a:lvl1pPr>
          </a:lstStyle>
          <a:p>
            <a:pPr lvl="0"/>
            <a:r>
              <a:rPr lang="da-DK" dirty="0" smtClean="0"/>
              <a:t>Overskrift</a:t>
            </a:r>
            <a:endParaRPr lang="da-DK" dirty="0"/>
          </a:p>
        </p:txBody>
      </p:sp>
      <p:sp>
        <p:nvSpPr>
          <p:cNvPr id="27" name="Pladsholder til tekst 15"/>
          <p:cNvSpPr>
            <a:spLocks noGrp="1"/>
          </p:cNvSpPr>
          <p:nvPr>
            <p:ph type="body" sz="quarter" idx="16"/>
          </p:nvPr>
        </p:nvSpPr>
        <p:spPr>
          <a:xfrm>
            <a:off x="1350187" y="4790649"/>
            <a:ext cx="4320000" cy="1020762"/>
          </a:xfrm>
        </p:spPr>
        <p:txBody>
          <a:bodyPr>
            <a:normAutofit/>
          </a:bodyPr>
          <a:lstStyle>
            <a:lvl1pPr marL="0" indent="0">
              <a:lnSpc>
                <a:spcPct val="100000"/>
              </a:lnSpc>
              <a:buNone/>
              <a:defRPr sz="1400"/>
            </a:lvl1pPr>
          </a:lstStyle>
          <a:p>
            <a:pPr lvl="0"/>
            <a:r>
              <a:rPr lang="da-DK" smtClean="0"/>
              <a:t>Klik for at redigere i master</a:t>
            </a:r>
          </a:p>
        </p:txBody>
      </p:sp>
      <p:grpSp>
        <p:nvGrpSpPr>
          <p:cNvPr id="28" name="Gruppe 27"/>
          <p:cNvGrpSpPr/>
          <p:nvPr userDrawn="1"/>
        </p:nvGrpSpPr>
        <p:grpSpPr>
          <a:xfrm>
            <a:off x="6521813" y="1528397"/>
            <a:ext cx="389015" cy="389015"/>
            <a:chOff x="7214376" y="1860545"/>
            <a:chExt cx="389015" cy="389015"/>
          </a:xfrm>
        </p:grpSpPr>
        <p:sp>
          <p:nvSpPr>
            <p:cNvPr id="29"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31" name="Pladsholder til tekst 13"/>
          <p:cNvSpPr>
            <a:spLocks noGrp="1"/>
          </p:cNvSpPr>
          <p:nvPr>
            <p:ph type="body" sz="quarter" idx="17" hasCustomPrompt="1"/>
          </p:nvPr>
        </p:nvSpPr>
        <p:spPr>
          <a:xfrm>
            <a:off x="7033800" y="1528402"/>
            <a:ext cx="4320000" cy="274638"/>
          </a:xfrm>
        </p:spPr>
        <p:txBody>
          <a:bodyPr/>
          <a:lstStyle>
            <a:lvl1pPr marL="0" indent="0">
              <a:buNone/>
              <a:defRPr b="1">
                <a:solidFill>
                  <a:schemeClr val="tx1"/>
                </a:solidFill>
              </a:defRPr>
            </a:lvl1pPr>
          </a:lstStyle>
          <a:p>
            <a:pPr lvl="0"/>
            <a:r>
              <a:rPr lang="da-DK" dirty="0" smtClean="0"/>
              <a:t>Overskrift</a:t>
            </a:r>
            <a:endParaRPr lang="da-DK" dirty="0"/>
          </a:p>
        </p:txBody>
      </p:sp>
      <p:sp>
        <p:nvSpPr>
          <p:cNvPr id="32" name="Pladsholder til tekst 15"/>
          <p:cNvSpPr>
            <a:spLocks noGrp="1"/>
          </p:cNvSpPr>
          <p:nvPr>
            <p:ph type="body" sz="quarter" idx="18"/>
          </p:nvPr>
        </p:nvSpPr>
        <p:spPr>
          <a:xfrm>
            <a:off x="7033800" y="1809972"/>
            <a:ext cx="4320000" cy="1020762"/>
          </a:xfrm>
        </p:spPr>
        <p:txBody>
          <a:bodyPr>
            <a:normAutofit/>
          </a:bodyPr>
          <a:lstStyle>
            <a:lvl1pPr marL="0" indent="0">
              <a:lnSpc>
                <a:spcPct val="100000"/>
              </a:lnSpc>
              <a:buNone/>
              <a:defRPr sz="1400"/>
            </a:lvl1pPr>
          </a:lstStyle>
          <a:p>
            <a:pPr lvl="0"/>
            <a:r>
              <a:rPr lang="da-DK" smtClean="0"/>
              <a:t>Klik for at redigere i master</a:t>
            </a:r>
          </a:p>
        </p:txBody>
      </p:sp>
      <p:grpSp>
        <p:nvGrpSpPr>
          <p:cNvPr id="33" name="Gruppe 32"/>
          <p:cNvGrpSpPr/>
          <p:nvPr userDrawn="1"/>
        </p:nvGrpSpPr>
        <p:grpSpPr>
          <a:xfrm>
            <a:off x="6521813" y="3015947"/>
            <a:ext cx="389015" cy="389015"/>
            <a:chOff x="7214376" y="1860545"/>
            <a:chExt cx="389015" cy="389015"/>
          </a:xfrm>
        </p:grpSpPr>
        <p:sp>
          <p:nvSpPr>
            <p:cNvPr id="34"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36" name="Pladsholder til tekst 13"/>
          <p:cNvSpPr>
            <a:spLocks noGrp="1"/>
          </p:cNvSpPr>
          <p:nvPr>
            <p:ph type="body" sz="quarter" idx="19" hasCustomPrompt="1"/>
          </p:nvPr>
        </p:nvSpPr>
        <p:spPr>
          <a:xfrm>
            <a:off x="7033800" y="3015952"/>
            <a:ext cx="4320000" cy="274638"/>
          </a:xfrm>
        </p:spPr>
        <p:txBody>
          <a:bodyPr/>
          <a:lstStyle>
            <a:lvl1pPr marL="0" indent="0">
              <a:buNone/>
              <a:defRPr b="1">
                <a:solidFill>
                  <a:schemeClr val="tx1"/>
                </a:solidFill>
              </a:defRPr>
            </a:lvl1pPr>
          </a:lstStyle>
          <a:p>
            <a:pPr lvl="0"/>
            <a:r>
              <a:rPr lang="da-DK" dirty="0" smtClean="0"/>
              <a:t>Overskrift</a:t>
            </a:r>
            <a:endParaRPr lang="da-DK" dirty="0"/>
          </a:p>
        </p:txBody>
      </p:sp>
      <p:sp>
        <p:nvSpPr>
          <p:cNvPr id="37" name="Pladsholder til tekst 15"/>
          <p:cNvSpPr>
            <a:spLocks noGrp="1"/>
          </p:cNvSpPr>
          <p:nvPr>
            <p:ph type="body" sz="quarter" idx="20"/>
          </p:nvPr>
        </p:nvSpPr>
        <p:spPr>
          <a:xfrm>
            <a:off x="7033800" y="3297522"/>
            <a:ext cx="4320000" cy="1020762"/>
          </a:xfrm>
        </p:spPr>
        <p:txBody>
          <a:bodyPr>
            <a:normAutofit/>
          </a:bodyPr>
          <a:lstStyle>
            <a:lvl1pPr marL="0" indent="0">
              <a:lnSpc>
                <a:spcPct val="100000"/>
              </a:lnSpc>
              <a:buNone/>
              <a:defRPr sz="1400"/>
            </a:lvl1pPr>
          </a:lstStyle>
          <a:p>
            <a:pPr lvl="0"/>
            <a:r>
              <a:rPr lang="da-DK" smtClean="0"/>
              <a:t>Klik for at redigere i master</a:t>
            </a:r>
          </a:p>
        </p:txBody>
      </p:sp>
      <p:grpSp>
        <p:nvGrpSpPr>
          <p:cNvPr id="38" name="Gruppe 37"/>
          <p:cNvGrpSpPr/>
          <p:nvPr userDrawn="1"/>
        </p:nvGrpSpPr>
        <p:grpSpPr>
          <a:xfrm>
            <a:off x="6521813" y="4503497"/>
            <a:ext cx="389015" cy="389015"/>
            <a:chOff x="7214376" y="1860545"/>
            <a:chExt cx="389015" cy="389015"/>
          </a:xfrm>
        </p:grpSpPr>
        <p:sp>
          <p:nvSpPr>
            <p:cNvPr id="39"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0"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41" name="Pladsholder til tekst 13"/>
          <p:cNvSpPr>
            <a:spLocks noGrp="1"/>
          </p:cNvSpPr>
          <p:nvPr>
            <p:ph type="body" sz="quarter" idx="21" hasCustomPrompt="1"/>
          </p:nvPr>
        </p:nvSpPr>
        <p:spPr>
          <a:xfrm>
            <a:off x="7033800" y="4503502"/>
            <a:ext cx="4320000" cy="274638"/>
          </a:xfrm>
        </p:spPr>
        <p:txBody>
          <a:bodyPr/>
          <a:lstStyle>
            <a:lvl1pPr marL="0" indent="0">
              <a:buNone/>
              <a:defRPr b="1">
                <a:solidFill>
                  <a:schemeClr val="tx1"/>
                </a:solidFill>
              </a:defRPr>
            </a:lvl1pPr>
          </a:lstStyle>
          <a:p>
            <a:pPr lvl="0"/>
            <a:r>
              <a:rPr lang="da-DK" dirty="0" smtClean="0"/>
              <a:t>Overskrift</a:t>
            </a:r>
            <a:endParaRPr lang="da-DK" dirty="0"/>
          </a:p>
        </p:txBody>
      </p:sp>
      <p:sp>
        <p:nvSpPr>
          <p:cNvPr id="42" name="Pladsholder til tekst 15"/>
          <p:cNvSpPr>
            <a:spLocks noGrp="1"/>
          </p:cNvSpPr>
          <p:nvPr>
            <p:ph type="body" sz="quarter" idx="22"/>
          </p:nvPr>
        </p:nvSpPr>
        <p:spPr>
          <a:xfrm>
            <a:off x="7033800" y="4785072"/>
            <a:ext cx="4320000" cy="1020762"/>
          </a:xfrm>
        </p:spPr>
        <p:txBody>
          <a:bodyPr>
            <a:normAutofit/>
          </a:bodyPr>
          <a:lstStyle>
            <a:lvl1pPr marL="0" indent="0">
              <a:lnSpc>
                <a:spcPct val="100000"/>
              </a:lnSpc>
              <a:buNone/>
              <a:defRPr sz="1400"/>
            </a:lvl1pPr>
          </a:lstStyle>
          <a:p>
            <a:pPr lvl="0"/>
            <a:r>
              <a:rPr lang="da-DK" smtClean="0"/>
              <a:t>Klik for at redigere i master</a:t>
            </a:r>
          </a:p>
        </p:txBody>
      </p:sp>
    </p:spTree>
    <p:extLst>
      <p:ext uri="{BB962C8B-B14F-4D97-AF65-F5344CB8AC3E}">
        <p14:creationId xmlns:p14="http://schemas.microsoft.com/office/powerpoint/2010/main" val="315328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Tree>
    <p:extLst>
      <p:ext uri="{BB962C8B-B14F-4D97-AF65-F5344CB8AC3E}">
        <p14:creationId xmlns:p14="http://schemas.microsoft.com/office/powerpoint/2010/main" val="4200085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Tree>
    <p:extLst>
      <p:ext uri="{BB962C8B-B14F-4D97-AF65-F5344CB8AC3E}">
        <p14:creationId xmlns:p14="http://schemas.microsoft.com/office/powerpoint/2010/main" val="35922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 billed">
    <p:spTree>
      <p:nvGrpSpPr>
        <p:cNvPr id="1" name=""/>
        <p:cNvGrpSpPr/>
        <p:nvPr/>
      </p:nvGrpSpPr>
      <p:grpSpPr>
        <a:xfrm>
          <a:off x="0" y="0"/>
          <a:ext cx="0" cy="0"/>
          <a:chOff x="0" y="0"/>
          <a:chExt cx="0" cy="0"/>
        </a:xfrm>
      </p:grpSpPr>
      <p:sp>
        <p:nvSpPr>
          <p:cNvPr id="13" name="Pladsholder til billede 12"/>
          <p:cNvSpPr>
            <a:spLocks noGrp="1"/>
          </p:cNvSpPr>
          <p:nvPr>
            <p:ph type="pic" sz="quarter" idx="10"/>
          </p:nvPr>
        </p:nvSpPr>
        <p:spPr>
          <a:xfrm>
            <a:off x="0" y="953999"/>
            <a:ext cx="12192000" cy="5004000"/>
          </a:xfrm>
        </p:spPr>
        <p:txBody>
          <a:bodyPr/>
          <a:lstStyle>
            <a:lvl1pPr marL="0" indent="0">
              <a:buNone/>
              <a:defRPr/>
            </a:lvl1pPr>
          </a:lstStyle>
          <a:p>
            <a:r>
              <a:rPr lang="da-DK" smtClean="0"/>
              <a:t>Klik på ikonet for at tilføje et billede</a:t>
            </a:r>
            <a:endParaRPr lang="da-DK" dirty="0"/>
          </a:p>
        </p:txBody>
      </p:sp>
      <p:sp>
        <p:nvSpPr>
          <p:cNvPr id="8" name="Rectangle 2"/>
          <p:cNvSpPr/>
          <p:nvPr userDrawn="1"/>
        </p:nvSpPr>
        <p:spPr>
          <a:xfrm>
            <a:off x="0" y="5943600"/>
            <a:ext cx="12192000" cy="914400"/>
          </a:xfrm>
          <a:prstGeom prst="rect">
            <a:avLst/>
          </a:prstGeom>
          <a:solidFill>
            <a:srgbClr val="0739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4A51"/>
              </a:solidFill>
            </a:endParaRPr>
          </a:p>
        </p:txBody>
      </p:sp>
      <p:sp>
        <p:nvSpPr>
          <p:cNvPr id="11" name="Pladsholder til tekst 22"/>
          <p:cNvSpPr>
            <a:spLocks noGrp="1"/>
          </p:cNvSpPr>
          <p:nvPr>
            <p:ph type="body" sz="quarter" idx="14" hasCustomPrompt="1"/>
          </p:nvPr>
        </p:nvSpPr>
        <p:spPr>
          <a:xfrm>
            <a:off x="504000" y="2325600"/>
            <a:ext cx="4791600" cy="3085200"/>
          </a:xfrm>
          <a:solidFill>
            <a:srgbClr val="FFFFFF">
              <a:alpha val="86000"/>
            </a:srgbClr>
          </a:solidFill>
        </p:spPr>
        <p:txBody>
          <a:bodyPr/>
          <a:lstStyle>
            <a:lvl1pPr marL="0" indent="0">
              <a:buNone/>
              <a:defRPr>
                <a:solidFill>
                  <a:srgbClr val="FFFFFF"/>
                </a:solidFill>
              </a:defRPr>
            </a:lvl1pPr>
          </a:lstStyle>
          <a:p>
            <a:pPr lvl="0"/>
            <a:r>
              <a:rPr lang="da-DK" dirty="0" smtClean="0"/>
              <a:t>.</a:t>
            </a:r>
            <a:endParaRPr lang="da-DK" dirty="0"/>
          </a:p>
        </p:txBody>
      </p:sp>
      <p:sp>
        <p:nvSpPr>
          <p:cNvPr id="2" name="Titel 1"/>
          <p:cNvSpPr>
            <a:spLocks noGrp="1"/>
          </p:cNvSpPr>
          <p:nvPr>
            <p:ph type="title" hasCustomPrompt="1"/>
          </p:nvPr>
        </p:nvSpPr>
        <p:spPr>
          <a:xfrm>
            <a:off x="634483" y="2446179"/>
            <a:ext cx="4516017" cy="1805625"/>
          </a:xfrm>
        </p:spPr>
        <p:txBody>
          <a:bodyPr anchor="t"/>
          <a:lstStyle>
            <a:lvl1pPr>
              <a:defRPr>
                <a:solidFill>
                  <a:schemeClr val="tx2"/>
                </a:solidFill>
              </a:defRPr>
            </a:lvl1pPr>
          </a:lstStyle>
          <a:p>
            <a:r>
              <a:rPr lang="da-DK" dirty="0" smtClean="0"/>
              <a:t>Overskrift</a:t>
            </a:r>
            <a:endParaRPr lang="da-DK" dirty="0"/>
          </a:p>
        </p:txBody>
      </p:sp>
      <p:sp>
        <p:nvSpPr>
          <p:cNvPr id="7" name="Rectangle 17"/>
          <p:cNvSpPr/>
          <p:nvPr userDrawn="1"/>
        </p:nvSpPr>
        <p:spPr>
          <a:xfrm>
            <a:off x="0" y="6747929"/>
            <a:ext cx="12192000" cy="114300"/>
          </a:xfrm>
          <a:prstGeom prst="rect">
            <a:avLst/>
          </a:prstGeom>
          <a:solidFill>
            <a:srgbClr val="6375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DC3C0"/>
              </a:solidFill>
            </a:endParaRPr>
          </a:p>
        </p:txBody>
      </p:sp>
      <p:sp>
        <p:nvSpPr>
          <p:cNvPr id="15" name="Date Placeholder 3"/>
          <p:cNvSpPr>
            <a:spLocks noGrp="1"/>
          </p:cNvSpPr>
          <p:nvPr>
            <p:ph type="dt" sz="half" idx="2"/>
          </p:nvPr>
        </p:nvSpPr>
        <p:spPr>
          <a:xfrm>
            <a:off x="634482" y="4377819"/>
            <a:ext cx="2743200" cy="365125"/>
          </a:xfrm>
          <a:prstGeom prst="rect">
            <a:avLst/>
          </a:prstGeom>
        </p:spPr>
        <p:txBody>
          <a:bodyPr vert="horz" lIns="91440" tIns="45720" rIns="91440" bIns="45720" rtlCol="0" anchor="ctr"/>
          <a:lstStyle>
            <a:lvl1pPr algn="l">
              <a:defRPr sz="1200">
                <a:solidFill>
                  <a:schemeClr val="accent1"/>
                </a:solidFill>
              </a:defRPr>
            </a:lvl1pPr>
          </a:lstStyle>
          <a:p>
            <a:fld id="{8FD34EAC-AF2D-4A0D-88E6-3D7398F82CA6}" type="datetime2">
              <a:rPr lang="da-DK" smtClean="0"/>
              <a:pPr/>
              <a:t>24. januar 2017</a:t>
            </a:fld>
            <a:endParaRPr lang="en-US" dirty="0"/>
          </a:p>
        </p:txBody>
      </p:sp>
      <p:sp>
        <p:nvSpPr>
          <p:cNvPr id="18" name="Pladsholder til tekst 17"/>
          <p:cNvSpPr>
            <a:spLocks noGrp="1"/>
          </p:cNvSpPr>
          <p:nvPr>
            <p:ph type="body" sz="quarter" idx="11" hasCustomPrompt="1"/>
          </p:nvPr>
        </p:nvSpPr>
        <p:spPr>
          <a:xfrm>
            <a:off x="634484" y="4840447"/>
            <a:ext cx="4516016" cy="228599"/>
          </a:xfrm>
        </p:spPr>
        <p:txBody>
          <a:bodyPr bIns="0">
            <a:normAutofit/>
          </a:bodyPr>
          <a:lstStyle>
            <a:lvl1pPr marL="0" indent="0">
              <a:buNone/>
              <a:defRPr sz="1200" b="1" i="0" u="none" baseline="0">
                <a:solidFill>
                  <a:schemeClr val="accent1"/>
                </a:solidFill>
                <a:effectLst/>
              </a:defRPr>
            </a:lvl1pPr>
          </a:lstStyle>
          <a:p>
            <a:pPr lvl="0"/>
            <a:r>
              <a:rPr lang="da-DK" b="0" dirty="0" smtClean="0"/>
              <a:t>Navn</a:t>
            </a:r>
            <a:endParaRPr lang="da-DK" b="1" dirty="0" smtClean="0"/>
          </a:p>
        </p:txBody>
      </p:sp>
      <p:sp>
        <p:nvSpPr>
          <p:cNvPr id="24" name="Pladsholder til tekst 17"/>
          <p:cNvSpPr>
            <a:spLocks noGrp="1"/>
          </p:cNvSpPr>
          <p:nvPr>
            <p:ph type="body" sz="quarter" idx="13" hasCustomPrompt="1"/>
          </p:nvPr>
        </p:nvSpPr>
        <p:spPr>
          <a:xfrm>
            <a:off x="634482" y="5071582"/>
            <a:ext cx="4516017" cy="269242"/>
          </a:xfrm>
        </p:spPr>
        <p:txBody>
          <a:bodyPr tIns="0">
            <a:normAutofit/>
          </a:bodyPr>
          <a:lstStyle>
            <a:lvl1pPr marL="0" indent="0">
              <a:buNone/>
              <a:defRPr sz="1200" b="0" baseline="0">
                <a:solidFill>
                  <a:schemeClr val="accent1"/>
                </a:solidFill>
              </a:defRPr>
            </a:lvl1pPr>
          </a:lstStyle>
          <a:p>
            <a:pPr lvl="0"/>
            <a:r>
              <a:rPr lang="da-DK" b="0" dirty="0" smtClean="0"/>
              <a:t>Titel, Afdeling</a:t>
            </a:r>
            <a:endParaRPr lang="da-DK" b="1" dirty="0" smtClean="0"/>
          </a:p>
        </p:txBody>
      </p:sp>
      <p:pic>
        <p:nvPicPr>
          <p:cNvPr id="12" name="Billed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289" y="150051"/>
            <a:ext cx="1662561" cy="716400"/>
          </a:xfrm>
          <a:prstGeom prst="rect">
            <a:avLst/>
          </a:prstGeom>
        </p:spPr>
      </p:pic>
    </p:spTree>
    <p:extLst>
      <p:ext uri="{BB962C8B-B14F-4D97-AF65-F5344CB8AC3E}">
        <p14:creationId xmlns:p14="http://schemas.microsoft.com/office/powerpoint/2010/main" val="327819192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ut">
    <p:spTree>
      <p:nvGrpSpPr>
        <p:cNvPr id="1" name=""/>
        <p:cNvGrpSpPr/>
        <p:nvPr/>
      </p:nvGrpSpPr>
      <p:grpSpPr>
        <a:xfrm>
          <a:off x="0" y="0"/>
          <a:ext cx="0" cy="0"/>
          <a:chOff x="0" y="0"/>
          <a:chExt cx="0" cy="0"/>
        </a:xfrm>
      </p:grpSpPr>
      <p:sp>
        <p:nvSpPr>
          <p:cNvPr id="4" name="Rectangle 2"/>
          <p:cNvSpPr/>
          <p:nvPr userDrawn="1"/>
        </p:nvSpPr>
        <p:spPr>
          <a:xfrm>
            <a:off x="0" y="954000"/>
            <a:ext cx="12192000" cy="4991100"/>
          </a:xfrm>
          <a:prstGeom prst="rect">
            <a:avLst/>
          </a:prstGeom>
          <a:solidFill>
            <a:srgbClr val="0639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AA9A7"/>
              </a:solidFill>
            </a:endParaRPr>
          </a:p>
        </p:txBody>
      </p:sp>
      <p:sp>
        <p:nvSpPr>
          <p:cNvPr id="2" name="Titel 1"/>
          <p:cNvSpPr>
            <a:spLocks noGrp="1"/>
          </p:cNvSpPr>
          <p:nvPr>
            <p:ph type="title" hasCustomPrompt="1"/>
          </p:nvPr>
        </p:nvSpPr>
        <p:spPr>
          <a:xfrm>
            <a:off x="838200" y="1595438"/>
            <a:ext cx="7200000" cy="709223"/>
          </a:xfrm>
        </p:spPr>
        <p:txBody>
          <a:bodyPr anchor="t"/>
          <a:lstStyle>
            <a:lvl1pPr>
              <a:defRPr>
                <a:solidFill>
                  <a:schemeClr val="bg1"/>
                </a:solidFill>
              </a:defRPr>
            </a:lvl1pPr>
          </a:lstStyle>
          <a:p>
            <a:r>
              <a:rPr lang="da-DK" dirty="0" smtClean="0"/>
              <a:t>Overskrift</a:t>
            </a:r>
            <a:endParaRPr lang="da-DK" dirty="0"/>
          </a:p>
        </p:txBody>
      </p:sp>
      <p:grpSp>
        <p:nvGrpSpPr>
          <p:cNvPr id="3" name="Gruppe 2"/>
          <p:cNvGrpSpPr/>
          <p:nvPr userDrawn="1"/>
        </p:nvGrpSpPr>
        <p:grpSpPr>
          <a:xfrm>
            <a:off x="9258300" y="4888279"/>
            <a:ext cx="2009321" cy="1487121"/>
            <a:chOff x="9258300" y="4888279"/>
            <a:chExt cx="2009321" cy="1487121"/>
          </a:xfrm>
        </p:grpSpPr>
        <p:sp>
          <p:nvSpPr>
            <p:cNvPr id="5" name="Oval 14"/>
            <p:cNvSpPr/>
            <p:nvPr userDrawn="1"/>
          </p:nvSpPr>
          <p:spPr>
            <a:xfrm>
              <a:off x="9258300" y="4889500"/>
              <a:ext cx="1485900" cy="148590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24" descr="ikon_powerbook.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98000" y="4888279"/>
              <a:ext cx="1208286" cy="1169621"/>
            </a:xfrm>
            <a:prstGeom prst="rect">
              <a:avLst/>
            </a:prstGeom>
          </p:spPr>
        </p:pic>
        <p:sp>
          <p:nvSpPr>
            <p:cNvPr id="16" name="Content Placeholder 2"/>
            <p:cNvSpPr txBox="1">
              <a:spLocks/>
            </p:cNvSpPr>
            <p:nvPr userDrawn="1"/>
          </p:nvSpPr>
          <p:spPr>
            <a:xfrm>
              <a:off x="9407658" y="5822462"/>
              <a:ext cx="1859963" cy="5417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noProof="1" smtClean="0">
                  <a:solidFill>
                    <a:schemeClr val="bg1"/>
                  </a:solidFill>
                  <a:latin typeface="Calibri"/>
                  <a:ea typeface="Adobe Fan Heiti Std B" panose="020B0700000000000000" pitchFamily="34" charset="-128"/>
                  <a:cs typeface="Calibri"/>
                </a:rPr>
                <a:t>Besøg ski.dk</a:t>
              </a:r>
            </a:p>
          </p:txBody>
        </p:sp>
      </p:grpSp>
      <p:sp>
        <p:nvSpPr>
          <p:cNvPr id="19" name="Pladsholder til tekst 7"/>
          <p:cNvSpPr>
            <a:spLocks noGrp="1"/>
          </p:cNvSpPr>
          <p:nvPr>
            <p:ph type="body" sz="quarter" idx="11" hasCustomPrompt="1"/>
          </p:nvPr>
        </p:nvSpPr>
        <p:spPr>
          <a:xfrm>
            <a:off x="838200" y="4552950"/>
            <a:ext cx="3060000" cy="252000"/>
          </a:xfrm>
        </p:spPr>
        <p:txBody>
          <a:bodyPr lIns="0" anchor="t">
            <a:noAutofit/>
          </a:bodyPr>
          <a:lstStyle>
            <a:lvl1pPr marL="0" indent="0">
              <a:buNone/>
              <a:defRPr sz="1400" b="1">
                <a:solidFill>
                  <a:schemeClr val="accent4"/>
                </a:solidFill>
              </a:defRPr>
            </a:lvl1pPr>
            <a:lvl5pPr>
              <a:defRPr/>
            </a:lvl5pPr>
          </a:lstStyle>
          <a:p>
            <a:pPr lvl="0"/>
            <a:r>
              <a:rPr lang="da-DK" dirty="0" smtClean="0"/>
              <a:t>Navn</a:t>
            </a:r>
            <a:endParaRPr lang="da-DK" dirty="0"/>
          </a:p>
        </p:txBody>
      </p:sp>
      <p:sp>
        <p:nvSpPr>
          <p:cNvPr id="20" name="Pladsholder til tekst 9"/>
          <p:cNvSpPr>
            <a:spLocks noGrp="1"/>
          </p:cNvSpPr>
          <p:nvPr>
            <p:ph type="body" sz="quarter" idx="12" hasCustomPrompt="1"/>
          </p:nvPr>
        </p:nvSpPr>
        <p:spPr>
          <a:xfrm>
            <a:off x="838200" y="4810125"/>
            <a:ext cx="3060000" cy="216000"/>
          </a:xfrm>
        </p:spPr>
        <p:txBody>
          <a:bodyPr lIns="0" anchor="ctr">
            <a:noAutofit/>
          </a:bodyPr>
          <a:lstStyle>
            <a:lvl1pPr marL="0" indent="0">
              <a:buNone/>
              <a:defRPr sz="1400">
                <a:solidFill>
                  <a:schemeClr val="bg1"/>
                </a:solidFill>
              </a:defRPr>
            </a:lvl1pPr>
          </a:lstStyle>
          <a:p>
            <a:pPr lvl="0"/>
            <a:r>
              <a:rPr lang="da-DK" dirty="0" smtClean="0"/>
              <a:t>Titel</a:t>
            </a:r>
            <a:endParaRPr lang="da-DK" dirty="0"/>
          </a:p>
        </p:txBody>
      </p:sp>
      <p:sp>
        <p:nvSpPr>
          <p:cNvPr id="21" name="Pladsholder til tekst 9"/>
          <p:cNvSpPr>
            <a:spLocks noGrp="1"/>
          </p:cNvSpPr>
          <p:nvPr>
            <p:ph type="body" sz="quarter" idx="13" hasCustomPrompt="1"/>
          </p:nvPr>
        </p:nvSpPr>
        <p:spPr>
          <a:xfrm>
            <a:off x="838200" y="5034132"/>
            <a:ext cx="3060000" cy="216000"/>
          </a:xfrm>
        </p:spPr>
        <p:txBody>
          <a:bodyPr lIns="0" anchor="ctr">
            <a:noAutofit/>
          </a:bodyPr>
          <a:lstStyle>
            <a:lvl1pPr marL="0" indent="0">
              <a:buNone/>
              <a:defRPr sz="1400">
                <a:solidFill>
                  <a:schemeClr val="bg1"/>
                </a:solidFill>
              </a:defRPr>
            </a:lvl1pPr>
          </a:lstStyle>
          <a:p>
            <a:pPr lvl="0"/>
            <a:r>
              <a:rPr lang="da-DK" dirty="0" err="1" smtClean="0"/>
              <a:t>Email</a:t>
            </a:r>
            <a:endParaRPr lang="da-DK" dirty="0"/>
          </a:p>
        </p:txBody>
      </p:sp>
      <p:sp>
        <p:nvSpPr>
          <p:cNvPr id="22" name="Pladsholder til tekst 9"/>
          <p:cNvSpPr>
            <a:spLocks noGrp="1"/>
          </p:cNvSpPr>
          <p:nvPr>
            <p:ph type="body" sz="quarter" idx="14" hasCustomPrompt="1"/>
          </p:nvPr>
        </p:nvSpPr>
        <p:spPr>
          <a:xfrm>
            <a:off x="838200" y="5267470"/>
            <a:ext cx="3060000" cy="216000"/>
          </a:xfrm>
        </p:spPr>
        <p:txBody>
          <a:bodyPr lIns="0" anchor="ctr">
            <a:noAutofit/>
          </a:bodyPr>
          <a:lstStyle>
            <a:lvl1pPr marL="0" indent="0">
              <a:buNone/>
              <a:defRPr sz="1400">
                <a:solidFill>
                  <a:schemeClr val="bg1"/>
                </a:solidFill>
              </a:defRPr>
            </a:lvl1pPr>
          </a:lstStyle>
          <a:p>
            <a:pPr lvl="0"/>
            <a:r>
              <a:rPr lang="da-DK" dirty="0" smtClean="0"/>
              <a:t>Telefon</a:t>
            </a:r>
            <a:endParaRPr lang="da-DK" dirty="0"/>
          </a:p>
        </p:txBody>
      </p:sp>
      <p:sp>
        <p:nvSpPr>
          <p:cNvPr id="27" name="Pladsholder til tekst 7"/>
          <p:cNvSpPr>
            <a:spLocks noGrp="1"/>
          </p:cNvSpPr>
          <p:nvPr>
            <p:ph type="body" sz="quarter" idx="15" hasCustomPrompt="1"/>
          </p:nvPr>
        </p:nvSpPr>
        <p:spPr>
          <a:xfrm>
            <a:off x="4037900" y="4562720"/>
            <a:ext cx="3060000" cy="252000"/>
          </a:xfrm>
        </p:spPr>
        <p:txBody>
          <a:bodyPr lIns="0" anchor="t">
            <a:noAutofit/>
          </a:bodyPr>
          <a:lstStyle>
            <a:lvl1pPr marL="0" indent="0">
              <a:buNone/>
              <a:defRPr sz="1400" b="1">
                <a:solidFill>
                  <a:schemeClr val="accent4"/>
                </a:solidFill>
              </a:defRPr>
            </a:lvl1pPr>
            <a:lvl5pPr>
              <a:defRPr/>
            </a:lvl5pPr>
          </a:lstStyle>
          <a:p>
            <a:pPr lvl="0"/>
            <a:r>
              <a:rPr lang="da-DK" dirty="0" smtClean="0"/>
              <a:t>Navn</a:t>
            </a:r>
            <a:endParaRPr lang="da-DK" dirty="0"/>
          </a:p>
        </p:txBody>
      </p:sp>
      <p:sp>
        <p:nvSpPr>
          <p:cNvPr id="28" name="Pladsholder til tekst 9"/>
          <p:cNvSpPr>
            <a:spLocks noGrp="1"/>
          </p:cNvSpPr>
          <p:nvPr>
            <p:ph type="body" sz="quarter" idx="16" hasCustomPrompt="1"/>
          </p:nvPr>
        </p:nvSpPr>
        <p:spPr>
          <a:xfrm>
            <a:off x="4037900" y="4819895"/>
            <a:ext cx="3060000" cy="216000"/>
          </a:xfrm>
        </p:spPr>
        <p:txBody>
          <a:bodyPr lIns="0" anchor="ctr">
            <a:noAutofit/>
          </a:bodyPr>
          <a:lstStyle>
            <a:lvl1pPr marL="0" indent="0">
              <a:buNone/>
              <a:defRPr sz="1400">
                <a:solidFill>
                  <a:schemeClr val="bg1"/>
                </a:solidFill>
              </a:defRPr>
            </a:lvl1pPr>
          </a:lstStyle>
          <a:p>
            <a:pPr lvl="0"/>
            <a:r>
              <a:rPr lang="da-DK" dirty="0" smtClean="0"/>
              <a:t>Titel</a:t>
            </a:r>
            <a:endParaRPr lang="da-DK" dirty="0"/>
          </a:p>
        </p:txBody>
      </p:sp>
      <p:sp>
        <p:nvSpPr>
          <p:cNvPr id="29" name="Pladsholder til tekst 9"/>
          <p:cNvSpPr>
            <a:spLocks noGrp="1"/>
          </p:cNvSpPr>
          <p:nvPr>
            <p:ph type="body" sz="quarter" idx="17" hasCustomPrompt="1"/>
          </p:nvPr>
        </p:nvSpPr>
        <p:spPr>
          <a:xfrm>
            <a:off x="4037900" y="5043902"/>
            <a:ext cx="3060000" cy="216000"/>
          </a:xfrm>
        </p:spPr>
        <p:txBody>
          <a:bodyPr lIns="0" anchor="ctr">
            <a:noAutofit/>
          </a:bodyPr>
          <a:lstStyle>
            <a:lvl1pPr marL="0" indent="0">
              <a:buNone/>
              <a:defRPr sz="1400">
                <a:solidFill>
                  <a:schemeClr val="bg1"/>
                </a:solidFill>
              </a:defRPr>
            </a:lvl1pPr>
          </a:lstStyle>
          <a:p>
            <a:pPr lvl="0"/>
            <a:r>
              <a:rPr lang="da-DK" dirty="0" err="1" smtClean="0"/>
              <a:t>Email</a:t>
            </a:r>
            <a:endParaRPr lang="da-DK" dirty="0"/>
          </a:p>
        </p:txBody>
      </p:sp>
      <p:sp>
        <p:nvSpPr>
          <p:cNvPr id="30" name="Pladsholder til tekst 9"/>
          <p:cNvSpPr>
            <a:spLocks noGrp="1"/>
          </p:cNvSpPr>
          <p:nvPr>
            <p:ph type="body" sz="quarter" idx="18" hasCustomPrompt="1"/>
          </p:nvPr>
        </p:nvSpPr>
        <p:spPr>
          <a:xfrm>
            <a:off x="4037900" y="5277240"/>
            <a:ext cx="3060000" cy="216000"/>
          </a:xfrm>
        </p:spPr>
        <p:txBody>
          <a:bodyPr lIns="0" anchor="ctr">
            <a:noAutofit/>
          </a:bodyPr>
          <a:lstStyle>
            <a:lvl1pPr marL="0" indent="0">
              <a:buNone/>
              <a:defRPr sz="1400">
                <a:solidFill>
                  <a:schemeClr val="bg1"/>
                </a:solidFill>
              </a:defRPr>
            </a:lvl1pPr>
          </a:lstStyle>
          <a:p>
            <a:pPr lvl="0"/>
            <a:r>
              <a:rPr lang="da-DK" dirty="0" smtClean="0"/>
              <a:t>Telefon</a:t>
            </a:r>
            <a:endParaRPr lang="da-DK" dirty="0"/>
          </a:p>
        </p:txBody>
      </p:sp>
      <p:sp>
        <p:nvSpPr>
          <p:cNvPr id="31" name="Pladsholder til billede 6"/>
          <p:cNvSpPr>
            <a:spLocks noGrp="1"/>
          </p:cNvSpPr>
          <p:nvPr>
            <p:ph type="pic" sz="quarter" idx="19"/>
          </p:nvPr>
        </p:nvSpPr>
        <p:spPr>
          <a:xfrm>
            <a:off x="838200" y="2946099"/>
            <a:ext cx="3060000" cy="1486201"/>
          </a:xfrm>
        </p:spPr>
        <p:txBody>
          <a:bodyPr/>
          <a:lstStyle/>
          <a:p>
            <a:r>
              <a:rPr lang="da-DK" smtClean="0"/>
              <a:t>Klik på ikonet for at tilføje et billede</a:t>
            </a:r>
            <a:endParaRPr lang="da-DK"/>
          </a:p>
        </p:txBody>
      </p:sp>
      <p:sp>
        <p:nvSpPr>
          <p:cNvPr id="32" name="Pladsholder til billede 6"/>
          <p:cNvSpPr>
            <a:spLocks noGrp="1"/>
          </p:cNvSpPr>
          <p:nvPr>
            <p:ph type="pic" sz="quarter" idx="20"/>
          </p:nvPr>
        </p:nvSpPr>
        <p:spPr>
          <a:xfrm>
            <a:off x="4037900" y="2946099"/>
            <a:ext cx="3060000" cy="1486201"/>
          </a:xfrm>
        </p:spPr>
        <p:txBody>
          <a:bodyPr/>
          <a:lstStyle/>
          <a:p>
            <a:r>
              <a:rPr lang="da-DK" smtClean="0"/>
              <a:t>Klik på ikonet for at tilføje et billede</a:t>
            </a:r>
            <a:endParaRPr lang="da-DK"/>
          </a:p>
        </p:txBody>
      </p:sp>
    </p:spTree>
    <p:extLst>
      <p:ext uri="{BB962C8B-B14F-4D97-AF65-F5344CB8AC3E}">
        <p14:creationId xmlns:p14="http://schemas.microsoft.com/office/powerpoint/2010/main" val="27530360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gang type 1">
    <p:spTree>
      <p:nvGrpSpPr>
        <p:cNvPr id="1" name=""/>
        <p:cNvGrpSpPr/>
        <p:nvPr/>
      </p:nvGrpSpPr>
      <p:grpSpPr>
        <a:xfrm>
          <a:off x="0" y="0"/>
          <a:ext cx="0" cy="0"/>
          <a:chOff x="0" y="0"/>
          <a:chExt cx="0" cy="0"/>
        </a:xfrm>
      </p:grpSpPr>
      <p:sp>
        <p:nvSpPr>
          <p:cNvPr id="4" name="Rectangle 2"/>
          <p:cNvSpPr/>
          <p:nvPr userDrawn="1"/>
        </p:nvSpPr>
        <p:spPr>
          <a:xfrm>
            <a:off x="0" y="954000"/>
            <a:ext cx="12193200" cy="4991100"/>
          </a:xfrm>
          <a:prstGeom prst="rect">
            <a:avLst/>
          </a:prstGeom>
          <a:solidFill>
            <a:srgbClr val="0639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AA9A7"/>
              </a:solidFill>
            </a:endParaRPr>
          </a:p>
        </p:txBody>
      </p:sp>
      <p:sp>
        <p:nvSpPr>
          <p:cNvPr id="2" name="Titel 1"/>
          <p:cNvSpPr>
            <a:spLocks noGrp="1"/>
          </p:cNvSpPr>
          <p:nvPr>
            <p:ph type="title" hasCustomPrompt="1"/>
          </p:nvPr>
        </p:nvSpPr>
        <p:spPr>
          <a:xfrm>
            <a:off x="838200" y="1595438"/>
            <a:ext cx="7200000" cy="2643146"/>
          </a:xfrm>
        </p:spPr>
        <p:txBody>
          <a:bodyPr anchor="t"/>
          <a:lstStyle>
            <a:lvl1pPr>
              <a:defRPr>
                <a:solidFill>
                  <a:schemeClr val="bg1"/>
                </a:solidFill>
              </a:defRPr>
            </a:lvl1pPr>
          </a:lstStyle>
          <a:p>
            <a:r>
              <a:rPr lang="da-DK" dirty="0" smtClean="0"/>
              <a:t>Overskrift</a:t>
            </a:r>
            <a:endParaRPr lang="da-DK" dirty="0"/>
          </a:p>
        </p:txBody>
      </p:sp>
      <p:sp>
        <p:nvSpPr>
          <p:cNvPr id="8" name="Pladsholder til tekst 7"/>
          <p:cNvSpPr>
            <a:spLocks noGrp="1"/>
          </p:cNvSpPr>
          <p:nvPr>
            <p:ph type="body" sz="quarter" idx="11" hasCustomPrompt="1"/>
          </p:nvPr>
        </p:nvSpPr>
        <p:spPr>
          <a:xfrm>
            <a:off x="838200" y="4557708"/>
            <a:ext cx="3609975" cy="252000"/>
          </a:xfrm>
        </p:spPr>
        <p:txBody>
          <a:bodyPr anchor="t">
            <a:normAutofit/>
          </a:bodyPr>
          <a:lstStyle>
            <a:lvl1pPr marL="0" indent="0">
              <a:buNone/>
              <a:defRPr sz="1400" b="1">
                <a:solidFill>
                  <a:schemeClr val="accent4"/>
                </a:solidFill>
              </a:defRPr>
            </a:lvl1pPr>
            <a:lvl5pPr>
              <a:defRPr/>
            </a:lvl5pPr>
          </a:lstStyle>
          <a:p>
            <a:pPr lvl="0"/>
            <a:r>
              <a:rPr lang="da-DK" dirty="0" smtClean="0"/>
              <a:t>Navn</a:t>
            </a:r>
            <a:endParaRPr lang="da-DK" dirty="0"/>
          </a:p>
        </p:txBody>
      </p:sp>
      <p:sp>
        <p:nvSpPr>
          <p:cNvPr id="10" name="Pladsholder til tekst 9"/>
          <p:cNvSpPr>
            <a:spLocks noGrp="1"/>
          </p:cNvSpPr>
          <p:nvPr>
            <p:ph type="body" sz="quarter" idx="12" hasCustomPrompt="1"/>
          </p:nvPr>
        </p:nvSpPr>
        <p:spPr>
          <a:xfrm>
            <a:off x="838200" y="4811833"/>
            <a:ext cx="3609975" cy="252000"/>
          </a:xfrm>
        </p:spPr>
        <p:txBody>
          <a:bodyPr anchor="b">
            <a:noAutofit/>
          </a:bodyPr>
          <a:lstStyle>
            <a:lvl1pPr marL="0" indent="0">
              <a:buNone/>
              <a:defRPr sz="1400">
                <a:solidFill>
                  <a:schemeClr val="bg1"/>
                </a:solidFill>
              </a:defRPr>
            </a:lvl1pPr>
          </a:lstStyle>
          <a:p>
            <a:pPr lvl="0"/>
            <a:r>
              <a:rPr lang="da-DK" dirty="0" smtClean="0"/>
              <a:t>Titel</a:t>
            </a:r>
            <a:endParaRPr lang="da-DK" dirty="0"/>
          </a:p>
        </p:txBody>
      </p:sp>
      <p:sp>
        <p:nvSpPr>
          <p:cNvPr id="9" name="Pladsholder til slidenummer 13"/>
          <p:cNvSpPr>
            <a:spLocks noGrp="1"/>
          </p:cNvSpPr>
          <p:nvPr>
            <p:ph type="sldNum" sz="quarter" idx="4"/>
          </p:nvPr>
        </p:nvSpPr>
        <p:spPr>
          <a:xfrm>
            <a:off x="10888824" y="6356350"/>
            <a:ext cx="464976" cy="365125"/>
          </a:xfrm>
          <a:prstGeom prst="rect">
            <a:avLst/>
          </a:prstGeom>
        </p:spPr>
        <p:txBody>
          <a:bodyPr vert="horz" lIns="91440" tIns="45720" rIns="91440" bIns="45720" rtlCol="0" anchor="ctr"/>
          <a:lstStyle>
            <a:lvl1pPr algn="r">
              <a:defRPr sz="800">
                <a:solidFill>
                  <a:schemeClr val="tx2"/>
                </a:solidFill>
              </a:defRPr>
            </a:lvl1pPr>
          </a:lstStyle>
          <a:p>
            <a:fld id="{7FBC932F-F4CF-4098-97AF-13CD3D9A4492}" type="slidenum">
              <a:rPr lang="da-DK" smtClean="0"/>
              <a:pPr/>
              <a:t>‹nr.›</a:t>
            </a:fld>
            <a:endParaRPr lang="da-DK" dirty="0"/>
          </a:p>
        </p:txBody>
      </p:sp>
      <p:pic>
        <p:nvPicPr>
          <p:cNvPr id="7" name="Bille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647" y="4887847"/>
            <a:ext cx="1487553" cy="1487553"/>
          </a:xfrm>
          <a:prstGeom prst="rect">
            <a:avLst/>
          </a:prstGeom>
        </p:spPr>
      </p:pic>
    </p:spTree>
    <p:extLst>
      <p:ext uri="{BB962C8B-B14F-4D97-AF65-F5344CB8AC3E}">
        <p14:creationId xmlns:p14="http://schemas.microsoft.com/office/powerpoint/2010/main" val="11883890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gang type 2">
    <p:spTree>
      <p:nvGrpSpPr>
        <p:cNvPr id="1" name=""/>
        <p:cNvGrpSpPr/>
        <p:nvPr/>
      </p:nvGrpSpPr>
      <p:grpSpPr>
        <a:xfrm>
          <a:off x="0" y="0"/>
          <a:ext cx="0" cy="0"/>
          <a:chOff x="0" y="0"/>
          <a:chExt cx="0" cy="0"/>
        </a:xfrm>
      </p:grpSpPr>
      <p:sp>
        <p:nvSpPr>
          <p:cNvPr id="4" name="Rectangle 2"/>
          <p:cNvSpPr/>
          <p:nvPr userDrawn="1"/>
        </p:nvSpPr>
        <p:spPr>
          <a:xfrm>
            <a:off x="0" y="954000"/>
            <a:ext cx="12192000" cy="49896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rgbClr val="AAA9A7"/>
              </a:solidFill>
            </a:endParaRPr>
          </a:p>
        </p:txBody>
      </p:sp>
      <p:sp>
        <p:nvSpPr>
          <p:cNvPr id="2" name="Titel 1"/>
          <p:cNvSpPr>
            <a:spLocks noGrp="1"/>
          </p:cNvSpPr>
          <p:nvPr>
            <p:ph type="title" hasCustomPrompt="1"/>
          </p:nvPr>
        </p:nvSpPr>
        <p:spPr>
          <a:xfrm>
            <a:off x="838200" y="1595438"/>
            <a:ext cx="7200000" cy="2643146"/>
          </a:xfrm>
        </p:spPr>
        <p:txBody>
          <a:bodyPr anchor="t"/>
          <a:lstStyle>
            <a:lvl1pPr>
              <a:defRPr>
                <a:solidFill>
                  <a:schemeClr val="bg1"/>
                </a:solidFill>
              </a:defRPr>
            </a:lvl1pPr>
          </a:lstStyle>
          <a:p>
            <a:r>
              <a:rPr lang="da-DK" dirty="0" smtClean="0"/>
              <a:t>Overskrift</a:t>
            </a:r>
            <a:endParaRPr lang="da-DK" dirty="0"/>
          </a:p>
        </p:txBody>
      </p:sp>
      <p:sp>
        <p:nvSpPr>
          <p:cNvPr id="8" name="Pladsholder til tekst 7"/>
          <p:cNvSpPr>
            <a:spLocks noGrp="1"/>
          </p:cNvSpPr>
          <p:nvPr>
            <p:ph type="body" sz="quarter" idx="11" hasCustomPrompt="1"/>
          </p:nvPr>
        </p:nvSpPr>
        <p:spPr>
          <a:xfrm>
            <a:off x="838200" y="4558533"/>
            <a:ext cx="3609975" cy="252000"/>
          </a:xfrm>
        </p:spPr>
        <p:txBody>
          <a:bodyPr anchor="t">
            <a:noAutofit/>
          </a:bodyPr>
          <a:lstStyle>
            <a:lvl1pPr marL="0" indent="0">
              <a:buNone/>
              <a:defRPr sz="1400" b="1">
                <a:solidFill>
                  <a:schemeClr val="accent1"/>
                </a:solidFill>
              </a:defRPr>
            </a:lvl1pPr>
            <a:lvl5pPr>
              <a:defRPr/>
            </a:lvl5pPr>
          </a:lstStyle>
          <a:p>
            <a:pPr lvl="0"/>
            <a:r>
              <a:rPr lang="da-DK" dirty="0" smtClean="0"/>
              <a:t>Navn</a:t>
            </a:r>
            <a:endParaRPr lang="da-DK" dirty="0"/>
          </a:p>
        </p:txBody>
      </p:sp>
      <p:sp>
        <p:nvSpPr>
          <p:cNvPr id="10" name="Pladsholder til tekst 9"/>
          <p:cNvSpPr>
            <a:spLocks noGrp="1"/>
          </p:cNvSpPr>
          <p:nvPr>
            <p:ph type="body" sz="quarter" idx="12" hasCustomPrompt="1"/>
          </p:nvPr>
        </p:nvSpPr>
        <p:spPr>
          <a:xfrm>
            <a:off x="838200" y="4810125"/>
            <a:ext cx="3609975" cy="252000"/>
          </a:xfrm>
        </p:spPr>
        <p:txBody>
          <a:bodyPr anchor="b">
            <a:noAutofit/>
          </a:bodyPr>
          <a:lstStyle>
            <a:lvl1pPr marL="0" indent="0">
              <a:buNone/>
              <a:defRPr sz="1400">
                <a:solidFill>
                  <a:schemeClr val="accent1"/>
                </a:solidFill>
              </a:defRPr>
            </a:lvl1pPr>
          </a:lstStyle>
          <a:p>
            <a:pPr lvl="0"/>
            <a:r>
              <a:rPr lang="da-DK" dirty="0" smtClean="0"/>
              <a:t>Titel</a:t>
            </a:r>
            <a:endParaRPr lang="da-DK" dirty="0"/>
          </a:p>
        </p:txBody>
      </p:sp>
      <p:sp>
        <p:nvSpPr>
          <p:cNvPr id="9" name="Pladsholder til slidenummer 13"/>
          <p:cNvSpPr>
            <a:spLocks noGrp="1"/>
          </p:cNvSpPr>
          <p:nvPr>
            <p:ph type="sldNum" sz="quarter" idx="4"/>
          </p:nvPr>
        </p:nvSpPr>
        <p:spPr>
          <a:xfrm>
            <a:off x="10888824" y="6356350"/>
            <a:ext cx="464976" cy="365125"/>
          </a:xfrm>
          <a:prstGeom prst="rect">
            <a:avLst/>
          </a:prstGeom>
        </p:spPr>
        <p:txBody>
          <a:bodyPr vert="horz" lIns="91440" tIns="45720" rIns="91440" bIns="45720" rtlCol="0" anchor="ctr"/>
          <a:lstStyle>
            <a:lvl1pPr algn="r">
              <a:defRPr sz="800">
                <a:solidFill>
                  <a:schemeClr val="tx2"/>
                </a:solidFill>
              </a:defRPr>
            </a:lvl1pPr>
          </a:lstStyle>
          <a:p>
            <a:fld id="{7FBC932F-F4CF-4098-97AF-13CD3D9A4492}" type="slidenum">
              <a:rPr lang="da-DK" smtClean="0"/>
              <a:pPr/>
              <a:t>‹nr.›</a:t>
            </a:fld>
            <a:endParaRPr lang="da-DK" dirty="0"/>
          </a:p>
        </p:txBody>
      </p:sp>
      <p:grpSp>
        <p:nvGrpSpPr>
          <p:cNvPr id="3" name="Gruppe 2"/>
          <p:cNvGrpSpPr/>
          <p:nvPr userDrawn="1"/>
        </p:nvGrpSpPr>
        <p:grpSpPr>
          <a:xfrm>
            <a:off x="9258300" y="4889500"/>
            <a:ext cx="1485900" cy="1485900"/>
            <a:chOff x="9258300" y="4889500"/>
            <a:chExt cx="1485900" cy="1485900"/>
          </a:xfrm>
        </p:grpSpPr>
        <p:sp>
          <p:nvSpPr>
            <p:cNvPr id="5" name="Oval 14"/>
            <p:cNvSpPr/>
            <p:nvPr userDrawn="1"/>
          </p:nvSpPr>
          <p:spPr>
            <a:xfrm>
              <a:off x="9258300" y="4889500"/>
              <a:ext cx="1485900" cy="14859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1" descr="PIL_blå.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7471" y="5194300"/>
              <a:ext cx="1284051" cy="838200"/>
            </a:xfrm>
            <a:prstGeom prst="rect">
              <a:avLst/>
            </a:prstGeom>
          </p:spPr>
        </p:pic>
      </p:grpSp>
    </p:spTree>
    <p:extLst>
      <p:ext uri="{BB962C8B-B14F-4D97-AF65-F5344CB8AC3E}">
        <p14:creationId xmlns:p14="http://schemas.microsoft.com/office/powerpoint/2010/main" val="22429836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gang type 3">
    <p:spTree>
      <p:nvGrpSpPr>
        <p:cNvPr id="1" name=""/>
        <p:cNvGrpSpPr/>
        <p:nvPr/>
      </p:nvGrpSpPr>
      <p:grpSpPr>
        <a:xfrm>
          <a:off x="0" y="0"/>
          <a:ext cx="0" cy="0"/>
          <a:chOff x="0" y="0"/>
          <a:chExt cx="0" cy="0"/>
        </a:xfrm>
      </p:grpSpPr>
      <p:sp>
        <p:nvSpPr>
          <p:cNvPr id="7" name="Pladsholder til billede 6"/>
          <p:cNvSpPr>
            <a:spLocks noGrp="1"/>
          </p:cNvSpPr>
          <p:nvPr>
            <p:ph type="pic" sz="quarter" idx="15"/>
          </p:nvPr>
        </p:nvSpPr>
        <p:spPr>
          <a:xfrm>
            <a:off x="0" y="954000"/>
            <a:ext cx="12192000" cy="4989600"/>
          </a:xfrm>
        </p:spPr>
        <p:txBody>
          <a:bodyPr/>
          <a:lstStyle/>
          <a:p>
            <a:r>
              <a:rPr lang="da-DK" smtClean="0"/>
              <a:t>Klik på ikonet for at tilføje et billede</a:t>
            </a:r>
            <a:endParaRPr lang="da-DK"/>
          </a:p>
        </p:txBody>
      </p:sp>
      <p:sp>
        <p:nvSpPr>
          <p:cNvPr id="11" name="Pladsholder til tekst 22"/>
          <p:cNvSpPr>
            <a:spLocks noGrp="1"/>
          </p:cNvSpPr>
          <p:nvPr>
            <p:ph type="body" sz="quarter" idx="13" hasCustomPrompt="1"/>
          </p:nvPr>
        </p:nvSpPr>
        <p:spPr>
          <a:xfrm>
            <a:off x="504000" y="2325600"/>
            <a:ext cx="4791600" cy="3085200"/>
          </a:xfrm>
          <a:solidFill>
            <a:srgbClr val="FFFFFF">
              <a:alpha val="86000"/>
            </a:srgbClr>
          </a:solidFill>
        </p:spPr>
        <p:txBody>
          <a:bodyPr/>
          <a:lstStyle>
            <a:lvl1pPr marL="0" indent="0">
              <a:buNone/>
              <a:defRPr>
                <a:solidFill>
                  <a:srgbClr val="FFFFFF"/>
                </a:solidFill>
              </a:defRPr>
            </a:lvl1pPr>
          </a:lstStyle>
          <a:p>
            <a:pPr lvl="0"/>
            <a:r>
              <a:rPr lang="da-DK" dirty="0" smtClean="0"/>
              <a:t>.</a:t>
            </a:r>
            <a:endParaRPr lang="da-DK" dirty="0"/>
          </a:p>
        </p:txBody>
      </p:sp>
      <p:sp>
        <p:nvSpPr>
          <p:cNvPr id="9" name="Pladsholder til slidenummer 13"/>
          <p:cNvSpPr>
            <a:spLocks noGrp="1"/>
          </p:cNvSpPr>
          <p:nvPr>
            <p:ph type="sldNum" sz="quarter" idx="4"/>
          </p:nvPr>
        </p:nvSpPr>
        <p:spPr>
          <a:xfrm>
            <a:off x="10888824" y="6356350"/>
            <a:ext cx="464976" cy="365125"/>
          </a:xfrm>
          <a:prstGeom prst="rect">
            <a:avLst/>
          </a:prstGeom>
        </p:spPr>
        <p:txBody>
          <a:bodyPr vert="horz" lIns="91440" tIns="45720" rIns="91440" bIns="45720" rtlCol="0" anchor="ctr"/>
          <a:lstStyle>
            <a:lvl1pPr algn="r">
              <a:defRPr sz="800">
                <a:solidFill>
                  <a:schemeClr val="tx2"/>
                </a:solidFill>
              </a:defRPr>
            </a:lvl1pPr>
          </a:lstStyle>
          <a:p>
            <a:fld id="{7FBC932F-F4CF-4098-97AF-13CD3D9A4492}" type="slidenum">
              <a:rPr lang="da-DK" smtClean="0"/>
              <a:pPr/>
              <a:t>‹nr.›</a:t>
            </a:fld>
            <a:endParaRPr lang="da-DK" dirty="0"/>
          </a:p>
        </p:txBody>
      </p:sp>
      <p:sp>
        <p:nvSpPr>
          <p:cNvPr id="12" name="Titel 1"/>
          <p:cNvSpPr>
            <a:spLocks noGrp="1"/>
          </p:cNvSpPr>
          <p:nvPr>
            <p:ph type="title" hasCustomPrompt="1"/>
          </p:nvPr>
        </p:nvSpPr>
        <p:spPr>
          <a:xfrm>
            <a:off x="634483" y="2446179"/>
            <a:ext cx="4516017" cy="1805625"/>
          </a:xfrm>
        </p:spPr>
        <p:txBody>
          <a:bodyPr anchor="t"/>
          <a:lstStyle>
            <a:lvl1pPr>
              <a:defRPr>
                <a:solidFill>
                  <a:schemeClr val="tx2"/>
                </a:solidFill>
              </a:defRPr>
            </a:lvl1pPr>
          </a:lstStyle>
          <a:p>
            <a:r>
              <a:rPr lang="da-DK" dirty="0" smtClean="0"/>
              <a:t>Overskrift</a:t>
            </a:r>
            <a:endParaRPr lang="da-DK" dirty="0"/>
          </a:p>
        </p:txBody>
      </p:sp>
      <p:sp>
        <p:nvSpPr>
          <p:cNvPr id="14" name="Pladsholder til tekst 17"/>
          <p:cNvSpPr>
            <a:spLocks noGrp="1"/>
          </p:cNvSpPr>
          <p:nvPr>
            <p:ph type="body" sz="quarter" idx="11" hasCustomPrompt="1"/>
          </p:nvPr>
        </p:nvSpPr>
        <p:spPr>
          <a:xfrm>
            <a:off x="634484" y="4840447"/>
            <a:ext cx="4516016" cy="228599"/>
          </a:xfrm>
        </p:spPr>
        <p:txBody>
          <a:bodyPr bIns="0">
            <a:normAutofit/>
          </a:bodyPr>
          <a:lstStyle>
            <a:lvl1pPr marL="0" indent="0">
              <a:buNone/>
              <a:defRPr sz="1200" b="1" i="0" u="none" baseline="0">
                <a:solidFill>
                  <a:schemeClr val="accent1"/>
                </a:solidFill>
                <a:effectLst/>
              </a:defRPr>
            </a:lvl1pPr>
          </a:lstStyle>
          <a:p>
            <a:pPr lvl="0"/>
            <a:r>
              <a:rPr lang="da-DK" b="0" dirty="0" smtClean="0"/>
              <a:t>Navn</a:t>
            </a:r>
            <a:endParaRPr lang="da-DK" b="1" dirty="0" smtClean="0"/>
          </a:p>
        </p:txBody>
      </p:sp>
      <p:sp>
        <p:nvSpPr>
          <p:cNvPr id="15" name="Pladsholder til tekst 17"/>
          <p:cNvSpPr>
            <a:spLocks noGrp="1"/>
          </p:cNvSpPr>
          <p:nvPr>
            <p:ph type="body" sz="quarter" idx="14" hasCustomPrompt="1"/>
          </p:nvPr>
        </p:nvSpPr>
        <p:spPr>
          <a:xfrm>
            <a:off x="634482" y="5071582"/>
            <a:ext cx="4516017" cy="269242"/>
          </a:xfrm>
        </p:spPr>
        <p:txBody>
          <a:bodyPr tIns="0">
            <a:normAutofit/>
          </a:bodyPr>
          <a:lstStyle>
            <a:lvl1pPr marL="0" indent="0">
              <a:buNone/>
              <a:defRPr sz="1200" b="0" baseline="0">
                <a:solidFill>
                  <a:schemeClr val="accent1"/>
                </a:solidFill>
              </a:defRPr>
            </a:lvl1pPr>
          </a:lstStyle>
          <a:p>
            <a:pPr lvl="0"/>
            <a:r>
              <a:rPr lang="da-DK" b="0" dirty="0" smtClean="0"/>
              <a:t>Titel, Afdeling</a:t>
            </a:r>
            <a:endParaRPr lang="da-DK" b="1" dirty="0" smtClean="0"/>
          </a:p>
        </p:txBody>
      </p:sp>
      <p:sp>
        <p:nvSpPr>
          <p:cNvPr id="22" name="Pladsholder til billede 21"/>
          <p:cNvSpPr>
            <a:spLocks noGrp="1"/>
          </p:cNvSpPr>
          <p:nvPr>
            <p:ph type="pic" sz="quarter" idx="16" hasCustomPrompt="1"/>
          </p:nvPr>
        </p:nvSpPr>
        <p:spPr>
          <a:xfrm>
            <a:off x="9259200" y="4888800"/>
            <a:ext cx="1486800" cy="1486800"/>
          </a:xfrm>
        </p:spPr>
        <p:txBody>
          <a:bodyPr/>
          <a:lstStyle>
            <a:lvl1pPr marL="0" indent="0">
              <a:buNone/>
              <a:defRPr/>
            </a:lvl1pPr>
          </a:lstStyle>
          <a:p>
            <a:r>
              <a:rPr lang="da-DK" dirty="0" smtClean="0"/>
              <a:t>Vælg </a:t>
            </a:r>
            <a:r>
              <a:rPr lang="da-DK" dirty="0" err="1" smtClean="0"/>
              <a:t>Pil_grøn_stor</a:t>
            </a:r>
            <a:r>
              <a:rPr lang="da-DK" dirty="0" smtClean="0"/>
              <a:t> i </a:t>
            </a:r>
            <a:r>
              <a:rPr lang="da-DK" dirty="0" err="1" smtClean="0"/>
              <a:t>SKIs</a:t>
            </a:r>
            <a:r>
              <a:rPr lang="da-DK" dirty="0" smtClean="0"/>
              <a:t> billedarkiv</a:t>
            </a:r>
            <a:endParaRPr lang="da-DK" dirty="0"/>
          </a:p>
        </p:txBody>
      </p:sp>
    </p:spTree>
    <p:extLst>
      <p:ext uri="{BB962C8B-B14F-4D97-AF65-F5344CB8AC3E}">
        <p14:creationId xmlns:p14="http://schemas.microsoft.com/office/powerpoint/2010/main" val="14217284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
        <p:nvSpPr>
          <p:cNvPr id="7" name="Pladsholder til tekst 6"/>
          <p:cNvSpPr>
            <a:spLocks noGrp="1"/>
          </p:cNvSpPr>
          <p:nvPr>
            <p:ph type="body" sz="quarter" idx="11" hasCustomPrompt="1"/>
          </p:nvPr>
        </p:nvSpPr>
        <p:spPr>
          <a:xfrm>
            <a:off x="838200" y="1296000"/>
            <a:ext cx="10515600" cy="4615200"/>
          </a:xfrm>
        </p:spPr>
        <p:txBody>
          <a:bodyPr>
            <a:normAutofit/>
          </a:bodyPr>
          <a:lstStyle>
            <a:lvl1pPr marL="0" indent="0">
              <a:buNone/>
              <a:defRPr sz="1600"/>
            </a:lvl1pPr>
          </a:lstStyle>
          <a:p>
            <a:pPr lvl="0"/>
            <a:r>
              <a:rPr lang="da-DK" dirty="0" smtClean="0"/>
              <a:t>Tekst</a:t>
            </a:r>
            <a:endParaRPr lang="da-DK" dirty="0"/>
          </a:p>
        </p:txBody>
      </p:sp>
    </p:spTree>
    <p:extLst>
      <p:ext uri="{BB962C8B-B14F-4D97-AF65-F5344CB8AC3E}">
        <p14:creationId xmlns:p14="http://schemas.microsoft.com/office/powerpoint/2010/main" val="3741653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m. billed">
    <p:spTree>
      <p:nvGrpSpPr>
        <p:cNvPr id="1" name=""/>
        <p:cNvGrpSpPr/>
        <p:nvPr/>
      </p:nvGrpSpPr>
      <p:grpSpPr>
        <a:xfrm>
          <a:off x="0" y="0"/>
          <a:ext cx="0" cy="0"/>
          <a:chOff x="0" y="0"/>
          <a:chExt cx="0" cy="0"/>
        </a:xfrm>
      </p:grpSpPr>
      <p:sp>
        <p:nvSpPr>
          <p:cNvPr id="5" name="Pladsholder til billede 4"/>
          <p:cNvSpPr>
            <a:spLocks noGrp="1"/>
          </p:cNvSpPr>
          <p:nvPr>
            <p:ph type="pic" sz="quarter" idx="12"/>
          </p:nvPr>
        </p:nvSpPr>
        <p:spPr>
          <a:xfrm>
            <a:off x="7157338" y="0"/>
            <a:ext cx="5040000" cy="6750000"/>
          </a:xfrm>
        </p:spPr>
        <p:txBody>
          <a:bodyPr/>
          <a:lstStyle>
            <a:lvl1pPr marL="0" indent="0">
              <a:buNone/>
              <a:defRPr/>
            </a:lvl1pPr>
          </a:lstStyle>
          <a:p>
            <a:r>
              <a:rPr lang="da-DK" smtClean="0"/>
              <a:t>Klik på ikonet for at tilføje et billede</a:t>
            </a:r>
            <a:endParaRPr lang="da-DK" dirty="0"/>
          </a:p>
        </p:txBody>
      </p:sp>
      <p:sp>
        <p:nvSpPr>
          <p:cNvPr id="2" name="Titel 1"/>
          <p:cNvSpPr>
            <a:spLocks noGrp="1"/>
          </p:cNvSpPr>
          <p:nvPr>
            <p:ph type="title"/>
          </p:nvPr>
        </p:nvSpPr>
        <p:spPr>
          <a:xfrm>
            <a:off x="838200" y="365126"/>
            <a:ext cx="6113106" cy="623920"/>
          </a:xfrm>
        </p:spPr>
        <p:txBody>
          <a:bodyPr/>
          <a:lstStyle/>
          <a:p>
            <a:r>
              <a:rPr lang="da-DK" smtClean="0"/>
              <a:t>Klik for at redigere i master</a:t>
            </a:r>
            <a:endParaRPr lang="da-DK"/>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
        <p:nvSpPr>
          <p:cNvPr id="7" name="Pladsholder til tekst 6"/>
          <p:cNvSpPr>
            <a:spLocks noGrp="1"/>
          </p:cNvSpPr>
          <p:nvPr>
            <p:ph type="body" sz="quarter" idx="11" hasCustomPrompt="1"/>
          </p:nvPr>
        </p:nvSpPr>
        <p:spPr>
          <a:xfrm>
            <a:off x="838200" y="1296000"/>
            <a:ext cx="6113106" cy="4615200"/>
          </a:xfrm>
        </p:spPr>
        <p:txBody>
          <a:bodyPr>
            <a:normAutofit/>
          </a:bodyPr>
          <a:lstStyle>
            <a:lvl1pPr marL="0" indent="0">
              <a:buNone/>
              <a:defRPr sz="1600"/>
            </a:lvl1pPr>
          </a:lstStyle>
          <a:p>
            <a:pPr lvl="0"/>
            <a:r>
              <a:rPr lang="da-DK" dirty="0" smtClean="0"/>
              <a:t>Tekst</a:t>
            </a:r>
            <a:endParaRPr lang="da-DK" dirty="0"/>
          </a:p>
        </p:txBody>
      </p:sp>
    </p:spTree>
    <p:extLst>
      <p:ext uri="{BB962C8B-B14F-4D97-AF65-F5344CB8AC3E}">
        <p14:creationId xmlns:p14="http://schemas.microsoft.com/office/powerpoint/2010/main" val="3327919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nktopstil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
        <p:nvSpPr>
          <p:cNvPr id="6" name="Pladsholder til tekst 5"/>
          <p:cNvSpPr>
            <a:spLocks noGrp="1"/>
          </p:cNvSpPr>
          <p:nvPr>
            <p:ph type="body" sz="quarter" idx="13"/>
          </p:nvPr>
        </p:nvSpPr>
        <p:spPr>
          <a:xfrm>
            <a:off x="838200" y="1296000"/>
            <a:ext cx="10515600" cy="4615200"/>
          </a:xfrm>
        </p:spPr>
        <p:txBody>
          <a:bodyPr>
            <a:normAutofit/>
          </a:bodyPr>
          <a:lstStyle>
            <a:lvl1pPr>
              <a:defRPr sz="1600"/>
            </a:lvl1pPr>
            <a:lvl2pPr>
              <a:defRPr sz="1600"/>
            </a:lvl2pPr>
            <a:lvl3pPr>
              <a:defRPr sz="1600"/>
            </a:lvl3pPr>
            <a:lvl4pPr>
              <a:defRPr sz="1600"/>
            </a:lvl4pPr>
            <a:lvl5pPr>
              <a:defRPr sz="1600"/>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4231587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nktopstilling m. billed">
    <p:spTree>
      <p:nvGrpSpPr>
        <p:cNvPr id="1" name=""/>
        <p:cNvGrpSpPr/>
        <p:nvPr/>
      </p:nvGrpSpPr>
      <p:grpSpPr>
        <a:xfrm>
          <a:off x="0" y="0"/>
          <a:ext cx="0" cy="0"/>
          <a:chOff x="0" y="0"/>
          <a:chExt cx="0" cy="0"/>
        </a:xfrm>
      </p:grpSpPr>
      <p:sp>
        <p:nvSpPr>
          <p:cNvPr id="5" name="Pladsholder til billede 4"/>
          <p:cNvSpPr>
            <a:spLocks noGrp="1"/>
          </p:cNvSpPr>
          <p:nvPr>
            <p:ph type="pic" sz="quarter" idx="12"/>
          </p:nvPr>
        </p:nvSpPr>
        <p:spPr>
          <a:xfrm>
            <a:off x="7157338" y="0"/>
            <a:ext cx="5040000" cy="6750000"/>
          </a:xfrm>
        </p:spPr>
        <p:txBody>
          <a:bodyPr/>
          <a:lstStyle>
            <a:lvl1pPr marL="0" indent="0">
              <a:buNone/>
              <a:defRPr/>
            </a:lvl1pPr>
          </a:lstStyle>
          <a:p>
            <a:r>
              <a:rPr lang="da-DK" smtClean="0"/>
              <a:t>Klik på ikonet for at tilføje et billede</a:t>
            </a:r>
            <a:endParaRPr lang="da-DK" dirty="0"/>
          </a:p>
        </p:txBody>
      </p:sp>
      <p:sp>
        <p:nvSpPr>
          <p:cNvPr id="2" name="Titel 1"/>
          <p:cNvSpPr>
            <a:spLocks noGrp="1"/>
          </p:cNvSpPr>
          <p:nvPr>
            <p:ph type="title"/>
          </p:nvPr>
        </p:nvSpPr>
        <p:spPr>
          <a:xfrm>
            <a:off x="838200" y="365126"/>
            <a:ext cx="6113106" cy="623920"/>
          </a:xfrm>
        </p:spPr>
        <p:txBody>
          <a:bodyPr/>
          <a:lstStyle/>
          <a:p>
            <a:r>
              <a:rPr lang="da-DK" smtClean="0"/>
              <a:t>Klik for at redigere i master</a:t>
            </a:r>
            <a:endParaRPr lang="da-DK"/>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
        <p:nvSpPr>
          <p:cNvPr id="6" name="Pladsholder til tekst 5"/>
          <p:cNvSpPr>
            <a:spLocks noGrp="1"/>
          </p:cNvSpPr>
          <p:nvPr>
            <p:ph type="body" sz="quarter" idx="13"/>
          </p:nvPr>
        </p:nvSpPr>
        <p:spPr>
          <a:xfrm>
            <a:off x="838200" y="1296000"/>
            <a:ext cx="6112800" cy="461520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3652290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23920"/>
          </a:xfrm>
          <a:prstGeom prst="rect">
            <a:avLst/>
          </a:prstGeom>
        </p:spPr>
        <p:txBody>
          <a:bodyPr vert="horz" lIns="91440" tIns="45720" rIns="91440" bIns="45720" rtlCol="0" anchor="t">
            <a:normAutofit/>
          </a:bodyPr>
          <a:lstStyle/>
          <a:p>
            <a:r>
              <a:rPr lang="da-DK" dirty="0" smtClean="0"/>
              <a:t>Klik for at redigere i master</a:t>
            </a:r>
            <a:endParaRPr lang="en-US" dirty="0"/>
          </a:p>
        </p:txBody>
      </p:sp>
      <p:sp>
        <p:nvSpPr>
          <p:cNvPr id="3" name="Text Placeholder 2"/>
          <p:cNvSpPr>
            <a:spLocks noGrp="1"/>
          </p:cNvSpPr>
          <p:nvPr>
            <p:ph type="body" idx="1"/>
          </p:nvPr>
        </p:nvSpPr>
        <p:spPr>
          <a:xfrm>
            <a:off x="838200" y="1296000"/>
            <a:ext cx="10515600" cy="4615200"/>
          </a:xfrm>
          <a:prstGeom prst="rect">
            <a:avLst/>
          </a:prstGeom>
        </p:spPr>
        <p:txBody>
          <a:bodyPr vert="horz" lIns="91440" tIns="45720" rIns="91440" bIns="45720" rtlCol="0">
            <a:normAutofit/>
          </a:bodyPr>
          <a:lstStyle/>
          <a:p>
            <a:pPr lvl="0"/>
            <a:r>
              <a:rPr lang="da-DK" dirty="0" smtClean="0"/>
              <a:t>Rediger typografien i masterens</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en-US" dirty="0"/>
          </a:p>
        </p:txBody>
      </p:sp>
      <p:sp>
        <p:nvSpPr>
          <p:cNvPr id="7" name="Rectangle 13"/>
          <p:cNvSpPr/>
          <p:nvPr/>
        </p:nvSpPr>
        <p:spPr>
          <a:xfrm>
            <a:off x="0" y="6747929"/>
            <a:ext cx="12192000" cy="114300"/>
          </a:xfrm>
          <a:prstGeom prst="rect">
            <a:avLst/>
          </a:prstGeom>
          <a:solidFill>
            <a:srgbClr val="6381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DC3C0"/>
              </a:solidFill>
            </a:endParaRPr>
          </a:p>
        </p:txBody>
      </p:sp>
      <p:sp>
        <p:nvSpPr>
          <p:cNvPr id="9" name="Rectangle 13"/>
          <p:cNvSpPr/>
          <p:nvPr userDrawn="1"/>
        </p:nvSpPr>
        <p:spPr>
          <a:xfrm>
            <a:off x="0" y="6747929"/>
            <a:ext cx="12192000" cy="114300"/>
          </a:xfrm>
          <a:prstGeom prst="rect">
            <a:avLst/>
          </a:prstGeom>
          <a:solidFill>
            <a:srgbClr val="6375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DC3C0"/>
              </a:solidFill>
            </a:endParaRPr>
          </a:p>
        </p:txBody>
      </p:sp>
      <p:sp>
        <p:nvSpPr>
          <p:cNvPr id="14" name="Pladsholder til slidenummer 13"/>
          <p:cNvSpPr>
            <a:spLocks noGrp="1"/>
          </p:cNvSpPr>
          <p:nvPr>
            <p:ph type="sldNum" sz="quarter" idx="4"/>
          </p:nvPr>
        </p:nvSpPr>
        <p:spPr>
          <a:xfrm>
            <a:off x="10888824" y="6356350"/>
            <a:ext cx="464976" cy="365125"/>
          </a:xfrm>
          <a:prstGeom prst="rect">
            <a:avLst/>
          </a:prstGeom>
        </p:spPr>
        <p:txBody>
          <a:bodyPr vert="horz" lIns="91440" tIns="45720" rIns="91440" bIns="45720" rtlCol="0" anchor="ctr"/>
          <a:lstStyle>
            <a:lvl1pPr algn="r">
              <a:defRPr sz="800">
                <a:solidFill>
                  <a:schemeClr val="tx2"/>
                </a:solidFill>
              </a:defRPr>
            </a:lvl1pPr>
          </a:lstStyle>
          <a:p>
            <a:fld id="{7FBC932F-F4CF-4098-97AF-13CD3D9A4492}" type="slidenum">
              <a:rPr lang="da-DK" smtClean="0"/>
              <a:pPr/>
              <a:t>‹nr.›</a:t>
            </a:fld>
            <a:endParaRPr lang="da-DK" dirty="0"/>
          </a:p>
        </p:txBody>
      </p:sp>
      <p:pic>
        <p:nvPicPr>
          <p:cNvPr id="10" name="Billede 9"/>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266612" y="6110302"/>
            <a:ext cx="1328378" cy="572400"/>
          </a:xfrm>
          <a:prstGeom prst="rect">
            <a:avLst/>
          </a:prstGeom>
        </p:spPr>
      </p:pic>
    </p:spTree>
    <p:extLst>
      <p:ext uri="{BB962C8B-B14F-4D97-AF65-F5344CB8AC3E}">
        <p14:creationId xmlns:p14="http://schemas.microsoft.com/office/powerpoint/2010/main" val="389520800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5" r:id="rId6"/>
    <p:sldLayoutId id="2147483876" r:id="rId7"/>
    <p:sldLayoutId id="2147483877" r:id="rId8"/>
    <p:sldLayoutId id="2147483878" r:id="rId9"/>
    <p:sldLayoutId id="2147483874" r:id="rId10"/>
    <p:sldLayoutId id="2147483881" r:id="rId11"/>
    <p:sldLayoutId id="2147483885" r:id="rId12"/>
    <p:sldLayoutId id="2147483882" r:id="rId13"/>
    <p:sldLayoutId id="2147483883" r:id="rId14"/>
    <p:sldLayoutId id="2147483884" r:id="rId15"/>
    <p:sldLayoutId id="2147483886" r:id="rId16"/>
    <p:sldLayoutId id="2147483887" r:id="rId17"/>
    <p:sldLayoutId id="2147483879" r:id="rId18"/>
    <p:sldLayoutId id="2147483880" r:id="rId19"/>
    <p:sldLayoutId id="2147483870" r:id="rId20"/>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tilbud.udbudsportalen.dk/videoer/bliv-leverandor-til-det-offentlige-marked/"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hyperlink" Target="http://www.udbud.dk/"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2"/>
          </p:nvPr>
        </p:nvSpPr>
        <p:spPr/>
        <p:txBody>
          <a:bodyPr/>
          <a:lstStyle/>
          <a:p>
            <a:r>
              <a:rPr lang="en-US" dirty="0" smtClean="0"/>
              <a:t>25. </a:t>
            </a:r>
            <a:r>
              <a:rPr lang="en-US" dirty="0" err="1" smtClean="0"/>
              <a:t>jan.</a:t>
            </a:r>
            <a:r>
              <a:rPr lang="en-US" dirty="0" smtClean="0"/>
              <a:t> 2017</a:t>
            </a:r>
            <a:endParaRPr lang="en-US" dirty="0"/>
          </a:p>
        </p:txBody>
      </p:sp>
      <p:sp>
        <p:nvSpPr>
          <p:cNvPr id="3" name="Pladsholder til tekst 2"/>
          <p:cNvSpPr>
            <a:spLocks noGrp="1"/>
          </p:cNvSpPr>
          <p:nvPr>
            <p:ph type="body" sz="quarter" idx="10"/>
          </p:nvPr>
        </p:nvSpPr>
        <p:spPr>
          <a:xfrm>
            <a:off x="714374" y="2828925"/>
            <a:ext cx="6572251" cy="1504949"/>
          </a:xfrm>
        </p:spPr>
        <p:txBody>
          <a:bodyPr>
            <a:noAutofit/>
          </a:bodyPr>
          <a:lstStyle/>
          <a:p>
            <a:r>
              <a:rPr lang="da-DK" sz="3200" dirty="0" smtClean="0"/>
              <a:t>Indkøb under tærskelværdierne efter den nye </a:t>
            </a:r>
            <a:r>
              <a:rPr lang="da-DK" sz="3200" dirty="0" smtClean="0"/>
              <a:t>udbudslov </a:t>
            </a:r>
            <a:r>
              <a:rPr lang="da-DK" sz="2000" dirty="0" smtClean="0"/>
              <a:t>(af 1. jan. 2016)</a:t>
            </a:r>
            <a:endParaRPr lang="da-DK" sz="2000" dirty="0"/>
          </a:p>
        </p:txBody>
      </p:sp>
      <p:sp>
        <p:nvSpPr>
          <p:cNvPr id="5" name="Tekstboks 4"/>
          <p:cNvSpPr txBox="1"/>
          <p:nvPr/>
        </p:nvSpPr>
        <p:spPr>
          <a:xfrm>
            <a:off x="771524" y="5101797"/>
            <a:ext cx="6181725" cy="276999"/>
          </a:xfrm>
          <a:prstGeom prst="rect">
            <a:avLst/>
          </a:prstGeom>
          <a:noFill/>
        </p:spPr>
        <p:txBody>
          <a:bodyPr wrap="square" rtlCol="0">
            <a:spAutoFit/>
          </a:bodyPr>
          <a:lstStyle/>
          <a:p>
            <a:pPr>
              <a:buClr>
                <a:srgbClr val="073951"/>
              </a:buClr>
              <a:buSzPct val="120000"/>
            </a:pPr>
            <a:r>
              <a:rPr lang="da-DK" sz="1200" b="1" noProof="1" smtClean="0">
                <a:solidFill>
                  <a:schemeClr val="tx2"/>
                </a:solidFill>
                <a:latin typeface="+mn-lt"/>
                <a:cs typeface="Arial"/>
                <a:hlinkClick r:id="rId2"/>
              </a:rPr>
              <a:t>… lad os starte med en lille film. </a:t>
            </a:r>
            <a:endParaRPr lang="da-DK" sz="1200" b="1" noProof="1" smtClean="0">
              <a:solidFill>
                <a:schemeClr val="tx2"/>
              </a:solidFill>
              <a:latin typeface="+mn-lt"/>
              <a:cs typeface="Arial"/>
            </a:endParaRPr>
          </a:p>
        </p:txBody>
      </p:sp>
    </p:spTree>
    <p:extLst>
      <p:ext uri="{BB962C8B-B14F-4D97-AF65-F5344CB8AC3E}">
        <p14:creationId xmlns:p14="http://schemas.microsoft.com/office/powerpoint/2010/main" val="4231304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nummer 1"/>
          <p:cNvSpPr>
            <a:spLocks noGrp="1"/>
          </p:cNvSpPr>
          <p:nvPr>
            <p:ph type="sldNum" sz="quarter" idx="10"/>
          </p:nvPr>
        </p:nvSpPr>
        <p:spPr/>
        <p:txBody>
          <a:bodyPr/>
          <a:lstStyle/>
          <a:p>
            <a:fld id="{7FBC932F-F4CF-4098-97AF-13CD3D9A4492}" type="slidenum">
              <a:rPr lang="da-DK" smtClean="0"/>
              <a:pPr/>
              <a:t>10</a:t>
            </a:fld>
            <a:endParaRPr lang="da-DK"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899" y="342900"/>
            <a:ext cx="6410325" cy="6140450"/>
          </a:xfrm>
          <a:prstGeom prst="rect">
            <a:avLst/>
          </a:prstGeom>
          <a:solidFill>
            <a:schemeClr val="bg1"/>
          </a:solidFill>
          <a:ln>
            <a:noFill/>
          </a:ln>
        </p:spPr>
      </p:pic>
      <p:sp>
        <p:nvSpPr>
          <p:cNvPr id="3" name="Rektangel 2"/>
          <p:cNvSpPr/>
          <p:nvPr/>
        </p:nvSpPr>
        <p:spPr>
          <a:xfrm>
            <a:off x="114300" y="5915025"/>
            <a:ext cx="15621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p:cNvSpPr/>
          <p:nvPr/>
        </p:nvSpPr>
        <p:spPr>
          <a:xfrm>
            <a:off x="4090986" y="771527"/>
            <a:ext cx="3486150" cy="171450"/>
          </a:xfrm>
          <a:prstGeom prst="rect">
            <a:avLst/>
          </a:prstGeom>
          <a:solidFill>
            <a:schemeClr val="tx1">
              <a:lumMod val="25000"/>
              <a:lumOff val="7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p:cNvSpPr/>
          <p:nvPr/>
        </p:nvSpPr>
        <p:spPr>
          <a:xfrm>
            <a:off x="6034086" y="1143000"/>
            <a:ext cx="3086099" cy="1190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endParaRPr>
          </a:p>
        </p:txBody>
      </p:sp>
      <p:sp>
        <p:nvSpPr>
          <p:cNvPr id="8" name="Rektangel 7"/>
          <p:cNvSpPr/>
          <p:nvPr/>
        </p:nvSpPr>
        <p:spPr>
          <a:xfrm>
            <a:off x="5629275" y="2190750"/>
            <a:ext cx="2124075"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p:cNvSpPr/>
          <p:nvPr/>
        </p:nvSpPr>
        <p:spPr>
          <a:xfrm>
            <a:off x="6886575" y="2790825"/>
            <a:ext cx="2152649" cy="1009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p:cNvSpPr/>
          <p:nvPr/>
        </p:nvSpPr>
        <p:spPr>
          <a:xfrm>
            <a:off x="5953125" y="1228725"/>
            <a:ext cx="3086099" cy="6762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boks 10"/>
          <p:cNvSpPr txBox="1"/>
          <p:nvPr/>
        </p:nvSpPr>
        <p:spPr>
          <a:xfrm>
            <a:off x="6048375" y="1368980"/>
            <a:ext cx="2905125" cy="369332"/>
          </a:xfrm>
          <a:prstGeom prst="rect">
            <a:avLst/>
          </a:prstGeom>
          <a:solidFill>
            <a:schemeClr val="tx1"/>
          </a:solidFill>
        </p:spPr>
        <p:txBody>
          <a:bodyPr wrap="square" rtlCol="0">
            <a:spAutoFit/>
          </a:bodyPr>
          <a:lstStyle/>
          <a:p>
            <a:pPr>
              <a:buClr>
                <a:srgbClr val="073951"/>
              </a:buClr>
              <a:buSzPct val="120000"/>
            </a:pPr>
            <a:r>
              <a:rPr lang="da-DK" sz="900" noProof="1" smtClean="0">
                <a:solidFill>
                  <a:schemeClr val="bg1"/>
                </a:solidFill>
                <a:latin typeface="+mn-lt"/>
                <a:cs typeface="Arial"/>
              </a:rPr>
              <a:t>Kapitlerne henviser til vejledningen om udbudsloven fra Konkurrence- og Forbrugerstyrelsen.</a:t>
            </a:r>
          </a:p>
        </p:txBody>
      </p:sp>
      <p:sp>
        <p:nvSpPr>
          <p:cNvPr id="12" name="Tekstboks 11"/>
          <p:cNvSpPr txBox="1"/>
          <p:nvPr/>
        </p:nvSpPr>
        <p:spPr>
          <a:xfrm>
            <a:off x="7324725" y="5448301"/>
            <a:ext cx="4543425" cy="1042088"/>
          </a:xfrm>
          <a:prstGeom prst="rect">
            <a:avLst/>
          </a:prstGeom>
          <a:noFill/>
          <a:ln w="28575">
            <a:solidFill>
              <a:schemeClr val="accent4">
                <a:lumMod val="60000"/>
                <a:lumOff val="40000"/>
              </a:schemeClr>
            </a:solidFill>
            <a:prstDash val="sysDash"/>
          </a:ln>
        </p:spPr>
        <p:txBody>
          <a:bodyPr wrap="square" rtlCol="0">
            <a:spAutoFit/>
          </a:bodyPr>
          <a:lstStyle/>
          <a:p>
            <a:pPr>
              <a:buClr>
                <a:srgbClr val="073951"/>
              </a:buClr>
              <a:buSzPct val="120000"/>
            </a:pPr>
            <a:endParaRPr lang="da-DK" sz="1200" b="1" noProof="1" smtClean="0">
              <a:solidFill>
                <a:schemeClr val="tx2"/>
              </a:solidFill>
              <a:latin typeface="+mn-lt"/>
              <a:cs typeface="Arial"/>
            </a:endParaRPr>
          </a:p>
        </p:txBody>
      </p:sp>
      <p:sp>
        <p:nvSpPr>
          <p:cNvPr id="6" name="Tekstboks 5"/>
          <p:cNvSpPr txBox="1"/>
          <p:nvPr/>
        </p:nvSpPr>
        <p:spPr>
          <a:xfrm>
            <a:off x="7467599" y="5510540"/>
            <a:ext cx="1652586" cy="1015663"/>
          </a:xfrm>
          <a:prstGeom prst="rect">
            <a:avLst/>
          </a:prstGeom>
          <a:noFill/>
        </p:spPr>
        <p:txBody>
          <a:bodyPr wrap="square" rtlCol="0">
            <a:spAutoFit/>
          </a:bodyPr>
          <a:lstStyle/>
          <a:p>
            <a:pPr>
              <a:buClr>
                <a:srgbClr val="073951"/>
              </a:buClr>
              <a:buSzPct val="120000"/>
            </a:pPr>
            <a:r>
              <a:rPr lang="da-DK" sz="1200" noProof="1" smtClean="0">
                <a:solidFill>
                  <a:schemeClr val="tx2"/>
                </a:solidFill>
                <a:latin typeface="+mj-lt"/>
                <a:cs typeface="Arial"/>
              </a:rPr>
              <a:t>Indkøbet skal  ske på markedsmæssige vilkår (eksemplelvis via):</a:t>
            </a:r>
          </a:p>
          <a:p>
            <a:pPr>
              <a:buClr>
                <a:srgbClr val="073951"/>
              </a:buClr>
              <a:buSzPct val="120000"/>
            </a:pPr>
            <a:endParaRPr lang="da-DK" sz="1200" noProof="1" smtClean="0">
              <a:solidFill>
                <a:schemeClr val="tx2"/>
              </a:solidFill>
              <a:latin typeface="+mj-lt"/>
              <a:cs typeface="Arial"/>
            </a:endParaRPr>
          </a:p>
          <a:p>
            <a:pPr>
              <a:buClr>
                <a:srgbClr val="073951"/>
              </a:buClr>
              <a:buSzPct val="120000"/>
            </a:pPr>
            <a:r>
              <a:rPr lang="da-DK" sz="1000" b="1" noProof="1" smtClean="0">
                <a:solidFill>
                  <a:srgbClr val="FF0000"/>
                </a:solidFill>
                <a:latin typeface="+mj-lt"/>
                <a:cs typeface="Arial"/>
              </a:rPr>
              <a:t>Husk dokumentationen</a:t>
            </a:r>
          </a:p>
        </p:txBody>
      </p:sp>
      <p:cxnSp>
        <p:nvCxnSpPr>
          <p:cNvPr id="14" name="Lige pilforbindelse 13"/>
          <p:cNvCxnSpPr/>
          <p:nvPr/>
        </p:nvCxnSpPr>
        <p:spPr>
          <a:xfrm>
            <a:off x="7053260" y="6014739"/>
            <a:ext cx="271465"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Højre klammeparentes 12"/>
          <p:cNvSpPr/>
          <p:nvPr/>
        </p:nvSpPr>
        <p:spPr>
          <a:xfrm>
            <a:off x="8929690" y="5593148"/>
            <a:ext cx="266701" cy="8431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6" name="Ellipse 15"/>
          <p:cNvSpPr/>
          <p:nvPr/>
        </p:nvSpPr>
        <p:spPr>
          <a:xfrm>
            <a:off x="5719762" y="5010150"/>
            <a:ext cx="466725" cy="3619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boks 14"/>
          <p:cNvSpPr txBox="1"/>
          <p:nvPr/>
        </p:nvSpPr>
        <p:spPr>
          <a:xfrm>
            <a:off x="9305923" y="5448301"/>
            <a:ext cx="2819401" cy="1077218"/>
          </a:xfrm>
          <a:prstGeom prst="rect">
            <a:avLst/>
          </a:prstGeom>
          <a:noFill/>
        </p:spPr>
        <p:txBody>
          <a:bodyPr wrap="square" rtlCol="0">
            <a:spAutoFit/>
          </a:bodyPr>
          <a:lstStyle/>
          <a:p>
            <a:pPr marL="171450" indent="-171450">
              <a:buClr>
                <a:srgbClr val="073951"/>
              </a:buClr>
              <a:buSzPct val="120000"/>
              <a:buFont typeface="Arial" panose="020B0604020202020204" pitchFamily="34" charset="0"/>
              <a:buChar char="•"/>
            </a:pPr>
            <a:r>
              <a:rPr lang="da-DK" sz="1200" noProof="1" smtClean="0">
                <a:solidFill>
                  <a:schemeClr val="tx2"/>
                </a:solidFill>
                <a:latin typeface="+mj-lt"/>
                <a:cs typeface="Arial"/>
              </a:rPr>
              <a:t>Tilbudsindhentning blandt to til flere. </a:t>
            </a:r>
          </a:p>
          <a:p>
            <a:pPr>
              <a:buClr>
                <a:srgbClr val="073951"/>
              </a:buClr>
              <a:buSzPct val="120000"/>
            </a:pPr>
            <a:r>
              <a:rPr lang="da-DK" sz="900" noProof="1" smtClean="0">
                <a:solidFill>
                  <a:srgbClr val="FF0000"/>
                </a:solidFill>
                <a:latin typeface="+mj-lt"/>
                <a:cs typeface="Arial"/>
              </a:rPr>
              <a:t>Eller</a:t>
            </a:r>
            <a:endParaRPr lang="da-DK" sz="1200" noProof="1" smtClean="0">
              <a:latin typeface="+mj-lt"/>
              <a:cs typeface="Arial"/>
            </a:endParaRPr>
          </a:p>
          <a:p>
            <a:pPr marL="171450" indent="-171450">
              <a:buClr>
                <a:srgbClr val="073951"/>
              </a:buClr>
              <a:buSzPct val="120000"/>
              <a:buFont typeface="Arial" panose="020B0604020202020204" pitchFamily="34" charset="0"/>
              <a:buChar char="•"/>
            </a:pPr>
            <a:r>
              <a:rPr lang="da-DK" sz="1200" noProof="1" smtClean="0">
                <a:latin typeface="+mj-lt"/>
                <a:cs typeface="Arial"/>
              </a:rPr>
              <a:t>Markedsafdækning og et tilbud.</a:t>
            </a:r>
          </a:p>
          <a:p>
            <a:pPr>
              <a:buClr>
                <a:srgbClr val="073951"/>
              </a:buClr>
              <a:buSzPct val="120000"/>
            </a:pPr>
            <a:r>
              <a:rPr lang="da-DK" sz="900" noProof="1" smtClean="0">
                <a:solidFill>
                  <a:srgbClr val="FF0000"/>
                </a:solidFill>
                <a:latin typeface="+mj-lt"/>
                <a:cs typeface="Arial"/>
              </a:rPr>
              <a:t>eller </a:t>
            </a:r>
          </a:p>
          <a:p>
            <a:pPr marL="171450" indent="-171450">
              <a:buClr>
                <a:srgbClr val="073951"/>
              </a:buClr>
              <a:buSzPct val="120000"/>
              <a:buFont typeface="Arial" panose="020B0604020202020204" pitchFamily="34" charset="0"/>
              <a:buChar char="•"/>
            </a:pPr>
            <a:r>
              <a:rPr lang="da-DK" sz="1100" noProof="1" smtClean="0">
                <a:latin typeface="+mj-lt"/>
                <a:cs typeface="Arial"/>
              </a:rPr>
              <a:t>Annoncering på egen hjemmeside eller udbud.dk</a:t>
            </a:r>
          </a:p>
        </p:txBody>
      </p:sp>
      <p:sp>
        <p:nvSpPr>
          <p:cNvPr id="18" name="Titel 1"/>
          <p:cNvSpPr txBox="1">
            <a:spLocks/>
          </p:cNvSpPr>
          <p:nvPr/>
        </p:nvSpPr>
        <p:spPr>
          <a:xfrm>
            <a:off x="866480" y="352721"/>
            <a:ext cx="10515600" cy="714079"/>
          </a:xfrm>
          <a:prstGeom prst="rect">
            <a:avLst/>
          </a:prstGeom>
          <a:solidFill>
            <a:schemeClr val="accent5">
              <a:lumMod val="75000"/>
            </a:schemeClr>
          </a:solidFill>
        </p:spPr>
        <p:txBody>
          <a:bodyPr>
            <a:normAutofit/>
          </a:bodyPr>
          <a:lstStyle>
            <a:lvl1pPr algn="l" defTabSz="914400" rtl="0" eaLnBrk="1" latinLnBrk="0" hangingPunct="1">
              <a:lnSpc>
                <a:spcPct val="90000"/>
              </a:lnSpc>
              <a:spcBef>
                <a:spcPct val="0"/>
              </a:spcBef>
              <a:buNone/>
              <a:defRPr sz="2800" kern="1200">
                <a:solidFill>
                  <a:schemeClr val="tx2"/>
                </a:solidFill>
                <a:latin typeface="+mj-lt"/>
                <a:ea typeface="+mj-ea"/>
                <a:cs typeface="+mj-cs"/>
              </a:defRPr>
            </a:lvl1pPr>
          </a:lstStyle>
          <a:p>
            <a:r>
              <a:rPr lang="da-DK" sz="2000" dirty="0">
                <a:solidFill>
                  <a:schemeClr val="bg1"/>
                </a:solidFill>
              </a:rPr>
              <a:t>Indkøb af varer eller tjenesteydelser </a:t>
            </a:r>
            <a:r>
              <a:rPr lang="da-DK" sz="2000" u="sng" dirty="0">
                <a:solidFill>
                  <a:schemeClr val="bg1"/>
                </a:solidFill>
              </a:rPr>
              <a:t>under</a:t>
            </a:r>
            <a:r>
              <a:rPr lang="da-DK" sz="2000" dirty="0">
                <a:solidFill>
                  <a:schemeClr val="bg1"/>
                </a:solidFill>
              </a:rPr>
              <a:t> tærskelværdierne</a:t>
            </a:r>
            <a:endParaRPr lang="da-DK" sz="2000" dirty="0">
              <a:solidFill>
                <a:schemeClr val="bg1"/>
              </a:solidFill>
            </a:endParaRPr>
          </a:p>
        </p:txBody>
      </p:sp>
      <p:sp>
        <p:nvSpPr>
          <p:cNvPr id="19" name="Tekstboks 18"/>
          <p:cNvSpPr txBox="1"/>
          <p:nvPr/>
        </p:nvSpPr>
        <p:spPr>
          <a:xfrm>
            <a:off x="9391650" y="4598088"/>
            <a:ext cx="1285875" cy="699701"/>
          </a:xfrm>
          <a:prstGeom prst="rect">
            <a:avLst/>
          </a:prstGeom>
          <a:noFill/>
          <a:ln w="28575">
            <a:solidFill>
              <a:schemeClr val="accent4">
                <a:lumMod val="60000"/>
                <a:lumOff val="40000"/>
              </a:schemeClr>
            </a:solidFill>
            <a:prstDash val="sysDash"/>
          </a:ln>
        </p:spPr>
        <p:txBody>
          <a:bodyPr wrap="square" rtlCol="0">
            <a:spAutoFit/>
          </a:bodyPr>
          <a:lstStyle/>
          <a:p>
            <a:pPr>
              <a:buClr>
                <a:srgbClr val="073951"/>
              </a:buClr>
              <a:buSzPct val="120000"/>
            </a:pPr>
            <a:endParaRPr lang="da-DK" sz="1200" b="1" noProof="1" smtClean="0">
              <a:solidFill>
                <a:schemeClr val="tx2"/>
              </a:solidFill>
              <a:latin typeface="+mn-lt"/>
              <a:cs typeface="Arial"/>
            </a:endParaRPr>
          </a:p>
        </p:txBody>
      </p:sp>
      <p:sp>
        <p:nvSpPr>
          <p:cNvPr id="17" name="Tekstboks 16"/>
          <p:cNvSpPr txBox="1"/>
          <p:nvPr/>
        </p:nvSpPr>
        <p:spPr>
          <a:xfrm>
            <a:off x="9391650" y="4617304"/>
            <a:ext cx="1285875" cy="830997"/>
          </a:xfrm>
          <a:prstGeom prst="rect">
            <a:avLst/>
          </a:prstGeom>
          <a:noFill/>
        </p:spPr>
        <p:txBody>
          <a:bodyPr wrap="square" rtlCol="0">
            <a:spAutoFit/>
          </a:bodyPr>
          <a:lstStyle/>
          <a:p>
            <a:pPr>
              <a:buClr>
                <a:srgbClr val="073951"/>
              </a:buClr>
              <a:buSzPct val="120000"/>
            </a:pPr>
            <a:r>
              <a:rPr lang="da-DK" sz="1200" noProof="1">
                <a:solidFill>
                  <a:schemeClr val="tx2"/>
                </a:solidFill>
                <a:latin typeface="+mj-lt"/>
                <a:cs typeface="Arial"/>
              </a:rPr>
              <a:t>Indkøbet skal annonceres på udbud.dk</a:t>
            </a:r>
          </a:p>
          <a:p>
            <a:pPr>
              <a:buClr>
                <a:srgbClr val="073951"/>
              </a:buClr>
              <a:buSzPct val="120000"/>
            </a:pPr>
            <a:endParaRPr lang="da-DK" sz="1200" b="1" noProof="1" smtClean="0">
              <a:solidFill>
                <a:schemeClr val="tx2"/>
              </a:solidFill>
              <a:latin typeface="+mn-lt"/>
              <a:cs typeface="Arial"/>
            </a:endParaRPr>
          </a:p>
        </p:txBody>
      </p:sp>
      <p:cxnSp>
        <p:nvCxnSpPr>
          <p:cNvPr id="21" name="Lige pilforbindelse 20"/>
          <p:cNvCxnSpPr/>
          <p:nvPr/>
        </p:nvCxnSpPr>
        <p:spPr>
          <a:xfrm>
            <a:off x="9120185" y="4961927"/>
            <a:ext cx="271465"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996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nummer 1"/>
          <p:cNvSpPr>
            <a:spLocks noGrp="1"/>
          </p:cNvSpPr>
          <p:nvPr>
            <p:ph type="sldNum" sz="quarter" idx="10"/>
          </p:nvPr>
        </p:nvSpPr>
        <p:spPr/>
        <p:txBody>
          <a:bodyPr/>
          <a:lstStyle/>
          <a:p>
            <a:fld id="{7FBC932F-F4CF-4098-97AF-13CD3D9A4492}" type="slidenum">
              <a:rPr lang="da-DK" smtClean="0"/>
              <a:pPr/>
              <a:t>11</a:t>
            </a:fld>
            <a:endParaRPr lang="da-DK"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899" y="342900"/>
            <a:ext cx="6410325" cy="6140450"/>
          </a:xfrm>
          <a:prstGeom prst="rect">
            <a:avLst/>
          </a:prstGeom>
          <a:solidFill>
            <a:schemeClr val="bg1"/>
          </a:solidFill>
          <a:ln>
            <a:noFill/>
          </a:ln>
        </p:spPr>
      </p:pic>
      <p:sp>
        <p:nvSpPr>
          <p:cNvPr id="3" name="Rektangel 2"/>
          <p:cNvSpPr/>
          <p:nvPr/>
        </p:nvSpPr>
        <p:spPr>
          <a:xfrm>
            <a:off x="114300" y="5721350"/>
            <a:ext cx="1562100" cy="965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p:cNvSpPr/>
          <p:nvPr/>
        </p:nvSpPr>
        <p:spPr>
          <a:xfrm>
            <a:off x="4090986" y="771527"/>
            <a:ext cx="3486150" cy="171450"/>
          </a:xfrm>
          <a:prstGeom prst="rect">
            <a:avLst/>
          </a:prstGeom>
          <a:solidFill>
            <a:schemeClr val="tx1">
              <a:lumMod val="25000"/>
              <a:lumOff val="7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p:cNvSpPr/>
          <p:nvPr/>
        </p:nvSpPr>
        <p:spPr>
          <a:xfrm>
            <a:off x="6034086" y="1143000"/>
            <a:ext cx="3086099" cy="1190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endParaRPr>
          </a:p>
        </p:txBody>
      </p:sp>
      <p:sp>
        <p:nvSpPr>
          <p:cNvPr id="8" name="Rektangel 7"/>
          <p:cNvSpPr/>
          <p:nvPr/>
        </p:nvSpPr>
        <p:spPr>
          <a:xfrm>
            <a:off x="5629275" y="2190750"/>
            <a:ext cx="2124075"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p:cNvSpPr/>
          <p:nvPr/>
        </p:nvSpPr>
        <p:spPr>
          <a:xfrm>
            <a:off x="6886575" y="2790825"/>
            <a:ext cx="2152649" cy="1009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p:cNvSpPr/>
          <p:nvPr/>
        </p:nvSpPr>
        <p:spPr>
          <a:xfrm>
            <a:off x="5953125" y="1228725"/>
            <a:ext cx="3086099" cy="6762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boks 10"/>
          <p:cNvSpPr txBox="1"/>
          <p:nvPr/>
        </p:nvSpPr>
        <p:spPr>
          <a:xfrm>
            <a:off x="6048375" y="1368980"/>
            <a:ext cx="2905125" cy="369332"/>
          </a:xfrm>
          <a:prstGeom prst="rect">
            <a:avLst/>
          </a:prstGeom>
          <a:solidFill>
            <a:schemeClr val="tx1"/>
          </a:solidFill>
        </p:spPr>
        <p:txBody>
          <a:bodyPr wrap="square" rtlCol="0">
            <a:spAutoFit/>
          </a:bodyPr>
          <a:lstStyle/>
          <a:p>
            <a:pPr>
              <a:buClr>
                <a:srgbClr val="073951"/>
              </a:buClr>
              <a:buSzPct val="120000"/>
            </a:pPr>
            <a:r>
              <a:rPr lang="da-DK" sz="900" noProof="1" smtClean="0">
                <a:solidFill>
                  <a:schemeClr val="bg1"/>
                </a:solidFill>
                <a:latin typeface="+mn-lt"/>
                <a:cs typeface="Arial"/>
              </a:rPr>
              <a:t>Kapitlerne henviser til vejledningen om udbudsloven fra Konkurrence- og Forbrugerstyrelsen.</a:t>
            </a:r>
          </a:p>
        </p:txBody>
      </p:sp>
      <p:sp>
        <p:nvSpPr>
          <p:cNvPr id="6" name="Rektangel 5"/>
          <p:cNvSpPr/>
          <p:nvPr/>
        </p:nvSpPr>
        <p:spPr>
          <a:xfrm>
            <a:off x="114297" y="3786127"/>
            <a:ext cx="2219325" cy="2689226"/>
          </a:xfrm>
          <a:prstGeom prst="rect">
            <a:avLst/>
          </a:prstGeom>
          <a:solidFill>
            <a:schemeClr val="bg1"/>
          </a:solidFill>
          <a:ln w="28575">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Tekstboks 11"/>
          <p:cNvSpPr txBox="1"/>
          <p:nvPr/>
        </p:nvSpPr>
        <p:spPr>
          <a:xfrm>
            <a:off x="157160" y="3793301"/>
            <a:ext cx="2133601" cy="2677656"/>
          </a:xfrm>
          <a:prstGeom prst="rect">
            <a:avLst/>
          </a:prstGeom>
          <a:noFill/>
        </p:spPr>
        <p:txBody>
          <a:bodyPr wrap="square" rtlCol="0">
            <a:spAutoFit/>
          </a:bodyPr>
          <a:lstStyle/>
          <a:p>
            <a:pPr>
              <a:buClr>
                <a:srgbClr val="073951"/>
              </a:buClr>
              <a:buSzPct val="120000"/>
            </a:pPr>
            <a:r>
              <a:rPr lang="da-DK" altLang="da-DK" sz="1200" dirty="0">
                <a:latin typeface="Calibri" panose="020F0502020204030204" pitchFamily="34" charset="0"/>
              </a:rPr>
              <a:t>Principper </a:t>
            </a:r>
            <a:r>
              <a:rPr lang="da-DK" altLang="da-DK" sz="1200" dirty="0" smtClean="0">
                <a:latin typeface="Calibri" panose="020F0502020204030204" pitchFamily="34" charset="0"/>
              </a:rPr>
              <a:t>om saglighed i forvaltningen:</a:t>
            </a:r>
          </a:p>
          <a:p>
            <a:pPr>
              <a:buClr>
                <a:srgbClr val="073951"/>
              </a:buClr>
              <a:buSzPct val="120000"/>
            </a:pPr>
            <a:endParaRPr lang="da-DK" altLang="da-DK" sz="1200" dirty="0" smtClean="0">
              <a:latin typeface="Calibri" panose="020F0502020204030204" pitchFamily="34" charset="0"/>
            </a:endParaRPr>
          </a:p>
          <a:p>
            <a:pPr marL="171450" indent="-171450">
              <a:buClr>
                <a:srgbClr val="073951"/>
              </a:buClr>
              <a:buSzPct val="120000"/>
              <a:buFont typeface="Arial" panose="020B0604020202020204" pitchFamily="34" charset="0"/>
              <a:buChar char="•"/>
            </a:pPr>
            <a:r>
              <a:rPr lang="da-DK" altLang="da-DK" sz="1200" dirty="0" smtClean="0">
                <a:latin typeface="Calibri" panose="020F0502020204030204" pitchFamily="34" charset="0"/>
              </a:rPr>
              <a:t>Krav om økonomisk </a:t>
            </a:r>
            <a:r>
              <a:rPr lang="da-DK" altLang="da-DK" sz="1200" dirty="0">
                <a:latin typeface="Calibri" panose="020F0502020204030204" pitchFamily="34" charset="0"/>
              </a:rPr>
              <a:t>forsvarlig </a:t>
            </a:r>
            <a:r>
              <a:rPr lang="da-DK" altLang="da-DK" sz="1200" dirty="0" smtClean="0">
                <a:latin typeface="Calibri" panose="020F0502020204030204" pitchFamily="34" charset="0"/>
              </a:rPr>
              <a:t>forvaltning</a:t>
            </a:r>
          </a:p>
          <a:p>
            <a:pPr marL="171450" indent="-171450">
              <a:buClr>
                <a:srgbClr val="073951"/>
              </a:buClr>
              <a:buSzPct val="120000"/>
              <a:buFont typeface="Arial" panose="020B0604020202020204" pitchFamily="34" charset="0"/>
              <a:buChar char="•"/>
            </a:pPr>
            <a:endParaRPr lang="da-DK" altLang="da-DK" sz="1200" dirty="0" smtClean="0">
              <a:latin typeface="Calibri" panose="020F0502020204030204" pitchFamily="34" charset="0"/>
            </a:endParaRPr>
          </a:p>
          <a:p>
            <a:pPr marL="171450" indent="-171450">
              <a:buClr>
                <a:srgbClr val="073951"/>
              </a:buClr>
              <a:buSzPct val="120000"/>
              <a:buFont typeface="Arial" panose="020B0604020202020204" pitchFamily="34" charset="0"/>
              <a:buChar char="•"/>
            </a:pPr>
            <a:r>
              <a:rPr lang="da-DK" altLang="da-DK" sz="1200" dirty="0" smtClean="0">
                <a:latin typeface="Calibri" panose="020F0502020204030204" pitchFamily="34" charset="0"/>
              </a:rPr>
              <a:t>Forbuddet </a:t>
            </a:r>
            <a:r>
              <a:rPr lang="da-DK" altLang="da-DK" sz="1200" dirty="0">
                <a:latin typeface="Calibri" panose="020F0502020204030204" pitchFamily="34" charset="0"/>
              </a:rPr>
              <a:t>mod </a:t>
            </a:r>
            <a:r>
              <a:rPr lang="da-DK" altLang="da-DK" sz="1200" dirty="0" smtClean="0">
                <a:latin typeface="Calibri" panose="020F0502020204030204" pitchFamily="34" charset="0"/>
              </a:rPr>
              <a:t>     varetagelse </a:t>
            </a:r>
            <a:r>
              <a:rPr lang="da-DK" altLang="da-DK" sz="1200" dirty="0">
                <a:latin typeface="Calibri" panose="020F0502020204030204" pitchFamily="34" charset="0"/>
              </a:rPr>
              <a:t>af uvedkommende </a:t>
            </a:r>
            <a:r>
              <a:rPr lang="da-DK" altLang="da-DK" sz="1200" dirty="0" smtClean="0">
                <a:latin typeface="Calibri" panose="020F0502020204030204" pitchFamily="34" charset="0"/>
              </a:rPr>
              <a:t>hensyn </a:t>
            </a:r>
          </a:p>
          <a:p>
            <a:pPr>
              <a:buClr>
                <a:srgbClr val="073951"/>
              </a:buClr>
              <a:buSzPct val="120000"/>
            </a:pPr>
            <a:endParaRPr lang="da-DK" altLang="da-DK" sz="1200" dirty="0" smtClean="0">
              <a:latin typeface="Calibri" panose="020F0502020204030204" pitchFamily="34" charset="0"/>
            </a:endParaRPr>
          </a:p>
          <a:p>
            <a:pPr marL="171450" indent="-171450">
              <a:buClr>
                <a:srgbClr val="073951"/>
              </a:buClr>
              <a:buSzPct val="120000"/>
              <a:buFont typeface="Arial" panose="020B0604020202020204" pitchFamily="34" charset="0"/>
              <a:buChar char="•"/>
            </a:pPr>
            <a:r>
              <a:rPr lang="da-DK" altLang="da-DK" sz="1200" dirty="0" smtClean="0">
                <a:latin typeface="Calibri" panose="020F0502020204030204" pitchFamily="34" charset="0"/>
              </a:rPr>
              <a:t>Ligebehandlingsprincippet</a:t>
            </a:r>
          </a:p>
          <a:p>
            <a:pPr marL="171450" indent="-171450">
              <a:buClr>
                <a:srgbClr val="073951"/>
              </a:buClr>
              <a:buSzPct val="120000"/>
              <a:buFont typeface="Arial" panose="020B0604020202020204" pitchFamily="34" charset="0"/>
              <a:buChar char="•"/>
            </a:pPr>
            <a:endParaRPr lang="da-DK" altLang="da-DK" sz="1200" dirty="0" smtClean="0">
              <a:latin typeface="Calibri" panose="020F0502020204030204" pitchFamily="34" charset="0"/>
            </a:endParaRPr>
          </a:p>
          <a:p>
            <a:pPr marL="171450" indent="-171450">
              <a:buClr>
                <a:srgbClr val="073951"/>
              </a:buClr>
              <a:buSzPct val="120000"/>
              <a:buFont typeface="Arial" panose="020B0604020202020204" pitchFamily="34" charset="0"/>
              <a:buChar char="•"/>
            </a:pPr>
            <a:r>
              <a:rPr lang="da-DK" altLang="da-DK" sz="1200" dirty="0" smtClean="0">
                <a:latin typeface="Calibri" panose="020F0502020204030204" pitchFamily="34" charset="0"/>
              </a:rPr>
              <a:t>Proportionalitetsprincippet</a:t>
            </a:r>
            <a:endParaRPr lang="da-DK" sz="1200" dirty="0">
              <a:latin typeface="Calibri" panose="020F0502020204030204" pitchFamily="34" charset="0"/>
            </a:endParaRPr>
          </a:p>
          <a:p>
            <a:pPr>
              <a:buClr>
                <a:srgbClr val="073951"/>
              </a:buClr>
              <a:buSzPct val="120000"/>
            </a:pPr>
            <a:endParaRPr lang="da-DK" sz="1200" b="1" noProof="1" smtClean="0">
              <a:solidFill>
                <a:schemeClr val="tx2"/>
              </a:solidFill>
              <a:latin typeface="+mn-lt"/>
              <a:cs typeface="Arial"/>
            </a:endParaRPr>
          </a:p>
        </p:txBody>
      </p:sp>
      <p:sp>
        <p:nvSpPr>
          <p:cNvPr id="15" name="Ellipse 14"/>
          <p:cNvSpPr/>
          <p:nvPr/>
        </p:nvSpPr>
        <p:spPr>
          <a:xfrm>
            <a:off x="4314825" y="5019675"/>
            <a:ext cx="466725" cy="3619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6" name="Lige pilforbindelse 15"/>
          <p:cNvCxnSpPr/>
          <p:nvPr/>
        </p:nvCxnSpPr>
        <p:spPr>
          <a:xfrm flipH="1">
            <a:off x="2290761" y="6014739"/>
            <a:ext cx="338138"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itel 1"/>
          <p:cNvSpPr txBox="1">
            <a:spLocks/>
          </p:cNvSpPr>
          <p:nvPr/>
        </p:nvSpPr>
        <p:spPr>
          <a:xfrm>
            <a:off x="866480" y="352721"/>
            <a:ext cx="10515600" cy="714079"/>
          </a:xfrm>
          <a:prstGeom prst="rect">
            <a:avLst/>
          </a:prstGeom>
          <a:solidFill>
            <a:schemeClr val="accent5">
              <a:lumMod val="75000"/>
            </a:schemeClr>
          </a:solidFill>
        </p:spPr>
        <p:txBody>
          <a:bodyPr>
            <a:normAutofit/>
          </a:bodyPr>
          <a:lstStyle>
            <a:lvl1pPr algn="l" defTabSz="914400" rtl="0" eaLnBrk="1" latinLnBrk="0" hangingPunct="1">
              <a:lnSpc>
                <a:spcPct val="90000"/>
              </a:lnSpc>
              <a:spcBef>
                <a:spcPct val="0"/>
              </a:spcBef>
              <a:buNone/>
              <a:defRPr sz="2800" kern="1200">
                <a:solidFill>
                  <a:schemeClr val="tx2"/>
                </a:solidFill>
                <a:latin typeface="+mj-lt"/>
                <a:ea typeface="+mj-ea"/>
                <a:cs typeface="+mj-cs"/>
              </a:defRPr>
            </a:lvl1pPr>
          </a:lstStyle>
          <a:p>
            <a:r>
              <a:rPr lang="da-DK" sz="2000" dirty="0">
                <a:solidFill>
                  <a:schemeClr val="bg1"/>
                </a:solidFill>
              </a:rPr>
              <a:t>Indkøb af varer eller tjenesteydelser </a:t>
            </a:r>
            <a:r>
              <a:rPr lang="da-DK" sz="2000" u="sng" dirty="0">
                <a:solidFill>
                  <a:schemeClr val="bg1"/>
                </a:solidFill>
              </a:rPr>
              <a:t>under</a:t>
            </a:r>
            <a:r>
              <a:rPr lang="da-DK" sz="2000" dirty="0">
                <a:solidFill>
                  <a:schemeClr val="bg1"/>
                </a:solidFill>
              </a:rPr>
              <a:t> tærskelværdierne</a:t>
            </a:r>
            <a:endParaRPr lang="da-DK" sz="2000" dirty="0">
              <a:solidFill>
                <a:schemeClr val="bg1"/>
              </a:solidFill>
            </a:endParaRPr>
          </a:p>
        </p:txBody>
      </p:sp>
    </p:spTree>
    <p:extLst>
      <p:ext uri="{BB962C8B-B14F-4D97-AF65-F5344CB8AC3E}">
        <p14:creationId xmlns:p14="http://schemas.microsoft.com/office/powerpoint/2010/main" val="533136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nummer 1"/>
          <p:cNvSpPr>
            <a:spLocks noGrp="1"/>
          </p:cNvSpPr>
          <p:nvPr>
            <p:ph type="sldNum" sz="quarter" idx="10"/>
          </p:nvPr>
        </p:nvSpPr>
        <p:spPr/>
        <p:txBody>
          <a:bodyPr/>
          <a:lstStyle/>
          <a:p>
            <a:fld id="{7FBC932F-F4CF-4098-97AF-13CD3D9A4492}" type="slidenum">
              <a:rPr lang="da-DK" smtClean="0"/>
              <a:pPr/>
              <a:t>12</a:t>
            </a:fld>
            <a:endParaRPr lang="da-DK"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899" y="342900"/>
            <a:ext cx="6410325" cy="6140450"/>
          </a:xfrm>
          <a:prstGeom prst="rect">
            <a:avLst/>
          </a:prstGeom>
          <a:solidFill>
            <a:schemeClr val="bg1"/>
          </a:solidFill>
          <a:ln>
            <a:noFill/>
          </a:ln>
        </p:spPr>
      </p:pic>
      <p:sp>
        <p:nvSpPr>
          <p:cNvPr id="3" name="Rektangel 2"/>
          <p:cNvSpPr/>
          <p:nvPr/>
        </p:nvSpPr>
        <p:spPr>
          <a:xfrm>
            <a:off x="114300" y="5915025"/>
            <a:ext cx="15621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p:cNvSpPr/>
          <p:nvPr/>
        </p:nvSpPr>
        <p:spPr>
          <a:xfrm>
            <a:off x="4090986" y="771527"/>
            <a:ext cx="3486150" cy="171450"/>
          </a:xfrm>
          <a:prstGeom prst="rect">
            <a:avLst/>
          </a:prstGeom>
          <a:solidFill>
            <a:schemeClr val="tx1">
              <a:lumMod val="25000"/>
              <a:lumOff val="7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p:cNvSpPr/>
          <p:nvPr/>
        </p:nvSpPr>
        <p:spPr>
          <a:xfrm>
            <a:off x="6034086" y="1143000"/>
            <a:ext cx="3086099" cy="1190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endParaRPr>
          </a:p>
        </p:txBody>
      </p:sp>
      <p:sp>
        <p:nvSpPr>
          <p:cNvPr id="8" name="Rektangel 7"/>
          <p:cNvSpPr/>
          <p:nvPr/>
        </p:nvSpPr>
        <p:spPr>
          <a:xfrm>
            <a:off x="5629275" y="2190750"/>
            <a:ext cx="2124075"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p:cNvSpPr/>
          <p:nvPr/>
        </p:nvSpPr>
        <p:spPr>
          <a:xfrm>
            <a:off x="6886575" y="2790825"/>
            <a:ext cx="2152649" cy="1009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p:cNvSpPr/>
          <p:nvPr/>
        </p:nvSpPr>
        <p:spPr>
          <a:xfrm>
            <a:off x="5953125" y="1228725"/>
            <a:ext cx="3086099" cy="6762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boks 10"/>
          <p:cNvSpPr txBox="1"/>
          <p:nvPr/>
        </p:nvSpPr>
        <p:spPr>
          <a:xfrm>
            <a:off x="6048375" y="1368980"/>
            <a:ext cx="2905125" cy="369332"/>
          </a:xfrm>
          <a:prstGeom prst="rect">
            <a:avLst/>
          </a:prstGeom>
          <a:solidFill>
            <a:schemeClr val="tx1"/>
          </a:solidFill>
        </p:spPr>
        <p:txBody>
          <a:bodyPr wrap="square" rtlCol="0">
            <a:spAutoFit/>
          </a:bodyPr>
          <a:lstStyle/>
          <a:p>
            <a:pPr>
              <a:buClr>
                <a:srgbClr val="073951"/>
              </a:buClr>
              <a:buSzPct val="120000"/>
            </a:pPr>
            <a:r>
              <a:rPr lang="da-DK" sz="900" noProof="1" smtClean="0">
                <a:solidFill>
                  <a:schemeClr val="bg1"/>
                </a:solidFill>
                <a:latin typeface="+mn-lt"/>
                <a:cs typeface="Arial"/>
              </a:rPr>
              <a:t>Kapitlerne henviser til vejledningen om udbudsloven fra Konkurrence- og Forbrugerstyrelsen.</a:t>
            </a:r>
          </a:p>
        </p:txBody>
      </p:sp>
      <p:sp>
        <p:nvSpPr>
          <p:cNvPr id="12" name="Tekstboks 11"/>
          <p:cNvSpPr txBox="1"/>
          <p:nvPr/>
        </p:nvSpPr>
        <p:spPr>
          <a:xfrm>
            <a:off x="7324725" y="5448301"/>
            <a:ext cx="4543425" cy="1042088"/>
          </a:xfrm>
          <a:prstGeom prst="rect">
            <a:avLst/>
          </a:prstGeom>
          <a:noFill/>
          <a:ln w="28575">
            <a:solidFill>
              <a:schemeClr val="accent4">
                <a:lumMod val="60000"/>
                <a:lumOff val="40000"/>
              </a:schemeClr>
            </a:solidFill>
            <a:prstDash val="sysDash"/>
          </a:ln>
        </p:spPr>
        <p:txBody>
          <a:bodyPr wrap="square" rtlCol="0">
            <a:spAutoFit/>
          </a:bodyPr>
          <a:lstStyle/>
          <a:p>
            <a:pPr>
              <a:buClr>
                <a:srgbClr val="073951"/>
              </a:buClr>
              <a:buSzPct val="120000"/>
            </a:pPr>
            <a:endParaRPr lang="da-DK" sz="1200" b="1" noProof="1" smtClean="0">
              <a:solidFill>
                <a:schemeClr val="tx2"/>
              </a:solidFill>
              <a:latin typeface="+mn-lt"/>
              <a:cs typeface="Arial"/>
            </a:endParaRPr>
          </a:p>
        </p:txBody>
      </p:sp>
      <p:sp>
        <p:nvSpPr>
          <p:cNvPr id="6" name="Tekstboks 5"/>
          <p:cNvSpPr txBox="1"/>
          <p:nvPr/>
        </p:nvSpPr>
        <p:spPr>
          <a:xfrm>
            <a:off x="7467599" y="5510540"/>
            <a:ext cx="1652586" cy="1015663"/>
          </a:xfrm>
          <a:prstGeom prst="rect">
            <a:avLst/>
          </a:prstGeom>
          <a:noFill/>
        </p:spPr>
        <p:txBody>
          <a:bodyPr wrap="square" rtlCol="0">
            <a:spAutoFit/>
          </a:bodyPr>
          <a:lstStyle/>
          <a:p>
            <a:pPr>
              <a:buClr>
                <a:srgbClr val="073951"/>
              </a:buClr>
              <a:buSzPct val="120000"/>
            </a:pPr>
            <a:r>
              <a:rPr lang="da-DK" sz="1200" noProof="1" smtClean="0">
                <a:solidFill>
                  <a:schemeClr val="tx2"/>
                </a:solidFill>
                <a:latin typeface="+mj-lt"/>
                <a:cs typeface="Arial"/>
              </a:rPr>
              <a:t>Indkøbet skal  ske på markedsmæssige vilkår (eksemplelvis via):</a:t>
            </a:r>
          </a:p>
          <a:p>
            <a:pPr>
              <a:buClr>
                <a:srgbClr val="073951"/>
              </a:buClr>
              <a:buSzPct val="120000"/>
            </a:pPr>
            <a:endParaRPr lang="da-DK" sz="1200" noProof="1" smtClean="0">
              <a:solidFill>
                <a:schemeClr val="tx2"/>
              </a:solidFill>
              <a:latin typeface="+mj-lt"/>
              <a:cs typeface="Arial"/>
            </a:endParaRPr>
          </a:p>
          <a:p>
            <a:pPr>
              <a:buClr>
                <a:srgbClr val="073951"/>
              </a:buClr>
              <a:buSzPct val="120000"/>
            </a:pPr>
            <a:r>
              <a:rPr lang="da-DK" sz="1000" b="1" noProof="1" smtClean="0">
                <a:solidFill>
                  <a:srgbClr val="FF0000"/>
                </a:solidFill>
                <a:latin typeface="+mj-lt"/>
                <a:cs typeface="Arial"/>
              </a:rPr>
              <a:t>Husk dokumentationen</a:t>
            </a:r>
          </a:p>
        </p:txBody>
      </p:sp>
      <p:sp>
        <p:nvSpPr>
          <p:cNvPr id="13" name="Højre klammeparentes 12"/>
          <p:cNvSpPr/>
          <p:nvPr/>
        </p:nvSpPr>
        <p:spPr>
          <a:xfrm>
            <a:off x="8929690" y="5593148"/>
            <a:ext cx="266701" cy="8431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6" name="Ellipse 15"/>
          <p:cNvSpPr/>
          <p:nvPr/>
        </p:nvSpPr>
        <p:spPr>
          <a:xfrm>
            <a:off x="4291012" y="5032802"/>
            <a:ext cx="466725" cy="3619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boks 14"/>
          <p:cNvSpPr txBox="1"/>
          <p:nvPr/>
        </p:nvSpPr>
        <p:spPr>
          <a:xfrm>
            <a:off x="9305923" y="5448301"/>
            <a:ext cx="2819401" cy="1077218"/>
          </a:xfrm>
          <a:prstGeom prst="rect">
            <a:avLst/>
          </a:prstGeom>
          <a:noFill/>
        </p:spPr>
        <p:txBody>
          <a:bodyPr wrap="square" rtlCol="0">
            <a:spAutoFit/>
          </a:bodyPr>
          <a:lstStyle/>
          <a:p>
            <a:pPr marL="171450" indent="-171450">
              <a:buClr>
                <a:srgbClr val="073951"/>
              </a:buClr>
              <a:buSzPct val="120000"/>
              <a:buFont typeface="Arial" panose="020B0604020202020204" pitchFamily="34" charset="0"/>
              <a:buChar char="•"/>
            </a:pPr>
            <a:r>
              <a:rPr lang="da-DK" sz="1200" noProof="1" smtClean="0">
                <a:solidFill>
                  <a:schemeClr val="tx2"/>
                </a:solidFill>
                <a:latin typeface="+mj-lt"/>
                <a:cs typeface="Arial"/>
              </a:rPr>
              <a:t>Tilbudsindhentning blandt to til flere. </a:t>
            </a:r>
          </a:p>
          <a:p>
            <a:pPr>
              <a:buClr>
                <a:srgbClr val="073951"/>
              </a:buClr>
              <a:buSzPct val="120000"/>
            </a:pPr>
            <a:r>
              <a:rPr lang="da-DK" sz="900" noProof="1" smtClean="0">
                <a:solidFill>
                  <a:srgbClr val="FF0000"/>
                </a:solidFill>
                <a:latin typeface="+mj-lt"/>
                <a:cs typeface="Arial"/>
              </a:rPr>
              <a:t>Eller</a:t>
            </a:r>
            <a:endParaRPr lang="da-DK" sz="1200" noProof="1" smtClean="0">
              <a:latin typeface="+mj-lt"/>
              <a:cs typeface="Arial"/>
            </a:endParaRPr>
          </a:p>
          <a:p>
            <a:pPr marL="171450" indent="-171450">
              <a:buClr>
                <a:srgbClr val="073951"/>
              </a:buClr>
              <a:buSzPct val="120000"/>
              <a:buFont typeface="Arial" panose="020B0604020202020204" pitchFamily="34" charset="0"/>
              <a:buChar char="•"/>
            </a:pPr>
            <a:r>
              <a:rPr lang="da-DK" sz="1200" noProof="1" smtClean="0">
                <a:latin typeface="+mj-lt"/>
                <a:cs typeface="Arial"/>
              </a:rPr>
              <a:t>Markedsafdækning og et tilbud.</a:t>
            </a:r>
          </a:p>
          <a:p>
            <a:pPr>
              <a:buClr>
                <a:srgbClr val="073951"/>
              </a:buClr>
              <a:buSzPct val="120000"/>
            </a:pPr>
            <a:r>
              <a:rPr lang="da-DK" sz="900" noProof="1" smtClean="0">
                <a:solidFill>
                  <a:srgbClr val="FF0000"/>
                </a:solidFill>
                <a:latin typeface="+mj-lt"/>
                <a:cs typeface="Arial"/>
              </a:rPr>
              <a:t>eller </a:t>
            </a:r>
          </a:p>
          <a:p>
            <a:pPr marL="171450" indent="-171450">
              <a:buClr>
                <a:srgbClr val="073951"/>
              </a:buClr>
              <a:buSzPct val="120000"/>
              <a:buFont typeface="Arial" panose="020B0604020202020204" pitchFamily="34" charset="0"/>
              <a:buChar char="•"/>
            </a:pPr>
            <a:r>
              <a:rPr lang="da-DK" sz="1100" noProof="1" smtClean="0">
                <a:latin typeface="+mj-lt"/>
                <a:cs typeface="Arial"/>
              </a:rPr>
              <a:t>Annoncering på egen hjemmeside eller udbud.dk</a:t>
            </a:r>
          </a:p>
        </p:txBody>
      </p:sp>
      <p:sp>
        <p:nvSpPr>
          <p:cNvPr id="18" name="Titel 1"/>
          <p:cNvSpPr txBox="1">
            <a:spLocks/>
          </p:cNvSpPr>
          <p:nvPr/>
        </p:nvSpPr>
        <p:spPr>
          <a:xfrm>
            <a:off x="866480" y="352721"/>
            <a:ext cx="10515600" cy="714079"/>
          </a:xfrm>
          <a:prstGeom prst="rect">
            <a:avLst/>
          </a:prstGeom>
          <a:solidFill>
            <a:schemeClr val="accent5">
              <a:lumMod val="75000"/>
            </a:schemeClr>
          </a:solidFill>
        </p:spPr>
        <p:txBody>
          <a:bodyPr>
            <a:normAutofit/>
          </a:bodyPr>
          <a:lstStyle>
            <a:lvl1pPr algn="l" defTabSz="914400" rtl="0" eaLnBrk="1" latinLnBrk="0" hangingPunct="1">
              <a:lnSpc>
                <a:spcPct val="90000"/>
              </a:lnSpc>
              <a:spcBef>
                <a:spcPct val="0"/>
              </a:spcBef>
              <a:buNone/>
              <a:defRPr sz="2800" kern="1200">
                <a:solidFill>
                  <a:schemeClr val="tx2"/>
                </a:solidFill>
                <a:latin typeface="+mj-lt"/>
                <a:ea typeface="+mj-ea"/>
                <a:cs typeface="+mj-cs"/>
              </a:defRPr>
            </a:lvl1pPr>
          </a:lstStyle>
          <a:p>
            <a:r>
              <a:rPr lang="da-DK" sz="2000" dirty="0">
                <a:solidFill>
                  <a:schemeClr val="bg1"/>
                </a:solidFill>
              </a:rPr>
              <a:t>Indkøb af varer eller tjenesteydelser </a:t>
            </a:r>
            <a:r>
              <a:rPr lang="da-DK" sz="2000" u="sng" dirty="0">
                <a:solidFill>
                  <a:schemeClr val="bg1"/>
                </a:solidFill>
              </a:rPr>
              <a:t>under</a:t>
            </a:r>
            <a:r>
              <a:rPr lang="da-DK" sz="2000" dirty="0">
                <a:solidFill>
                  <a:schemeClr val="bg1"/>
                </a:solidFill>
              </a:rPr>
              <a:t> tærskelværdierne</a:t>
            </a:r>
            <a:endParaRPr lang="da-DK" sz="2000" dirty="0">
              <a:solidFill>
                <a:schemeClr val="bg1"/>
              </a:solidFill>
            </a:endParaRPr>
          </a:p>
        </p:txBody>
      </p:sp>
      <p:sp>
        <p:nvSpPr>
          <p:cNvPr id="19" name="Tekstboks 18"/>
          <p:cNvSpPr txBox="1"/>
          <p:nvPr/>
        </p:nvSpPr>
        <p:spPr>
          <a:xfrm>
            <a:off x="9391650" y="4598088"/>
            <a:ext cx="1285875" cy="699701"/>
          </a:xfrm>
          <a:prstGeom prst="rect">
            <a:avLst/>
          </a:prstGeom>
          <a:noFill/>
          <a:ln w="28575">
            <a:solidFill>
              <a:schemeClr val="accent4">
                <a:lumMod val="60000"/>
                <a:lumOff val="40000"/>
              </a:schemeClr>
            </a:solidFill>
            <a:prstDash val="sysDash"/>
          </a:ln>
        </p:spPr>
        <p:txBody>
          <a:bodyPr wrap="square" rtlCol="0">
            <a:spAutoFit/>
          </a:bodyPr>
          <a:lstStyle/>
          <a:p>
            <a:pPr>
              <a:buClr>
                <a:srgbClr val="073951"/>
              </a:buClr>
              <a:buSzPct val="120000"/>
            </a:pPr>
            <a:endParaRPr lang="da-DK" sz="1200" b="1" noProof="1" smtClean="0">
              <a:solidFill>
                <a:schemeClr val="tx2"/>
              </a:solidFill>
              <a:latin typeface="+mn-lt"/>
              <a:cs typeface="Arial"/>
            </a:endParaRPr>
          </a:p>
        </p:txBody>
      </p:sp>
      <p:sp>
        <p:nvSpPr>
          <p:cNvPr id="17" name="Tekstboks 16"/>
          <p:cNvSpPr txBox="1"/>
          <p:nvPr/>
        </p:nvSpPr>
        <p:spPr>
          <a:xfrm>
            <a:off x="9391650" y="4617304"/>
            <a:ext cx="1285875" cy="830997"/>
          </a:xfrm>
          <a:prstGeom prst="rect">
            <a:avLst/>
          </a:prstGeom>
          <a:noFill/>
        </p:spPr>
        <p:txBody>
          <a:bodyPr wrap="square" rtlCol="0">
            <a:spAutoFit/>
          </a:bodyPr>
          <a:lstStyle/>
          <a:p>
            <a:pPr>
              <a:buClr>
                <a:srgbClr val="073951"/>
              </a:buClr>
              <a:buSzPct val="120000"/>
            </a:pPr>
            <a:r>
              <a:rPr lang="da-DK" sz="1200" noProof="1" smtClean="0">
                <a:solidFill>
                  <a:schemeClr val="tx2"/>
                </a:solidFill>
                <a:latin typeface="+mj-lt"/>
                <a:cs typeface="Arial"/>
              </a:rPr>
              <a:t>Indkøbet skal annonceres på udbud.dk</a:t>
            </a:r>
          </a:p>
          <a:p>
            <a:pPr>
              <a:buClr>
                <a:srgbClr val="073951"/>
              </a:buClr>
              <a:buSzPct val="120000"/>
            </a:pPr>
            <a:endParaRPr lang="da-DK" sz="1200" b="1" noProof="1" smtClean="0">
              <a:solidFill>
                <a:schemeClr val="tx2"/>
              </a:solidFill>
              <a:latin typeface="+mn-lt"/>
              <a:cs typeface="Arial"/>
            </a:endParaRPr>
          </a:p>
        </p:txBody>
      </p:sp>
      <p:cxnSp>
        <p:nvCxnSpPr>
          <p:cNvPr id="21" name="Lige pilforbindelse 20"/>
          <p:cNvCxnSpPr/>
          <p:nvPr/>
        </p:nvCxnSpPr>
        <p:spPr>
          <a:xfrm>
            <a:off x="9120185" y="4961927"/>
            <a:ext cx="271465"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Ellipse 31"/>
          <p:cNvSpPr/>
          <p:nvPr/>
        </p:nvSpPr>
        <p:spPr>
          <a:xfrm>
            <a:off x="5657555" y="5017354"/>
            <a:ext cx="466725" cy="3619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777087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7054" y="365126"/>
            <a:ext cx="10515600" cy="623920"/>
          </a:xfrm>
          <a:solidFill>
            <a:schemeClr val="accent5">
              <a:lumMod val="20000"/>
              <a:lumOff val="80000"/>
            </a:schemeClr>
          </a:solidFill>
        </p:spPr>
        <p:txBody>
          <a:bodyPr>
            <a:normAutofit/>
          </a:bodyPr>
          <a:lstStyle/>
          <a:p>
            <a:r>
              <a:rPr lang="da-DK" sz="2400" dirty="0" smtClean="0"/>
              <a:t>Hvordan skal indkøbene konkurrenceudsættes efter den nye udbudslov?</a:t>
            </a:r>
            <a:endParaRPr lang="da-DK" sz="2400" dirty="0"/>
          </a:p>
        </p:txBody>
      </p:sp>
      <p:sp>
        <p:nvSpPr>
          <p:cNvPr id="3" name="Pladsholder til slidenummer 2"/>
          <p:cNvSpPr>
            <a:spLocks noGrp="1"/>
          </p:cNvSpPr>
          <p:nvPr>
            <p:ph type="sldNum" sz="quarter" idx="10"/>
          </p:nvPr>
        </p:nvSpPr>
        <p:spPr/>
        <p:txBody>
          <a:bodyPr/>
          <a:lstStyle/>
          <a:p>
            <a:fld id="{7FBC932F-F4CF-4098-97AF-13CD3D9A4492}" type="slidenum">
              <a:rPr lang="da-DK" smtClean="0"/>
              <a:pPr/>
              <a:t>13</a:t>
            </a:fld>
            <a:endParaRPr lang="da-DK" dirty="0"/>
          </a:p>
        </p:txBody>
      </p:sp>
      <p:sp>
        <p:nvSpPr>
          <p:cNvPr id="4" name="Pladsholder til tekst 3"/>
          <p:cNvSpPr>
            <a:spLocks noGrp="1"/>
          </p:cNvSpPr>
          <p:nvPr>
            <p:ph type="body" sz="quarter" idx="13"/>
          </p:nvPr>
        </p:nvSpPr>
        <p:spPr>
          <a:xfrm>
            <a:off x="809919" y="1493962"/>
            <a:ext cx="10515600" cy="4615200"/>
          </a:xfrm>
          <a:ln w="3175">
            <a:solidFill>
              <a:schemeClr val="accent6"/>
            </a:solidFill>
            <a:prstDash val="dash"/>
          </a:ln>
        </p:spPr>
        <p:txBody>
          <a:bodyPr>
            <a:normAutofit/>
          </a:bodyPr>
          <a:lstStyle/>
          <a:p>
            <a:pPr marL="0" indent="0">
              <a:buNone/>
            </a:pPr>
            <a:r>
              <a:rPr lang="da-DK" u="sng" dirty="0" smtClean="0">
                <a:latin typeface="+mj-lt"/>
              </a:rPr>
              <a:t>Hvornår </a:t>
            </a:r>
            <a:r>
              <a:rPr lang="da-DK" u="sng" dirty="0">
                <a:latin typeface="+mj-lt"/>
              </a:rPr>
              <a:t>skal indkøbet i EU-udbud</a:t>
            </a:r>
            <a:r>
              <a:rPr lang="da-DK" dirty="0">
                <a:latin typeface="+mj-lt"/>
              </a:rPr>
              <a:t>?</a:t>
            </a:r>
          </a:p>
          <a:p>
            <a:r>
              <a:rPr lang="da-DK" sz="1400" dirty="0">
                <a:latin typeface="+mj-lt"/>
              </a:rPr>
              <a:t>Når værdien af indkøbet forventes at overstige 1.558.409 kr. (tærskelværdien for </a:t>
            </a:r>
            <a:r>
              <a:rPr lang="da-DK" sz="1400" u="sng" dirty="0">
                <a:latin typeface="+mj-lt"/>
              </a:rPr>
              <a:t>EU-udbud</a:t>
            </a:r>
            <a:r>
              <a:rPr lang="da-DK" sz="1400" dirty="0" smtClean="0">
                <a:latin typeface="+mj-lt"/>
              </a:rPr>
              <a:t>)</a:t>
            </a:r>
          </a:p>
          <a:p>
            <a:endParaRPr lang="da-DK" sz="1400" dirty="0" smtClean="0">
              <a:latin typeface="+mj-lt"/>
            </a:endParaRPr>
          </a:p>
          <a:p>
            <a:pPr marL="0" indent="0">
              <a:buNone/>
            </a:pPr>
            <a:r>
              <a:rPr lang="da-DK" u="sng" dirty="0" smtClean="0">
                <a:latin typeface="+mj-lt"/>
              </a:rPr>
              <a:t>Hvornår </a:t>
            </a:r>
            <a:r>
              <a:rPr lang="da-DK" u="sng" dirty="0">
                <a:latin typeface="+mj-lt"/>
              </a:rPr>
              <a:t>skal indkøbet annonceres</a:t>
            </a:r>
            <a:r>
              <a:rPr lang="da-DK" dirty="0">
                <a:latin typeface="+mj-lt"/>
              </a:rPr>
              <a:t>? </a:t>
            </a:r>
          </a:p>
          <a:p>
            <a:r>
              <a:rPr lang="da-DK" sz="1400" dirty="0">
                <a:latin typeface="+mj-lt"/>
              </a:rPr>
              <a:t>Hvis værdien af indkøbet forventes at ligge under tærskelværdien på 1.558.409 kr., har skolen pligt til at annoncere sit indkøb, </a:t>
            </a:r>
            <a:r>
              <a:rPr lang="da-DK" sz="1400" dirty="0" smtClean="0">
                <a:latin typeface="+mj-lt"/>
              </a:rPr>
              <a:t>såfremt indkøbet vurderes </a:t>
            </a:r>
            <a:r>
              <a:rPr lang="da-DK" sz="1400" u="sng" dirty="0" smtClean="0">
                <a:latin typeface="+mj-lt"/>
              </a:rPr>
              <a:t>at have klar grænseoverskridende interesse</a:t>
            </a:r>
            <a:r>
              <a:rPr lang="da-DK" sz="1400" dirty="0" smtClean="0">
                <a:latin typeface="+mj-lt"/>
              </a:rPr>
              <a:t>. </a:t>
            </a:r>
          </a:p>
          <a:p>
            <a:endParaRPr lang="da-DK" sz="1400" dirty="0" smtClean="0">
              <a:latin typeface="+mj-lt"/>
            </a:endParaRPr>
          </a:p>
          <a:p>
            <a:pPr marL="0" indent="0">
              <a:buNone/>
            </a:pPr>
            <a:r>
              <a:rPr lang="da-DK" u="sng" dirty="0" smtClean="0">
                <a:latin typeface="+mj-lt"/>
              </a:rPr>
              <a:t>Hvornår </a:t>
            </a:r>
            <a:r>
              <a:rPr lang="da-DK" u="sng" dirty="0">
                <a:latin typeface="+mj-lt"/>
              </a:rPr>
              <a:t>skal </a:t>
            </a:r>
            <a:r>
              <a:rPr lang="da-DK" u="sng" dirty="0" smtClean="0">
                <a:latin typeface="+mj-lt"/>
              </a:rPr>
              <a:t>indkøbet </a:t>
            </a:r>
            <a:r>
              <a:rPr lang="da-DK" u="sng" dirty="0">
                <a:latin typeface="+mj-lt"/>
              </a:rPr>
              <a:t>ske på markedsmæssige vilkår</a:t>
            </a:r>
            <a:r>
              <a:rPr lang="da-DK" dirty="0">
                <a:latin typeface="+mj-lt"/>
              </a:rPr>
              <a:t>? </a:t>
            </a:r>
          </a:p>
          <a:p>
            <a:r>
              <a:rPr lang="da-DK" sz="1400" dirty="0">
                <a:latin typeface="+mj-lt"/>
              </a:rPr>
              <a:t>Hvis værdien af indkøbet forventes at ligge under tærskelværdien på 1.558.409., skal indkøbet ske på markedsmæssige vilkår (fx ved tilbudsindhentning blandt 2-3 leverandører), </a:t>
            </a:r>
            <a:r>
              <a:rPr lang="da-DK" sz="1400" dirty="0" smtClean="0">
                <a:latin typeface="+mj-lt"/>
              </a:rPr>
              <a:t>hvis </a:t>
            </a:r>
            <a:r>
              <a:rPr lang="da-DK" sz="1400" dirty="0">
                <a:latin typeface="+mj-lt"/>
              </a:rPr>
              <a:t>indkøbet vurderes </a:t>
            </a:r>
            <a:r>
              <a:rPr lang="da-DK" sz="1400" u="sng" dirty="0">
                <a:latin typeface="+mj-lt"/>
              </a:rPr>
              <a:t>at være </a:t>
            </a:r>
            <a:r>
              <a:rPr lang="da-DK" sz="1400" i="1" u="sng" dirty="0">
                <a:latin typeface="+mj-lt"/>
              </a:rPr>
              <a:t>uden</a:t>
            </a:r>
            <a:r>
              <a:rPr lang="da-DK" sz="1400" u="sng" dirty="0">
                <a:latin typeface="+mj-lt"/>
              </a:rPr>
              <a:t> klar grænseoverskridende interesse</a:t>
            </a:r>
            <a:r>
              <a:rPr lang="da-DK" sz="1400" dirty="0">
                <a:latin typeface="+mj-lt"/>
              </a:rPr>
              <a:t>. </a:t>
            </a:r>
            <a:endParaRPr lang="da-DK" sz="2400" dirty="0" smtClean="0"/>
          </a:p>
          <a:p>
            <a:pPr marL="0" indent="0">
              <a:buNone/>
            </a:pPr>
            <a:endParaRPr lang="da-DK" dirty="0" smtClean="0"/>
          </a:p>
          <a:p>
            <a:endParaRPr lang="da-DK" dirty="0"/>
          </a:p>
        </p:txBody>
      </p:sp>
      <p:sp>
        <p:nvSpPr>
          <p:cNvPr id="5" name="Rektangel 4"/>
          <p:cNvSpPr/>
          <p:nvPr/>
        </p:nvSpPr>
        <p:spPr>
          <a:xfrm>
            <a:off x="295275" y="6153148"/>
            <a:ext cx="1304925" cy="5143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251270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5">
              <a:lumMod val="20000"/>
              <a:lumOff val="80000"/>
            </a:schemeClr>
          </a:solidFill>
        </p:spPr>
        <p:txBody>
          <a:bodyPr>
            <a:noAutofit/>
          </a:bodyPr>
          <a:lstStyle/>
          <a:p>
            <a:pPr lvl="1" algn="l" rtl="0">
              <a:lnSpc>
                <a:spcPct val="90000"/>
              </a:lnSpc>
              <a:spcBef>
                <a:spcPct val="0"/>
              </a:spcBef>
            </a:pPr>
            <a:r>
              <a:rPr lang="da-DK" altLang="da-DK" sz="2000" dirty="0" smtClean="0">
                <a:latin typeface="Calibri" panose="020F0502020204030204" pitchFamily="34" charset="0"/>
              </a:rPr>
              <a:t>Indkøb under tærskelværdien </a:t>
            </a:r>
            <a:r>
              <a:rPr lang="da-DK" altLang="da-DK" sz="2000" dirty="0" smtClean="0">
                <a:solidFill>
                  <a:srgbClr val="FF0000"/>
                </a:solidFill>
                <a:latin typeface="Calibri" panose="020F0502020204030204" pitchFamily="34" charset="0"/>
              </a:rPr>
              <a:t>med</a:t>
            </a:r>
            <a:r>
              <a:rPr lang="da-DK" altLang="da-DK" sz="2000" dirty="0" smtClean="0">
                <a:latin typeface="Calibri" panose="020F0502020204030204" pitchFamily="34" charset="0"/>
              </a:rPr>
              <a:t> klar grænseoverskridende interesse (udbudslovens afsnit IV):</a:t>
            </a:r>
            <a:br>
              <a:rPr lang="da-DK" altLang="da-DK" sz="2000" dirty="0" smtClean="0">
                <a:latin typeface="Calibri" panose="020F0502020204030204" pitchFamily="34" charset="0"/>
              </a:rPr>
            </a:br>
            <a:r>
              <a:rPr lang="da-DK" altLang="da-DK" sz="2000" dirty="0" smtClean="0">
                <a:solidFill>
                  <a:schemeClr val="bg2">
                    <a:lumMod val="75000"/>
                  </a:schemeClr>
                </a:solidFill>
                <a:latin typeface="Calibri" panose="020F0502020204030204" pitchFamily="34" charset="0"/>
              </a:rPr>
              <a:t>Annoncering og tildeling</a:t>
            </a:r>
            <a:endParaRPr lang="da-DK" sz="2000" dirty="0">
              <a:solidFill>
                <a:schemeClr val="bg2">
                  <a:lumMod val="75000"/>
                </a:schemeClr>
              </a:solidFill>
            </a:endParaRPr>
          </a:p>
        </p:txBody>
      </p:sp>
      <p:sp>
        <p:nvSpPr>
          <p:cNvPr id="3" name="Pladsholder til slidenummer 2"/>
          <p:cNvSpPr>
            <a:spLocks noGrp="1"/>
          </p:cNvSpPr>
          <p:nvPr>
            <p:ph type="sldNum" sz="quarter" idx="10"/>
          </p:nvPr>
        </p:nvSpPr>
        <p:spPr/>
        <p:txBody>
          <a:bodyPr/>
          <a:lstStyle/>
          <a:p>
            <a:fld id="{7FBC932F-F4CF-4098-97AF-13CD3D9A4492}" type="slidenum">
              <a:rPr lang="da-DK" smtClean="0"/>
              <a:pPr/>
              <a:t>14</a:t>
            </a:fld>
            <a:endParaRPr lang="da-DK" dirty="0"/>
          </a:p>
        </p:txBody>
      </p:sp>
      <p:sp>
        <p:nvSpPr>
          <p:cNvPr id="4" name="Pladsholder til indhold 3"/>
          <p:cNvSpPr>
            <a:spLocks noGrp="1"/>
          </p:cNvSpPr>
          <p:nvPr>
            <p:ph sz="quarter" idx="11"/>
          </p:nvPr>
        </p:nvSpPr>
        <p:spPr>
          <a:ln>
            <a:solidFill>
              <a:schemeClr val="accent6"/>
            </a:solidFill>
            <a:prstDash val="sysDash"/>
          </a:ln>
        </p:spPr>
        <p:txBody>
          <a:bodyPr/>
          <a:lstStyle/>
          <a:p>
            <a:pPr>
              <a:spcBef>
                <a:spcPts val="0"/>
              </a:spcBef>
            </a:pPr>
            <a:r>
              <a:rPr lang="da-DK" sz="1400" u="sng" dirty="0" smtClean="0">
                <a:latin typeface="+mj-lt"/>
              </a:rPr>
              <a:t>Annoncering</a:t>
            </a:r>
            <a:r>
              <a:rPr lang="da-DK" sz="1400" dirty="0" smtClean="0">
                <a:latin typeface="+mj-lt"/>
              </a:rPr>
              <a:t>: </a:t>
            </a:r>
          </a:p>
          <a:p>
            <a:pPr>
              <a:spcBef>
                <a:spcPts val="0"/>
              </a:spcBef>
            </a:pPr>
            <a:r>
              <a:rPr lang="da-DK" sz="1400" dirty="0" smtClean="0">
                <a:latin typeface="+mj-lt"/>
              </a:rPr>
              <a:t>Indkøbet skal annonceres på udbud.dk. Indholdet </a:t>
            </a:r>
            <a:r>
              <a:rPr lang="da-DK" sz="1400" dirty="0">
                <a:latin typeface="+mj-lt"/>
              </a:rPr>
              <a:t>af annonceringen skal overholde standardformularerne på </a:t>
            </a:r>
            <a:r>
              <a:rPr lang="da-DK" sz="1400" dirty="0" smtClean="0">
                <a:latin typeface="+mj-lt"/>
                <a:hlinkClick r:id="rId2"/>
              </a:rPr>
              <a:t>www.udbud.dk</a:t>
            </a:r>
            <a:r>
              <a:rPr lang="da-DK" sz="1400" dirty="0" smtClean="0">
                <a:latin typeface="+mj-lt"/>
              </a:rPr>
              <a:t> og bl.a. indeholde</a:t>
            </a:r>
            <a:r>
              <a:rPr lang="da-DK" dirty="0">
                <a:latin typeface="+mj-lt"/>
              </a:rPr>
              <a:t>: </a:t>
            </a:r>
            <a:endParaRPr lang="da-DK" dirty="0" smtClean="0">
              <a:latin typeface="+mj-lt"/>
            </a:endParaRPr>
          </a:p>
          <a:p>
            <a:pPr marL="285750" lvl="0" indent="-285750">
              <a:lnSpc>
                <a:spcPct val="100000"/>
              </a:lnSpc>
              <a:buFont typeface="Wingdings" panose="05000000000000000000" pitchFamily="2" charset="2"/>
              <a:buChar char="v"/>
            </a:pPr>
            <a:r>
              <a:rPr lang="da-DK" sz="1400" dirty="0" smtClean="0">
                <a:latin typeface="+mj-lt"/>
              </a:rPr>
              <a:t>Beskrivelsen </a:t>
            </a:r>
            <a:r>
              <a:rPr lang="da-DK" sz="1400" dirty="0">
                <a:latin typeface="+mj-lt"/>
              </a:rPr>
              <a:t>af opgaven </a:t>
            </a:r>
          </a:p>
          <a:p>
            <a:pPr marL="285750" lvl="0" indent="-285750">
              <a:lnSpc>
                <a:spcPct val="100000"/>
              </a:lnSpc>
              <a:buFont typeface="Wingdings" panose="05000000000000000000" pitchFamily="2" charset="2"/>
              <a:buChar char="v"/>
            </a:pPr>
            <a:r>
              <a:rPr lang="da-DK" sz="1400" dirty="0">
                <a:latin typeface="+mj-lt"/>
              </a:rPr>
              <a:t>Kontaktoplysninger </a:t>
            </a:r>
          </a:p>
          <a:p>
            <a:pPr marL="285750" lvl="0" indent="-285750">
              <a:lnSpc>
                <a:spcPct val="100000"/>
              </a:lnSpc>
              <a:buFont typeface="Wingdings" panose="05000000000000000000" pitchFamily="2" charset="2"/>
              <a:buChar char="v"/>
            </a:pPr>
            <a:r>
              <a:rPr lang="da-DK" sz="1400" dirty="0">
                <a:latin typeface="+mj-lt"/>
              </a:rPr>
              <a:t>Tilbudsfrist og evt. ansøgningsfrist </a:t>
            </a:r>
          </a:p>
          <a:p>
            <a:pPr marL="285750" lvl="0" indent="-285750">
              <a:lnSpc>
                <a:spcPct val="100000"/>
              </a:lnSpc>
              <a:buFont typeface="Wingdings" panose="05000000000000000000" pitchFamily="2" charset="2"/>
              <a:buChar char="v"/>
            </a:pPr>
            <a:r>
              <a:rPr lang="da-DK" sz="1400" dirty="0">
                <a:latin typeface="+mj-lt"/>
              </a:rPr>
              <a:t>Ordregivers adresse </a:t>
            </a:r>
          </a:p>
          <a:p>
            <a:pPr marL="285750" lvl="0" indent="-285750">
              <a:lnSpc>
                <a:spcPct val="100000"/>
              </a:lnSpc>
              <a:buFont typeface="Wingdings" panose="05000000000000000000" pitchFamily="2" charset="2"/>
              <a:buChar char="v"/>
            </a:pPr>
            <a:r>
              <a:rPr lang="da-DK" sz="1400" dirty="0">
                <a:latin typeface="+mj-lt"/>
              </a:rPr>
              <a:t>Kriterier for tildeling (Det valgte kriterie skal blot være sagligt, objektivt og ikkediskriminerende og dermed egnet til at identificere det bedste tilbud). </a:t>
            </a:r>
            <a:endParaRPr lang="da-DK" sz="1400" dirty="0" smtClean="0">
              <a:latin typeface="+mj-lt"/>
            </a:endParaRPr>
          </a:p>
          <a:p>
            <a:pPr lvl="0"/>
            <a:endParaRPr lang="da-DK" sz="1400" dirty="0" smtClean="0">
              <a:latin typeface="+mj-lt"/>
            </a:endParaRPr>
          </a:p>
          <a:p>
            <a:r>
              <a:rPr lang="da-DK" sz="1400" u="sng" dirty="0">
                <a:latin typeface="+mj-lt"/>
              </a:rPr>
              <a:t>Procedure for tildeling</a:t>
            </a:r>
            <a:r>
              <a:rPr lang="da-DK" sz="1400" dirty="0">
                <a:latin typeface="+mj-lt"/>
              </a:rPr>
              <a:t>: </a:t>
            </a:r>
          </a:p>
          <a:p>
            <a:pPr marL="285750" indent="-285750">
              <a:buFont typeface="Wingdings" panose="05000000000000000000" pitchFamily="2" charset="2"/>
              <a:buChar char="v"/>
            </a:pPr>
            <a:r>
              <a:rPr lang="da-DK" sz="1400" dirty="0">
                <a:latin typeface="+mj-lt"/>
              </a:rPr>
              <a:t>Ordregiver har frihed til at tilrettelægge proceduren eller fremgangsmåden for det enkelte udbud i overensstemmelse med grundlæggende principper om ligebehandling og gennemsigtighed. </a:t>
            </a:r>
          </a:p>
          <a:p>
            <a:pPr marL="285750" indent="-285750">
              <a:buFont typeface="Wingdings" panose="05000000000000000000" pitchFamily="2" charset="2"/>
              <a:buChar char="v"/>
            </a:pPr>
            <a:r>
              <a:rPr lang="da-DK" sz="1400" dirty="0">
                <a:latin typeface="+mj-lt"/>
              </a:rPr>
              <a:t>Ordregiver skal derfor offentliggøre hvilken </a:t>
            </a:r>
            <a:r>
              <a:rPr lang="da-DK" sz="1400" dirty="0" smtClean="0">
                <a:latin typeface="+mj-lt"/>
              </a:rPr>
              <a:t>fremgangsmåde, </a:t>
            </a:r>
            <a:r>
              <a:rPr lang="da-DK" sz="1400" dirty="0">
                <a:latin typeface="+mj-lt"/>
              </a:rPr>
              <a:t>der anvendes.</a:t>
            </a:r>
          </a:p>
          <a:p>
            <a:endParaRPr lang="da-DK" dirty="0"/>
          </a:p>
          <a:p>
            <a:endParaRPr lang="da-DK" dirty="0"/>
          </a:p>
        </p:txBody>
      </p:sp>
      <p:sp>
        <p:nvSpPr>
          <p:cNvPr id="5" name="Rektangel 4"/>
          <p:cNvSpPr/>
          <p:nvPr/>
        </p:nvSpPr>
        <p:spPr>
          <a:xfrm>
            <a:off x="200024" y="5981700"/>
            <a:ext cx="1438275" cy="628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018855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5">
              <a:lumMod val="20000"/>
              <a:lumOff val="80000"/>
            </a:schemeClr>
          </a:solidFill>
        </p:spPr>
        <p:txBody>
          <a:bodyPr>
            <a:noAutofit/>
          </a:bodyPr>
          <a:lstStyle/>
          <a:p>
            <a:pPr lvl="1" algn="l" rtl="0">
              <a:lnSpc>
                <a:spcPct val="90000"/>
              </a:lnSpc>
              <a:spcBef>
                <a:spcPct val="0"/>
              </a:spcBef>
            </a:pPr>
            <a:r>
              <a:rPr lang="da-DK" altLang="da-DK" sz="2000" dirty="0" smtClean="0">
                <a:latin typeface="Calibri" panose="020F0502020204030204" pitchFamily="34" charset="0"/>
              </a:rPr>
              <a:t>Indkøb under tærskelværdien </a:t>
            </a:r>
            <a:r>
              <a:rPr lang="da-DK" altLang="da-DK" sz="2000" dirty="0" smtClean="0">
                <a:solidFill>
                  <a:srgbClr val="FF0000"/>
                </a:solidFill>
                <a:latin typeface="Calibri" panose="020F0502020204030204" pitchFamily="34" charset="0"/>
              </a:rPr>
              <a:t>med</a:t>
            </a:r>
            <a:r>
              <a:rPr lang="da-DK" altLang="da-DK" sz="2000" dirty="0" smtClean="0">
                <a:latin typeface="Calibri" panose="020F0502020204030204" pitchFamily="34" charset="0"/>
              </a:rPr>
              <a:t> klar grænseoverskridende interesse (udbudslovens afsnit IV):</a:t>
            </a:r>
            <a:br>
              <a:rPr lang="da-DK" altLang="da-DK" sz="2000" dirty="0" smtClean="0">
                <a:latin typeface="Calibri" panose="020F0502020204030204" pitchFamily="34" charset="0"/>
              </a:rPr>
            </a:br>
            <a:r>
              <a:rPr lang="da-DK" altLang="da-DK" sz="2000" dirty="0" smtClean="0">
                <a:solidFill>
                  <a:schemeClr val="bg2">
                    <a:lumMod val="75000"/>
                  </a:schemeClr>
                </a:solidFill>
                <a:latin typeface="Calibri" panose="020F0502020204030204" pitchFamily="34" charset="0"/>
              </a:rPr>
              <a:t>Udbudsmaterialet, tidsfrister og underretning</a:t>
            </a:r>
            <a:endParaRPr lang="da-DK" sz="2000" dirty="0">
              <a:solidFill>
                <a:schemeClr val="bg2">
                  <a:lumMod val="75000"/>
                </a:schemeClr>
              </a:solidFill>
            </a:endParaRPr>
          </a:p>
        </p:txBody>
      </p:sp>
      <p:sp>
        <p:nvSpPr>
          <p:cNvPr id="3" name="Pladsholder til slidenummer 2"/>
          <p:cNvSpPr>
            <a:spLocks noGrp="1"/>
          </p:cNvSpPr>
          <p:nvPr>
            <p:ph type="sldNum" sz="quarter" idx="10"/>
          </p:nvPr>
        </p:nvSpPr>
        <p:spPr>
          <a:xfrm>
            <a:off x="10888824" y="6327775"/>
            <a:ext cx="464976" cy="365125"/>
          </a:xfrm>
        </p:spPr>
        <p:txBody>
          <a:bodyPr/>
          <a:lstStyle/>
          <a:p>
            <a:fld id="{7FBC932F-F4CF-4098-97AF-13CD3D9A4492}" type="slidenum">
              <a:rPr lang="da-DK" smtClean="0"/>
              <a:pPr/>
              <a:t>15</a:t>
            </a:fld>
            <a:endParaRPr lang="da-DK" dirty="0"/>
          </a:p>
        </p:txBody>
      </p:sp>
      <p:sp>
        <p:nvSpPr>
          <p:cNvPr id="4" name="Pladsholder til indhold 3"/>
          <p:cNvSpPr>
            <a:spLocks noGrp="1"/>
          </p:cNvSpPr>
          <p:nvPr>
            <p:ph sz="quarter" idx="11"/>
          </p:nvPr>
        </p:nvSpPr>
        <p:spPr>
          <a:xfrm>
            <a:off x="828774" y="1131217"/>
            <a:ext cx="10563126" cy="4793333"/>
          </a:xfrm>
          <a:ln>
            <a:solidFill>
              <a:schemeClr val="accent6"/>
            </a:solidFill>
            <a:prstDash val="sysDash"/>
          </a:ln>
        </p:spPr>
        <p:txBody>
          <a:bodyPr/>
          <a:lstStyle/>
          <a:p>
            <a:r>
              <a:rPr lang="da-DK" sz="1400" u="sng" dirty="0" smtClean="0">
                <a:latin typeface="Calibri" panose="020F0502020204030204" pitchFamily="34" charset="0"/>
              </a:rPr>
              <a:t>Udbudsmaterialet</a:t>
            </a:r>
          </a:p>
          <a:p>
            <a:endParaRPr lang="da-DK" sz="1400" u="sng" dirty="0" smtClean="0">
              <a:latin typeface="Calibri" panose="020F0502020204030204" pitchFamily="34" charset="0"/>
            </a:endParaRPr>
          </a:p>
          <a:p>
            <a:endParaRPr lang="da-DK" sz="1400" u="sng" dirty="0" smtClean="0">
              <a:latin typeface="Calibri" panose="020F0502020204030204" pitchFamily="34" charset="0"/>
            </a:endParaRPr>
          </a:p>
          <a:p>
            <a:endParaRPr lang="da-DK" sz="1400" u="sng" dirty="0">
              <a:latin typeface="Calibri" panose="020F0502020204030204" pitchFamily="34" charset="0"/>
            </a:endParaRPr>
          </a:p>
          <a:p>
            <a:endParaRPr lang="da-DK" dirty="0"/>
          </a:p>
          <a:p>
            <a:pPr marL="285750" indent="-285750">
              <a:buFont typeface="Wingdings" panose="05000000000000000000" pitchFamily="2" charset="2"/>
              <a:buChar char="v"/>
            </a:pPr>
            <a:endParaRPr lang="da-DK" dirty="0"/>
          </a:p>
        </p:txBody>
      </p:sp>
      <p:sp>
        <p:nvSpPr>
          <p:cNvPr id="5" name="Rektangel 4"/>
          <p:cNvSpPr/>
          <p:nvPr/>
        </p:nvSpPr>
        <p:spPr>
          <a:xfrm>
            <a:off x="1008668" y="1489435"/>
            <a:ext cx="8135332" cy="4616648"/>
          </a:xfrm>
          <a:prstGeom prst="rect">
            <a:avLst/>
          </a:prstGeom>
        </p:spPr>
        <p:txBody>
          <a:bodyPr wrap="square">
            <a:spAutoFit/>
          </a:bodyPr>
          <a:lstStyle/>
          <a:p>
            <a:pPr marL="285750" indent="-285750">
              <a:buFont typeface="Wingdings" panose="05000000000000000000" pitchFamily="2" charset="2"/>
              <a:buChar char="v"/>
            </a:pPr>
            <a:r>
              <a:rPr lang="da-DK" sz="1400" dirty="0" smtClean="0">
                <a:latin typeface="+mj-lt"/>
              </a:rPr>
              <a:t>Der er ikke </a:t>
            </a:r>
            <a:r>
              <a:rPr lang="da-DK" sz="1400" dirty="0">
                <a:latin typeface="+mj-lt"/>
              </a:rPr>
              <a:t>krav om udarbejdelse af udbudsmateriale med detaljerede beskrivelser af den udbudte ydelse. </a:t>
            </a:r>
            <a:endParaRPr lang="da-DK" sz="1400" dirty="0" smtClean="0">
              <a:latin typeface="+mj-lt"/>
            </a:endParaRPr>
          </a:p>
          <a:p>
            <a:pPr marL="285750" indent="-285750">
              <a:buFont typeface="Wingdings" panose="05000000000000000000" pitchFamily="2" charset="2"/>
              <a:buChar char="v"/>
            </a:pPr>
            <a:endParaRPr lang="da-DK" sz="1400" dirty="0">
              <a:solidFill>
                <a:schemeClr val="bg2">
                  <a:lumMod val="75000"/>
                </a:schemeClr>
              </a:solidFill>
              <a:latin typeface="+mj-lt"/>
            </a:endParaRPr>
          </a:p>
          <a:p>
            <a:pPr marL="285750" indent="-285750">
              <a:buFont typeface="Wingdings" panose="05000000000000000000" pitchFamily="2" charset="2"/>
              <a:buChar char="v"/>
            </a:pPr>
            <a:r>
              <a:rPr lang="da-DK" sz="1400" dirty="0" smtClean="0">
                <a:latin typeface="+mj-lt"/>
              </a:rPr>
              <a:t>Det </a:t>
            </a:r>
            <a:r>
              <a:rPr lang="da-DK" sz="1400" dirty="0">
                <a:latin typeface="+mj-lt"/>
              </a:rPr>
              <a:t>skal dog være muligt for tilbudsgiverne at kunne fastslå indholdet af den udbudte ydelse. </a:t>
            </a:r>
            <a:endParaRPr lang="da-DK" sz="1400" dirty="0" smtClean="0">
              <a:latin typeface="+mj-lt"/>
            </a:endParaRPr>
          </a:p>
          <a:p>
            <a:pPr marL="285750" indent="-285750">
              <a:buFont typeface="Wingdings" panose="05000000000000000000" pitchFamily="2" charset="2"/>
              <a:buChar char="v"/>
            </a:pPr>
            <a:endParaRPr lang="da-DK" sz="1400" dirty="0">
              <a:latin typeface="+mj-lt"/>
            </a:endParaRPr>
          </a:p>
          <a:p>
            <a:pPr marL="285750" indent="-285750">
              <a:buFont typeface="Wingdings" panose="05000000000000000000" pitchFamily="2" charset="2"/>
              <a:buChar char="v"/>
            </a:pPr>
            <a:r>
              <a:rPr lang="da-DK" sz="1400" dirty="0" smtClean="0">
                <a:latin typeface="+mj-lt"/>
              </a:rPr>
              <a:t>Beskrivelsen </a:t>
            </a:r>
            <a:r>
              <a:rPr lang="da-DK" sz="1400" dirty="0">
                <a:latin typeface="+mj-lt"/>
              </a:rPr>
              <a:t>skal som minimum have en detaljeringsgrad, der gør det muligt at identificere indkøbets centrale elementer, herunder mindstekrav samt kriterier for tildeling, der gør det klart, hvad ordregiver tillægger betydning ved vurderingen af tilbuddene</a:t>
            </a:r>
            <a:r>
              <a:rPr lang="da-DK" sz="1400" dirty="0" smtClean="0">
                <a:latin typeface="+mj-lt"/>
              </a:rPr>
              <a:t>.</a:t>
            </a:r>
          </a:p>
          <a:p>
            <a:endParaRPr lang="da-DK" sz="1400" dirty="0" smtClean="0">
              <a:latin typeface="+mj-lt"/>
            </a:endParaRPr>
          </a:p>
          <a:p>
            <a:r>
              <a:rPr lang="da-DK" sz="1400" u="sng" dirty="0" smtClean="0">
                <a:latin typeface="+mj-lt"/>
              </a:rPr>
              <a:t>Tidsfriste</a:t>
            </a:r>
            <a:r>
              <a:rPr lang="da-DK" sz="1400" dirty="0" smtClean="0">
                <a:latin typeface="+mj-lt"/>
              </a:rPr>
              <a:t>r</a:t>
            </a:r>
            <a:endParaRPr lang="da-DK" sz="1400" dirty="0">
              <a:latin typeface="+mj-lt"/>
            </a:endParaRPr>
          </a:p>
          <a:p>
            <a:pPr marL="285750" indent="-285750">
              <a:buFont typeface="Wingdings" panose="05000000000000000000" pitchFamily="2" charset="2"/>
              <a:buChar char="v"/>
            </a:pPr>
            <a:endParaRPr lang="da-DK" sz="1400" dirty="0" smtClean="0">
              <a:latin typeface="+mj-lt"/>
            </a:endParaRPr>
          </a:p>
          <a:p>
            <a:pPr marL="285750" indent="-285750">
              <a:buFont typeface="Wingdings" panose="05000000000000000000" pitchFamily="2" charset="2"/>
              <a:buChar char="v"/>
            </a:pPr>
            <a:r>
              <a:rPr lang="da-DK" sz="1400" dirty="0">
                <a:latin typeface="+mj-lt"/>
              </a:rPr>
              <a:t>Der gælder ingen specifikke minimumstidsfrister. </a:t>
            </a:r>
            <a:r>
              <a:rPr lang="da-DK" sz="1400" dirty="0" smtClean="0">
                <a:latin typeface="+mj-lt"/>
              </a:rPr>
              <a:t>Fristerne </a:t>
            </a:r>
            <a:r>
              <a:rPr lang="da-DK" sz="1400" dirty="0">
                <a:latin typeface="+mj-lt"/>
              </a:rPr>
              <a:t>for ansøgning om deltagelse eller afgivelse af tilbud skal dog være passende</a:t>
            </a:r>
            <a:r>
              <a:rPr lang="da-DK" sz="1400" dirty="0" smtClean="0">
                <a:latin typeface="+mj-lt"/>
              </a:rPr>
              <a:t>.</a:t>
            </a:r>
          </a:p>
          <a:p>
            <a:pPr marL="285750" indent="-285750">
              <a:buFont typeface="Wingdings" panose="05000000000000000000" pitchFamily="2" charset="2"/>
              <a:buChar char="v"/>
            </a:pPr>
            <a:endParaRPr lang="da-DK" sz="1400" dirty="0">
              <a:latin typeface="+mj-lt"/>
            </a:endParaRPr>
          </a:p>
          <a:p>
            <a:r>
              <a:rPr lang="da-DK" sz="1400" u="sng" dirty="0" smtClean="0">
                <a:latin typeface="+mj-lt"/>
              </a:rPr>
              <a:t>Underretning</a:t>
            </a:r>
          </a:p>
          <a:p>
            <a:endParaRPr lang="da-DK" sz="1400" u="sng" dirty="0" smtClean="0">
              <a:latin typeface="+mj-lt"/>
            </a:endParaRPr>
          </a:p>
          <a:p>
            <a:pPr marL="285750" indent="-285750">
              <a:buFont typeface="Wingdings" panose="05000000000000000000" pitchFamily="2" charset="2"/>
              <a:buChar char="v"/>
            </a:pPr>
            <a:r>
              <a:rPr lang="da-DK" sz="1400" dirty="0" smtClean="0">
                <a:latin typeface="+mj-lt"/>
              </a:rPr>
              <a:t>Ordregiver </a:t>
            </a:r>
            <a:r>
              <a:rPr lang="da-DK" sz="1400" dirty="0">
                <a:latin typeface="+mj-lt"/>
              </a:rPr>
              <a:t>skal samtidigt og skriftligt underrette de tilbudsgivere, som har afgivet tilbud, om hvilken beslutning ordregiveren har truffet om tildelingen. </a:t>
            </a:r>
          </a:p>
          <a:p>
            <a:pPr marL="285750" indent="-285750">
              <a:buFont typeface="Wingdings" panose="05000000000000000000" pitchFamily="2" charset="2"/>
              <a:buChar char="v"/>
            </a:pPr>
            <a:endParaRPr lang="da-DK" sz="1400" dirty="0">
              <a:latin typeface="+mj-lt"/>
            </a:endParaRPr>
          </a:p>
          <a:p>
            <a:pPr marL="285750" indent="-285750">
              <a:buFont typeface="Wingdings" panose="05000000000000000000" pitchFamily="2" charset="2"/>
              <a:buChar char="v"/>
            </a:pPr>
            <a:r>
              <a:rPr lang="da-DK" sz="1400" dirty="0">
                <a:latin typeface="+mj-lt"/>
              </a:rPr>
              <a:t>Ordregiver er forpligtet til at give en begrundelse for tildelingen, hvis der anmodes herom.</a:t>
            </a:r>
          </a:p>
          <a:p>
            <a:pPr marL="285750" indent="-285750">
              <a:buFont typeface="Wingdings" panose="05000000000000000000" pitchFamily="2" charset="2"/>
              <a:buChar char="v"/>
            </a:pPr>
            <a:endParaRPr lang="da-DK" sz="1400" dirty="0">
              <a:latin typeface="+mj-lt"/>
            </a:endParaRPr>
          </a:p>
          <a:p>
            <a:pPr marL="285750" indent="-285750">
              <a:buFont typeface="Wingdings" panose="05000000000000000000" pitchFamily="2" charset="2"/>
              <a:buChar char="v"/>
            </a:pPr>
            <a:endParaRPr lang="da-DK" sz="1400" dirty="0">
              <a:latin typeface="+mj-lt"/>
            </a:endParaRPr>
          </a:p>
        </p:txBody>
      </p:sp>
      <p:sp>
        <p:nvSpPr>
          <p:cNvPr id="6" name="Rektangel 5"/>
          <p:cNvSpPr/>
          <p:nvPr/>
        </p:nvSpPr>
        <p:spPr>
          <a:xfrm>
            <a:off x="228600" y="5991225"/>
            <a:ext cx="1428750" cy="704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250002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5">
              <a:lumMod val="20000"/>
              <a:lumOff val="80000"/>
            </a:schemeClr>
          </a:solidFill>
        </p:spPr>
        <p:txBody>
          <a:bodyPr>
            <a:noAutofit/>
          </a:bodyPr>
          <a:lstStyle/>
          <a:p>
            <a:pPr lvl="1" algn="l" rtl="0">
              <a:lnSpc>
                <a:spcPct val="90000"/>
              </a:lnSpc>
              <a:spcBef>
                <a:spcPct val="0"/>
              </a:spcBef>
            </a:pPr>
            <a:r>
              <a:rPr lang="da-DK" altLang="da-DK" sz="2000" dirty="0" smtClean="0">
                <a:latin typeface="Calibri" panose="020F0502020204030204" pitchFamily="34" charset="0"/>
              </a:rPr>
              <a:t>Indkøb under tærskelværdien </a:t>
            </a:r>
            <a:r>
              <a:rPr lang="da-DK" altLang="da-DK" sz="2000" dirty="0" smtClean="0">
                <a:solidFill>
                  <a:srgbClr val="FF0000"/>
                </a:solidFill>
                <a:latin typeface="Calibri" panose="020F0502020204030204" pitchFamily="34" charset="0"/>
              </a:rPr>
              <a:t>uden</a:t>
            </a:r>
            <a:r>
              <a:rPr lang="da-DK" altLang="da-DK" sz="2000" dirty="0" smtClean="0">
                <a:latin typeface="Calibri" panose="020F0502020204030204" pitchFamily="34" charset="0"/>
              </a:rPr>
              <a:t> klar grænseoverskridende interesse (udbudslovens afsnit IV):</a:t>
            </a:r>
            <a:br>
              <a:rPr lang="da-DK" altLang="da-DK" sz="2000" dirty="0" smtClean="0">
                <a:latin typeface="Calibri" panose="020F0502020204030204" pitchFamily="34" charset="0"/>
              </a:rPr>
            </a:br>
            <a:endParaRPr lang="da-DK" sz="2000" dirty="0">
              <a:solidFill>
                <a:schemeClr val="bg2">
                  <a:lumMod val="75000"/>
                </a:schemeClr>
              </a:solidFill>
            </a:endParaRPr>
          </a:p>
        </p:txBody>
      </p:sp>
      <p:sp>
        <p:nvSpPr>
          <p:cNvPr id="3" name="Pladsholder til slidenummer 2"/>
          <p:cNvSpPr>
            <a:spLocks noGrp="1"/>
          </p:cNvSpPr>
          <p:nvPr>
            <p:ph type="sldNum" sz="quarter" idx="10"/>
          </p:nvPr>
        </p:nvSpPr>
        <p:spPr/>
        <p:txBody>
          <a:bodyPr/>
          <a:lstStyle/>
          <a:p>
            <a:fld id="{7FBC932F-F4CF-4098-97AF-13CD3D9A4492}" type="slidenum">
              <a:rPr lang="da-DK" smtClean="0"/>
              <a:pPr/>
              <a:t>16</a:t>
            </a:fld>
            <a:endParaRPr lang="da-DK" dirty="0"/>
          </a:p>
        </p:txBody>
      </p:sp>
      <p:sp>
        <p:nvSpPr>
          <p:cNvPr id="4" name="Pladsholder til indhold 3"/>
          <p:cNvSpPr>
            <a:spLocks noGrp="1"/>
          </p:cNvSpPr>
          <p:nvPr>
            <p:ph sz="quarter" idx="11"/>
          </p:nvPr>
        </p:nvSpPr>
        <p:spPr>
          <a:ln>
            <a:solidFill>
              <a:schemeClr val="accent6"/>
            </a:solidFill>
            <a:prstDash val="sysDash"/>
          </a:ln>
        </p:spPr>
        <p:txBody>
          <a:bodyPr>
            <a:normAutofit lnSpcReduction="10000"/>
          </a:bodyPr>
          <a:lstStyle/>
          <a:p>
            <a:endParaRPr lang="da-DK" sz="1400" dirty="0">
              <a:latin typeface="+mj-lt"/>
            </a:endParaRPr>
          </a:p>
          <a:p>
            <a:pPr>
              <a:spcBef>
                <a:spcPct val="0"/>
              </a:spcBef>
            </a:pPr>
            <a:r>
              <a:rPr lang="da-DK" altLang="da-DK" sz="1400" dirty="0">
                <a:latin typeface="+mj-lt"/>
              </a:rPr>
              <a:t>§ 193, stk. 5</a:t>
            </a:r>
          </a:p>
          <a:p>
            <a:pPr>
              <a:spcBef>
                <a:spcPct val="0"/>
              </a:spcBef>
            </a:pPr>
            <a:r>
              <a:rPr lang="da-DK" altLang="da-DK" sz="1400" dirty="0">
                <a:latin typeface="+mj-lt"/>
              </a:rPr>
              <a:t>En ordregiver (…) skal handle i overensstemmelse med de forvaltningsretlige principper om saglighed, økonomisk forsvarlig forvaltning, forbuddet mod varetagelse af uvedkommende hensyn, ligebehandlingsprincippet og proportionalitetsprincippet. </a:t>
            </a:r>
          </a:p>
          <a:p>
            <a:r>
              <a:rPr lang="da-DK" sz="1400" u="sng" dirty="0" smtClean="0">
                <a:latin typeface="+mj-lt"/>
              </a:rPr>
              <a:t>Indkøb på markedsmæssige vilkår</a:t>
            </a:r>
          </a:p>
          <a:p>
            <a:r>
              <a:rPr lang="da-DK" sz="1400" dirty="0" smtClean="0">
                <a:latin typeface="+mj-lt"/>
              </a:rPr>
              <a:t>Indkøbet </a:t>
            </a:r>
            <a:r>
              <a:rPr lang="da-DK" sz="1400" dirty="0">
                <a:latin typeface="+mj-lt"/>
              </a:rPr>
              <a:t>skal foregå på markedsmæssige vilkår. Udbudsloven foreskriver tre fremgangsmåder, som skal sikre, at indkøbet sker på markedsvilkår. Det kan eksempelvis ske ved, at ordregiver:</a:t>
            </a:r>
          </a:p>
          <a:p>
            <a:pPr marL="285750" lvl="0" indent="-285750">
              <a:buFont typeface="Wingdings" panose="05000000000000000000" pitchFamily="2" charset="2"/>
              <a:buChar char="v"/>
            </a:pPr>
            <a:r>
              <a:rPr lang="da-DK" sz="1400" dirty="0" smtClean="0">
                <a:latin typeface="+mj-lt"/>
              </a:rPr>
              <a:t>Gennemfører </a:t>
            </a:r>
            <a:r>
              <a:rPr lang="da-DK" sz="1400" dirty="0">
                <a:latin typeface="+mj-lt"/>
              </a:rPr>
              <a:t>en markedsafdækning (</a:t>
            </a:r>
            <a:r>
              <a:rPr lang="da-DK" sz="1400" dirty="0" err="1" smtClean="0">
                <a:latin typeface="+mj-lt"/>
              </a:rPr>
              <a:t>benchmark</a:t>
            </a:r>
            <a:r>
              <a:rPr lang="da-DK" sz="1400" dirty="0" smtClean="0">
                <a:latin typeface="+mj-lt"/>
              </a:rPr>
              <a:t>-undersøgelser</a:t>
            </a:r>
            <a:r>
              <a:rPr lang="da-DK" sz="1400" dirty="0">
                <a:latin typeface="+mj-lt"/>
              </a:rPr>
              <a:t>, mundtlige kontakter til udvalgte virksomheder eller erfaringer fra tidligere indkøb) og på grundlag af denne indhenter ét tilbud. </a:t>
            </a:r>
          </a:p>
          <a:p>
            <a:pPr marL="285750" lvl="0" indent="-285750">
              <a:buFont typeface="Wingdings" panose="05000000000000000000" pitchFamily="2" charset="2"/>
              <a:buChar char="v"/>
            </a:pPr>
            <a:r>
              <a:rPr lang="da-DK" sz="1400" dirty="0" smtClean="0">
                <a:latin typeface="+mj-lt"/>
              </a:rPr>
              <a:t>Indhenter </a:t>
            </a:r>
            <a:r>
              <a:rPr lang="da-DK" sz="1400" dirty="0">
                <a:latin typeface="+mj-lt"/>
              </a:rPr>
              <a:t>to eller flere tilbud.  </a:t>
            </a:r>
          </a:p>
          <a:p>
            <a:pPr marL="285750" lvl="0" indent="-285750">
              <a:buFont typeface="Wingdings" panose="05000000000000000000" pitchFamily="2" charset="2"/>
              <a:buChar char="v"/>
            </a:pPr>
            <a:r>
              <a:rPr lang="da-DK" sz="1400" dirty="0" smtClean="0">
                <a:latin typeface="+mj-lt"/>
              </a:rPr>
              <a:t>Annoncerer </a:t>
            </a:r>
            <a:r>
              <a:rPr lang="da-DK" sz="1400" dirty="0">
                <a:latin typeface="+mj-lt"/>
              </a:rPr>
              <a:t>på ordregiverens hjemmeside eller www.udbud.dk. Hvis der sker annoncering på udbyders egen hjemmeside, er der ingen formkrav til, hvordan annonceringen skal udformes. Annonceringen kan derfor fx have karakter af en beskrivelse af det planlagte indkøb eller indeholde en opfordring til at afgive tilbud. Hvis der sker annoncering på www.udbud.dk, skal annonceringen opfylde den fastsatte standardformular.</a:t>
            </a:r>
          </a:p>
          <a:p>
            <a:r>
              <a:rPr lang="da-DK" sz="1400" dirty="0">
                <a:latin typeface="+mj-lt"/>
              </a:rPr>
              <a:t>Listen er ikke udtømmende.</a:t>
            </a:r>
          </a:p>
          <a:p>
            <a:endParaRPr lang="da-DK" dirty="0"/>
          </a:p>
          <a:p>
            <a:r>
              <a:rPr lang="da-DK" dirty="0"/>
              <a:t>Indkøb under 500.000 kr. : Ingen særlige pligter,  institutionerne skal være opmærksomme på  forvaltningsretlige principper.</a:t>
            </a:r>
          </a:p>
          <a:p>
            <a:endParaRPr lang="da-DK" dirty="0"/>
          </a:p>
        </p:txBody>
      </p:sp>
      <p:sp>
        <p:nvSpPr>
          <p:cNvPr id="5" name="Rektangel 4"/>
          <p:cNvSpPr/>
          <p:nvPr/>
        </p:nvSpPr>
        <p:spPr>
          <a:xfrm>
            <a:off x="228600" y="6076950"/>
            <a:ext cx="1495425"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952456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5">
              <a:lumMod val="20000"/>
              <a:lumOff val="80000"/>
            </a:schemeClr>
          </a:solidFill>
        </p:spPr>
        <p:txBody>
          <a:bodyPr>
            <a:noAutofit/>
          </a:bodyPr>
          <a:lstStyle/>
          <a:p>
            <a:pPr lvl="1" algn="l" rtl="0">
              <a:lnSpc>
                <a:spcPct val="90000"/>
              </a:lnSpc>
              <a:spcBef>
                <a:spcPct val="0"/>
              </a:spcBef>
            </a:pPr>
            <a:r>
              <a:rPr lang="da-DK" altLang="da-DK" sz="2000" dirty="0" smtClean="0">
                <a:latin typeface="Calibri" panose="020F0502020204030204" pitchFamily="34" charset="0"/>
              </a:rPr>
              <a:t>Indkøb under tærskelværdien </a:t>
            </a:r>
            <a:r>
              <a:rPr lang="da-DK" altLang="da-DK" sz="2000" dirty="0" smtClean="0">
                <a:solidFill>
                  <a:srgbClr val="FF0000"/>
                </a:solidFill>
                <a:latin typeface="Calibri" panose="020F0502020204030204" pitchFamily="34" charset="0"/>
              </a:rPr>
              <a:t>uden</a:t>
            </a:r>
            <a:r>
              <a:rPr lang="da-DK" altLang="da-DK" sz="2000" dirty="0" smtClean="0">
                <a:latin typeface="Calibri" panose="020F0502020204030204" pitchFamily="34" charset="0"/>
              </a:rPr>
              <a:t> klar grænseoverskridende interesse (udbudslovens afsnit IV):</a:t>
            </a:r>
            <a:br>
              <a:rPr lang="da-DK" altLang="da-DK" sz="2000" dirty="0" smtClean="0">
                <a:latin typeface="Calibri" panose="020F0502020204030204" pitchFamily="34" charset="0"/>
              </a:rPr>
            </a:br>
            <a:r>
              <a:rPr lang="da-DK" altLang="da-DK" sz="2000" dirty="0" smtClean="0">
                <a:solidFill>
                  <a:schemeClr val="tx1">
                    <a:lumMod val="50000"/>
                    <a:lumOff val="50000"/>
                  </a:schemeClr>
                </a:solidFill>
                <a:latin typeface="Calibri" panose="020F0502020204030204" pitchFamily="34" charset="0"/>
              </a:rPr>
              <a:t>Formkrav, tildelingskriterier </a:t>
            </a:r>
            <a:endParaRPr lang="da-DK" sz="2000" dirty="0">
              <a:solidFill>
                <a:schemeClr val="tx1">
                  <a:lumMod val="50000"/>
                  <a:lumOff val="50000"/>
                </a:schemeClr>
              </a:solidFill>
            </a:endParaRPr>
          </a:p>
        </p:txBody>
      </p:sp>
      <p:sp>
        <p:nvSpPr>
          <p:cNvPr id="3" name="Pladsholder til slidenummer 2"/>
          <p:cNvSpPr>
            <a:spLocks noGrp="1"/>
          </p:cNvSpPr>
          <p:nvPr>
            <p:ph type="sldNum" sz="quarter" idx="10"/>
          </p:nvPr>
        </p:nvSpPr>
        <p:spPr>
          <a:xfrm>
            <a:off x="10888824" y="5886450"/>
            <a:ext cx="464976" cy="796925"/>
          </a:xfrm>
        </p:spPr>
        <p:txBody>
          <a:bodyPr/>
          <a:lstStyle/>
          <a:p>
            <a:fld id="{7FBC932F-F4CF-4098-97AF-13CD3D9A4492}" type="slidenum">
              <a:rPr lang="da-DK" smtClean="0"/>
              <a:pPr/>
              <a:t>17</a:t>
            </a:fld>
            <a:endParaRPr lang="da-DK" dirty="0"/>
          </a:p>
        </p:txBody>
      </p:sp>
      <p:sp>
        <p:nvSpPr>
          <p:cNvPr id="4" name="Pladsholder til indhold 3"/>
          <p:cNvSpPr>
            <a:spLocks noGrp="1"/>
          </p:cNvSpPr>
          <p:nvPr>
            <p:ph sz="quarter" idx="11"/>
          </p:nvPr>
        </p:nvSpPr>
        <p:spPr>
          <a:xfrm>
            <a:off x="990600" y="1248375"/>
            <a:ext cx="10477500" cy="4657125"/>
          </a:xfrm>
          <a:ln>
            <a:solidFill>
              <a:schemeClr val="accent6"/>
            </a:solidFill>
            <a:prstDash val="sysDash"/>
          </a:ln>
        </p:spPr>
        <p:txBody>
          <a:bodyPr>
            <a:normAutofit/>
          </a:bodyPr>
          <a:lstStyle/>
          <a:p>
            <a:r>
              <a:rPr lang="da-DK" sz="1400" u="sng" dirty="0" smtClean="0">
                <a:latin typeface="Calibri" panose="020F0502020204030204" pitchFamily="34" charset="0"/>
              </a:rPr>
              <a:t>Formkrav til tilbudsindhentning</a:t>
            </a:r>
          </a:p>
          <a:p>
            <a:r>
              <a:rPr lang="da-DK" sz="1400" dirty="0" smtClean="0">
                <a:latin typeface="Calibri" panose="020F0502020204030204" pitchFamily="34" charset="0"/>
              </a:rPr>
              <a:t>Der gælder ikke nogen formkrav til ordregivers opfordring til at afgive et tilbud. </a:t>
            </a:r>
          </a:p>
          <a:p>
            <a:r>
              <a:rPr lang="da-DK" sz="1400" dirty="0" smtClean="0">
                <a:latin typeface="Calibri" panose="020F0502020204030204" pitchFamily="34" charset="0"/>
              </a:rPr>
              <a:t>Dette kan således afgives mundtligt. </a:t>
            </a:r>
          </a:p>
          <a:p>
            <a:r>
              <a:rPr lang="da-DK" sz="1400" dirty="0" smtClean="0">
                <a:latin typeface="Calibri" panose="020F0502020204030204" pitchFamily="34" charset="0"/>
              </a:rPr>
              <a:t>Det kan dog være hensigtsmæssigt, at der udarbejdes en ensrettet opfordringsskrivelse, der indeholder en beskrivelse af anskaffelsen samt evt. tildelingskriterier og mindstekrav. Det kan gøre det lettere at sammenligne de modtagne tilbud.</a:t>
            </a:r>
          </a:p>
          <a:p>
            <a:endParaRPr lang="da-DK" sz="1400" dirty="0" smtClean="0">
              <a:latin typeface="Calibri" panose="020F0502020204030204" pitchFamily="34" charset="0"/>
            </a:endParaRPr>
          </a:p>
          <a:p>
            <a:r>
              <a:rPr lang="da-DK" sz="1400" u="sng" dirty="0" smtClean="0">
                <a:latin typeface="Calibri" panose="020F0502020204030204" pitchFamily="34" charset="0"/>
              </a:rPr>
              <a:t>Tildelingskriterier</a:t>
            </a:r>
          </a:p>
          <a:p>
            <a:r>
              <a:rPr lang="da-DK" sz="1400" dirty="0" smtClean="0">
                <a:latin typeface="Calibri" panose="020F0502020204030204" pitchFamily="34" charset="0"/>
              </a:rPr>
              <a:t>Der er ikke pligt til på forhånd at oplyse om evt. tildelingskriterier og vægtningen. </a:t>
            </a:r>
          </a:p>
          <a:p>
            <a:r>
              <a:rPr lang="da-DK" sz="1400" dirty="0" smtClean="0">
                <a:latin typeface="Calibri" panose="020F0502020204030204" pitchFamily="34" charset="0"/>
              </a:rPr>
              <a:t>Det følger dog af det forvaltningsretlige ligebehandlingsprincip, at de inviterede virksomheder skal have adgang til de samme oplysninger.</a:t>
            </a:r>
          </a:p>
          <a:p>
            <a:endParaRPr lang="da-DK" sz="2500" dirty="0">
              <a:latin typeface="Calibri" panose="020F0502020204030204" pitchFamily="34" charset="0"/>
            </a:endParaRPr>
          </a:p>
          <a:p>
            <a:endParaRPr lang="da-DK" dirty="0"/>
          </a:p>
        </p:txBody>
      </p:sp>
      <p:sp>
        <p:nvSpPr>
          <p:cNvPr id="6" name="Rektangel 5"/>
          <p:cNvSpPr/>
          <p:nvPr/>
        </p:nvSpPr>
        <p:spPr>
          <a:xfrm>
            <a:off x="228600" y="6010275"/>
            <a:ext cx="1362075" cy="657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067447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5">
              <a:lumMod val="20000"/>
              <a:lumOff val="80000"/>
            </a:schemeClr>
          </a:solidFill>
        </p:spPr>
        <p:txBody>
          <a:bodyPr>
            <a:noAutofit/>
          </a:bodyPr>
          <a:lstStyle/>
          <a:p>
            <a:pPr lvl="1" algn="l" rtl="0">
              <a:lnSpc>
                <a:spcPct val="90000"/>
              </a:lnSpc>
              <a:spcBef>
                <a:spcPct val="0"/>
              </a:spcBef>
            </a:pPr>
            <a:r>
              <a:rPr lang="da-DK" altLang="da-DK" sz="2000" dirty="0" smtClean="0">
                <a:latin typeface="Calibri" panose="020F0502020204030204" pitchFamily="34" charset="0"/>
              </a:rPr>
              <a:t>Indkøb under tærskelværdien </a:t>
            </a:r>
            <a:r>
              <a:rPr lang="da-DK" altLang="da-DK" sz="2000" dirty="0" smtClean="0">
                <a:solidFill>
                  <a:srgbClr val="FF0000"/>
                </a:solidFill>
                <a:latin typeface="Calibri" panose="020F0502020204030204" pitchFamily="34" charset="0"/>
              </a:rPr>
              <a:t>uden</a:t>
            </a:r>
            <a:r>
              <a:rPr lang="da-DK" altLang="da-DK" sz="2000" dirty="0" smtClean="0">
                <a:latin typeface="Calibri" panose="020F0502020204030204" pitchFamily="34" charset="0"/>
              </a:rPr>
              <a:t> klar grænseoverskridende interesse (udbudslovens afsnit IV):</a:t>
            </a:r>
            <a:br>
              <a:rPr lang="da-DK" altLang="da-DK" sz="2000" dirty="0" smtClean="0">
                <a:latin typeface="Calibri" panose="020F0502020204030204" pitchFamily="34" charset="0"/>
              </a:rPr>
            </a:br>
            <a:r>
              <a:rPr lang="da-DK" altLang="da-DK" sz="2000" dirty="0" smtClean="0">
                <a:solidFill>
                  <a:schemeClr val="tx1">
                    <a:lumMod val="50000"/>
                    <a:lumOff val="50000"/>
                  </a:schemeClr>
                </a:solidFill>
                <a:latin typeface="Calibri" panose="020F0502020204030204" pitchFamily="34" charset="0"/>
              </a:rPr>
              <a:t>Tidsfrister, underretning</a:t>
            </a:r>
            <a:endParaRPr lang="da-DK" sz="2000" dirty="0">
              <a:solidFill>
                <a:schemeClr val="tx1">
                  <a:lumMod val="50000"/>
                  <a:lumOff val="50000"/>
                </a:schemeClr>
              </a:solidFill>
            </a:endParaRPr>
          </a:p>
        </p:txBody>
      </p:sp>
      <p:sp>
        <p:nvSpPr>
          <p:cNvPr id="3" name="Pladsholder til slidenummer 2"/>
          <p:cNvSpPr>
            <a:spLocks noGrp="1"/>
          </p:cNvSpPr>
          <p:nvPr>
            <p:ph type="sldNum" sz="quarter" idx="10"/>
          </p:nvPr>
        </p:nvSpPr>
        <p:spPr/>
        <p:txBody>
          <a:bodyPr/>
          <a:lstStyle/>
          <a:p>
            <a:fld id="{7FBC932F-F4CF-4098-97AF-13CD3D9A4492}" type="slidenum">
              <a:rPr lang="da-DK" smtClean="0"/>
              <a:pPr/>
              <a:t>18</a:t>
            </a:fld>
            <a:endParaRPr lang="da-DK" dirty="0"/>
          </a:p>
        </p:txBody>
      </p:sp>
      <p:sp>
        <p:nvSpPr>
          <p:cNvPr id="4" name="Pladsholder til indhold 3"/>
          <p:cNvSpPr>
            <a:spLocks noGrp="1"/>
          </p:cNvSpPr>
          <p:nvPr>
            <p:ph sz="quarter" idx="11"/>
          </p:nvPr>
        </p:nvSpPr>
        <p:spPr>
          <a:xfrm>
            <a:off x="838200" y="1296000"/>
            <a:ext cx="10553700" cy="4780950"/>
          </a:xfrm>
          <a:ln>
            <a:solidFill>
              <a:schemeClr val="accent6"/>
            </a:solidFill>
            <a:prstDash val="sysDash"/>
          </a:ln>
        </p:spPr>
        <p:txBody>
          <a:bodyPr>
            <a:normAutofit/>
          </a:bodyPr>
          <a:lstStyle/>
          <a:p>
            <a:r>
              <a:rPr lang="da-DK" sz="1400" u="sng" dirty="0">
                <a:latin typeface="Calibri" panose="020F0502020204030204" pitchFamily="34" charset="0"/>
              </a:rPr>
              <a:t>Tidsfrister</a:t>
            </a:r>
          </a:p>
          <a:p>
            <a:r>
              <a:rPr lang="da-DK" sz="1400" dirty="0">
                <a:latin typeface="Calibri" panose="020F0502020204030204" pitchFamily="34" charset="0"/>
              </a:rPr>
              <a:t>Mht. længden af en konkret tilbudsfrist må det antages at følge af forvaltningsretlige principper, at den bør være passende og rimelig.</a:t>
            </a:r>
          </a:p>
          <a:p>
            <a:r>
              <a:rPr lang="da-DK" sz="1400" dirty="0">
                <a:latin typeface="Calibri" panose="020F0502020204030204" pitchFamily="34" charset="0"/>
              </a:rPr>
              <a:t>Herudover følger det af forvaltningsretlige principper, at en ordregiver bør overveje, om der kan være (økonomisk) saglig grund til at tage et for sent modtaget tilbud i betragtning, hvis det viser sig at være billigere og bedre.</a:t>
            </a:r>
          </a:p>
          <a:p>
            <a:r>
              <a:rPr lang="da-DK" sz="1400" dirty="0">
                <a:latin typeface="Calibri" panose="020F0502020204030204" pitchFamily="34" charset="0"/>
              </a:rPr>
              <a:t>Følger det samme af ligebehandlingsprincippet</a:t>
            </a:r>
            <a:r>
              <a:rPr lang="da-DK" sz="1400" dirty="0" smtClean="0">
                <a:latin typeface="Calibri" panose="020F0502020204030204" pitchFamily="34" charset="0"/>
              </a:rPr>
              <a:t>? (</a:t>
            </a:r>
            <a:r>
              <a:rPr lang="da-DK" sz="1400" dirty="0">
                <a:latin typeface="Calibri" panose="020F0502020204030204" pitchFamily="34" charset="0"/>
              </a:rPr>
              <a:t>Nej) heller ikke selvom princippets anvendelse er svagere end ved EU udbud.</a:t>
            </a:r>
          </a:p>
          <a:p>
            <a:r>
              <a:rPr lang="da-DK" sz="1400" dirty="0">
                <a:latin typeface="Calibri" panose="020F0502020204030204" pitchFamily="34" charset="0"/>
              </a:rPr>
              <a:t>Hvad er løsningsmulighederne, hvis man alligevel ønsker lovligt at antage det billigste tilbud?</a:t>
            </a:r>
          </a:p>
          <a:p>
            <a:endParaRPr lang="da-DK" dirty="0" smtClean="0"/>
          </a:p>
          <a:p>
            <a:r>
              <a:rPr lang="da-DK" sz="1400" u="sng" dirty="0" smtClean="0">
                <a:latin typeface="Calibri" panose="020F0502020204030204" pitchFamily="34" charset="0"/>
              </a:rPr>
              <a:t>Underretning</a:t>
            </a:r>
          </a:p>
          <a:p>
            <a:r>
              <a:rPr lang="da-DK" sz="1400" dirty="0">
                <a:latin typeface="Calibri" panose="020F0502020204030204" pitchFamily="34" charset="0"/>
              </a:rPr>
              <a:t>I de tilfælde, hvor der modtages mere end ét tilbud, er ordregiver forpligtet til at give en kort meddelelse om resultatet af tilbudsevalueringen. </a:t>
            </a:r>
          </a:p>
          <a:p>
            <a:r>
              <a:rPr lang="da-DK" sz="1400" dirty="0">
                <a:latin typeface="Calibri" panose="020F0502020204030204" pitchFamily="34" charset="0"/>
              </a:rPr>
              <a:t>Ordregiver skal på anmodning uddybe begrundelsen for kontrakttildelingen.</a:t>
            </a:r>
          </a:p>
          <a:p>
            <a:endParaRPr lang="da-DK" sz="1400" u="sng" dirty="0">
              <a:latin typeface="Calibri" panose="020F0502020204030204" pitchFamily="34" charset="0"/>
            </a:endParaRPr>
          </a:p>
        </p:txBody>
      </p:sp>
      <p:sp>
        <p:nvSpPr>
          <p:cNvPr id="5" name="Rektangel 4"/>
          <p:cNvSpPr/>
          <p:nvPr/>
        </p:nvSpPr>
        <p:spPr>
          <a:xfrm>
            <a:off x="228600" y="6134100"/>
            <a:ext cx="1247775" cy="514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101436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6480" y="346272"/>
            <a:ext cx="10515600" cy="530421"/>
          </a:xfrm>
          <a:solidFill>
            <a:schemeClr val="accent5">
              <a:lumMod val="75000"/>
            </a:schemeClr>
          </a:solidFill>
        </p:spPr>
        <p:txBody>
          <a:bodyPr>
            <a:normAutofit/>
          </a:bodyPr>
          <a:lstStyle/>
          <a:p>
            <a:r>
              <a:rPr lang="da-DK" sz="2000" dirty="0" smtClean="0">
                <a:solidFill>
                  <a:schemeClr val="bg1"/>
                </a:solidFill>
              </a:rPr>
              <a:t>Tærskelværdierne for EU-udbud 2017</a:t>
            </a:r>
            <a:endParaRPr lang="da-DK" sz="2000" dirty="0">
              <a:solidFill>
                <a:schemeClr val="bg1"/>
              </a:solidFill>
            </a:endParaRPr>
          </a:p>
        </p:txBody>
      </p:sp>
      <p:sp>
        <p:nvSpPr>
          <p:cNvPr id="3" name="Pladsholder til slidenummer 2"/>
          <p:cNvSpPr>
            <a:spLocks noGrp="1"/>
          </p:cNvSpPr>
          <p:nvPr>
            <p:ph type="sldNum" sz="quarter" idx="10"/>
          </p:nvPr>
        </p:nvSpPr>
        <p:spPr/>
        <p:txBody>
          <a:bodyPr/>
          <a:lstStyle/>
          <a:p>
            <a:fld id="{7FBC932F-F4CF-4098-97AF-13CD3D9A4492}" type="slidenum">
              <a:rPr lang="da-DK" smtClean="0"/>
              <a:pPr/>
              <a:t>2</a:t>
            </a:fld>
            <a:endParaRPr lang="da-DK" dirty="0"/>
          </a:p>
        </p:txBody>
      </p:sp>
      <p:graphicFrame>
        <p:nvGraphicFramePr>
          <p:cNvPr id="7" name="Tabel 6"/>
          <p:cNvGraphicFramePr>
            <a:graphicFrameLocks noGrp="1"/>
          </p:cNvGraphicFramePr>
          <p:nvPr>
            <p:extLst>
              <p:ext uri="{D42A27DB-BD31-4B8C-83A1-F6EECF244321}">
                <p14:modId xmlns:p14="http://schemas.microsoft.com/office/powerpoint/2010/main" val="4122181188"/>
              </p:ext>
            </p:extLst>
          </p:nvPr>
        </p:nvGraphicFramePr>
        <p:xfrm>
          <a:off x="923925" y="1219201"/>
          <a:ext cx="5686425" cy="3065252"/>
        </p:xfrm>
        <a:graphic>
          <a:graphicData uri="http://schemas.openxmlformats.org/drawingml/2006/table">
            <a:tbl>
              <a:tblPr firstRow="1" firstCol="1" bandRow="1">
                <a:tableStyleId>{5C22544A-7EE6-4342-B048-85BDC9FD1C3A}</a:tableStyleId>
              </a:tblPr>
              <a:tblGrid>
                <a:gridCol w="2707821"/>
                <a:gridCol w="2978604"/>
              </a:tblGrid>
              <a:tr h="333140">
                <a:tc gridSpan="2">
                  <a:txBody>
                    <a:bodyPr/>
                    <a:lstStyle/>
                    <a:p>
                      <a:pPr algn="l">
                        <a:lnSpc>
                          <a:spcPct val="115000"/>
                        </a:lnSpc>
                        <a:spcBef>
                          <a:spcPts val="600"/>
                        </a:spcBef>
                        <a:spcAft>
                          <a:spcPts val="0"/>
                        </a:spcAft>
                      </a:pPr>
                      <a:r>
                        <a:rPr lang="da-DK" sz="1100" dirty="0">
                          <a:effectLst/>
                        </a:rPr>
                        <a:t>Selvejende institutioner, regionale og kommunale myndigheder </a:t>
                      </a:r>
                      <a:endParaRPr lang="da-DK" sz="1100" dirty="0">
                        <a:solidFill>
                          <a:srgbClr val="000000"/>
                        </a:solidFill>
                        <a:effectLst/>
                        <a:latin typeface="Arial"/>
                        <a:ea typeface="Calibri"/>
                        <a:cs typeface="Times New Roman"/>
                      </a:endParaRPr>
                    </a:p>
                  </a:txBody>
                  <a:tcPr marL="68580" marR="68580" marT="0" marB="0">
                    <a:solidFill>
                      <a:schemeClr val="tx1"/>
                    </a:solidFill>
                  </a:tcPr>
                </a:tc>
                <a:tc hMerge="1">
                  <a:txBody>
                    <a:bodyPr/>
                    <a:lstStyle/>
                    <a:p>
                      <a:endParaRPr lang="da-DK"/>
                    </a:p>
                  </a:txBody>
                  <a:tcPr/>
                </a:tc>
              </a:tr>
              <a:tr h="638438">
                <a:tc>
                  <a:txBody>
                    <a:bodyPr/>
                    <a:lstStyle/>
                    <a:p>
                      <a:pPr algn="l">
                        <a:lnSpc>
                          <a:spcPct val="115000"/>
                        </a:lnSpc>
                        <a:spcBef>
                          <a:spcPts val="600"/>
                        </a:spcBef>
                        <a:spcAft>
                          <a:spcPts val="0"/>
                        </a:spcAft>
                      </a:pPr>
                      <a:r>
                        <a:rPr lang="da-DK" sz="1200" dirty="0" smtClean="0">
                          <a:solidFill>
                            <a:schemeClr val="tx1"/>
                          </a:solidFill>
                          <a:effectLst/>
                          <a:latin typeface="+mj-lt"/>
                        </a:rPr>
                        <a:t>Bygge- </a:t>
                      </a:r>
                      <a:r>
                        <a:rPr lang="da-DK" sz="1200" dirty="0">
                          <a:solidFill>
                            <a:schemeClr val="tx1"/>
                          </a:solidFill>
                          <a:effectLst/>
                          <a:latin typeface="+mj-lt"/>
                        </a:rPr>
                        <a:t>og </a:t>
                      </a:r>
                      <a:r>
                        <a:rPr lang="da-DK" sz="1200" dirty="0" smtClean="0">
                          <a:solidFill>
                            <a:schemeClr val="tx1"/>
                          </a:solidFill>
                          <a:effectLst/>
                          <a:latin typeface="+mj-lt"/>
                        </a:rPr>
                        <a:t>anlægsarbejder</a:t>
                      </a:r>
                    </a:p>
                    <a:p>
                      <a:pPr algn="l">
                        <a:lnSpc>
                          <a:spcPct val="115000"/>
                        </a:lnSpc>
                        <a:spcBef>
                          <a:spcPts val="600"/>
                        </a:spcBef>
                        <a:spcAft>
                          <a:spcPts val="0"/>
                        </a:spcAft>
                      </a:pPr>
                      <a:r>
                        <a:rPr lang="da-DK" sz="1200" b="0" dirty="0" smtClean="0">
                          <a:solidFill>
                            <a:schemeClr val="tx1">
                              <a:lumMod val="50000"/>
                              <a:lumOff val="50000"/>
                            </a:schemeClr>
                          </a:solidFill>
                          <a:effectLst/>
                          <a:latin typeface="+mj-lt"/>
                          <a:ea typeface="Calibri"/>
                          <a:cs typeface="Times New Roman"/>
                        </a:rPr>
                        <a:t>(delarbejder)</a:t>
                      </a:r>
                      <a:endParaRPr lang="da-DK" sz="1200" b="0" dirty="0">
                        <a:solidFill>
                          <a:schemeClr val="tx1">
                            <a:lumMod val="50000"/>
                            <a:lumOff val="50000"/>
                          </a:schemeClr>
                        </a:solidFill>
                        <a:effectLst/>
                        <a:latin typeface="+mj-lt"/>
                        <a:ea typeface="Calibri"/>
                        <a:cs typeface="Times New Roman"/>
                      </a:endParaRPr>
                    </a:p>
                  </a:txBody>
                  <a:tcPr marL="68580" marR="68580" marT="0" marB="0">
                    <a:solidFill>
                      <a:schemeClr val="bg2">
                        <a:lumMod val="90000"/>
                      </a:schemeClr>
                    </a:solidFill>
                  </a:tcPr>
                </a:tc>
                <a:tc>
                  <a:txBody>
                    <a:bodyPr/>
                    <a:lstStyle/>
                    <a:p>
                      <a:pPr algn="l">
                        <a:lnSpc>
                          <a:spcPct val="115000"/>
                        </a:lnSpc>
                        <a:spcBef>
                          <a:spcPts val="600"/>
                        </a:spcBef>
                        <a:spcAft>
                          <a:spcPts val="0"/>
                        </a:spcAft>
                      </a:pPr>
                      <a:r>
                        <a:rPr lang="da-DK" sz="1200" b="1" dirty="0">
                          <a:effectLst/>
                          <a:latin typeface="+mj-lt"/>
                        </a:rPr>
                        <a:t>38.960.213 kr</a:t>
                      </a:r>
                      <a:r>
                        <a:rPr lang="da-DK" sz="1200" b="1" dirty="0" smtClean="0">
                          <a:effectLst/>
                          <a:latin typeface="+mj-lt"/>
                        </a:rPr>
                        <a:t>.</a:t>
                      </a:r>
                    </a:p>
                    <a:p>
                      <a:pPr marL="0" marR="0" indent="0" algn="l" defTabSz="914400" rtl="0" eaLnBrk="1" fontAlgn="auto" latinLnBrk="0" hangingPunct="1">
                        <a:lnSpc>
                          <a:spcPct val="115000"/>
                        </a:lnSpc>
                        <a:spcBef>
                          <a:spcPts val="600"/>
                        </a:spcBef>
                        <a:spcAft>
                          <a:spcPts val="0"/>
                        </a:spcAft>
                        <a:buClrTx/>
                        <a:buSzTx/>
                        <a:buFontTx/>
                        <a:buNone/>
                        <a:tabLst/>
                        <a:defRPr/>
                      </a:pPr>
                      <a:r>
                        <a:rPr lang="da-DK" sz="1200" b="0" kern="1200" dirty="0" smtClean="0">
                          <a:solidFill>
                            <a:schemeClr val="tx1">
                              <a:lumMod val="50000"/>
                              <a:lumOff val="50000"/>
                            </a:schemeClr>
                          </a:solidFill>
                          <a:effectLst/>
                          <a:latin typeface="+mj-lt"/>
                          <a:ea typeface="+mn-ea"/>
                          <a:cs typeface="+mn-cs"/>
                        </a:rPr>
                        <a:t>(7.456.500 kr</a:t>
                      </a:r>
                      <a:r>
                        <a:rPr lang="da-DK" sz="1200" b="0" kern="1200" dirty="0" smtClean="0">
                          <a:solidFill>
                            <a:schemeClr val="tx1">
                              <a:lumMod val="50000"/>
                              <a:lumOff val="50000"/>
                            </a:schemeClr>
                          </a:solidFill>
                          <a:effectLst/>
                          <a:latin typeface="+mn-lt"/>
                          <a:ea typeface="+mn-ea"/>
                          <a:cs typeface="+mn-cs"/>
                        </a:rPr>
                        <a:t>.)</a:t>
                      </a:r>
                      <a:endParaRPr lang="da-DK" sz="1200" b="0" kern="1200" dirty="0" smtClean="0">
                        <a:solidFill>
                          <a:schemeClr val="tx1">
                            <a:lumMod val="50000"/>
                            <a:lumOff val="50000"/>
                          </a:schemeClr>
                        </a:solidFill>
                        <a:effectLst/>
                        <a:latin typeface="+mn-lt"/>
                        <a:ea typeface="Calibri"/>
                        <a:cs typeface="Times New Roman"/>
                      </a:endParaRPr>
                    </a:p>
                    <a:p>
                      <a:pPr algn="l">
                        <a:lnSpc>
                          <a:spcPct val="115000"/>
                        </a:lnSpc>
                        <a:spcBef>
                          <a:spcPts val="600"/>
                        </a:spcBef>
                        <a:spcAft>
                          <a:spcPts val="0"/>
                        </a:spcAft>
                      </a:pPr>
                      <a:endParaRPr lang="da-DK" sz="1200" b="1" dirty="0">
                        <a:solidFill>
                          <a:srgbClr val="000000"/>
                        </a:solidFill>
                        <a:effectLst/>
                        <a:latin typeface="+mj-lt"/>
                        <a:ea typeface="Calibri"/>
                        <a:cs typeface="Times New Roman"/>
                      </a:endParaRPr>
                    </a:p>
                  </a:txBody>
                  <a:tcPr marL="68580" marR="68580" marT="0" marB="0">
                    <a:solidFill>
                      <a:schemeClr val="bg2">
                        <a:lumMod val="90000"/>
                      </a:schemeClr>
                    </a:solidFill>
                  </a:tcPr>
                </a:tc>
              </a:tr>
              <a:tr h="171409">
                <a:tc gridSpan="2">
                  <a:txBody>
                    <a:bodyPr/>
                    <a:lstStyle/>
                    <a:p>
                      <a:pPr>
                        <a:lnSpc>
                          <a:spcPct val="115000"/>
                        </a:lnSpc>
                        <a:spcBef>
                          <a:spcPts val="600"/>
                        </a:spcBef>
                        <a:spcAft>
                          <a:spcPts val="0"/>
                        </a:spcAft>
                      </a:pPr>
                      <a:endParaRPr lang="da-DK" sz="1200" dirty="0">
                        <a:solidFill>
                          <a:schemeClr val="tx1"/>
                        </a:solidFill>
                        <a:effectLst/>
                        <a:latin typeface="+mj-lt"/>
                        <a:ea typeface="Calibri"/>
                        <a:cs typeface="Times New Roman"/>
                      </a:endParaRPr>
                    </a:p>
                  </a:txBody>
                  <a:tcPr marL="68580" marR="68580" marT="0" marB="0">
                    <a:solidFill>
                      <a:schemeClr val="tx1"/>
                    </a:solidFill>
                  </a:tcPr>
                </a:tc>
                <a:tc hMerge="1">
                  <a:txBody>
                    <a:bodyPr/>
                    <a:lstStyle/>
                    <a:p>
                      <a:pPr algn="l">
                        <a:lnSpc>
                          <a:spcPct val="115000"/>
                        </a:lnSpc>
                        <a:spcBef>
                          <a:spcPts val="600"/>
                        </a:spcBef>
                        <a:spcAft>
                          <a:spcPts val="0"/>
                        </a:spcAft>
                      </a:pPr>
                      <a:endParaRPr lang="da-DK" sz="1100" b="1" dirty="0">
                        <a:solidFill>
                          <a:srgbClr val="000000"/>
                        </a:solidFill>
                        <a:effectLst/>
                        <a:latin typeface="+mj-lt"/>
                        <a:ea typeface="Calibri"/>
                        <a:cs typeface="Times New Roman"/>
                      </a:endParaRPr>
                    </a:p>
                  </a:txBody>
                  <a:tcPr marL="68580" marR="68580" marT="0" marB="0">
                    <a:solidFill>
                      <a:schemeClr val="bg2">
                        <a:lumMod val="90000"/>
                      </a:schemeClr>
                    </a:solidFill>
                  </a:tcPr>
                </a:tc>
              </a:tr>
              <a:tr h="468046">
                <a:tc>
                  <a:txBody>
                    <a:bodyPr/>
                    <a:lstStyle/>
                    <a:p>
                      <a:pPr>
                        <a:lnSpc>
                          <a:spcPct val="115000"/>
                        </a:lnSpc>
                        <a:spcBef>
                          <a:spcPts val="600"/>
                        </a:spcBef>
                        <a:spcAft>
                          <a:spcPts val="0"/>
                        </a:spcAft>
                      </a:pPr>
                      <a:r>
                        <a:rPr lang="da-DK" sz="1200" dirty="0">
                          <a:solidFill>
                            <a:schemeClr val="tx1"/>
                          </a:solidFill>
                          <a:effectLst/>
                          <a:latin typeface="+mj-lt"/>
                        </a:rPr>
                        <a:t>Varer og </a:t>
                      </a:r>
                      <a:r>
                        <a:rPr lang="da-DK" sz="1200" dirty="0" smtClean="0">
                          <a:solidFill>
                            <a:schemeClr val="tx1"/>
                          </a:solidFill>
                          <a:effectLst/>
                          <a:latin typeface="+mj-lt"/>
                        </a:rPr>
                        <a:t>tjenesteydelser</a:t>
                      </a:r>
                    </a:p>
                    <a:p>
                      <a:pPr>
                        <a:lnSpc>
                          <a:spcPct val="115000"/>
                        </a:lnSpc>
                        <a:spcBef>
                          <a:spcPts val="600"/>
                        </a:spcBef>
                        <a:spcAft>
                          <a:spcPts val="0"/>
                        </a:spcAft>
                      </a:pPr>
                      <a:r>
                        <a:rPr lang="da-DK" sz="1200" b="0" dirty="0" smtClean="0">
                          <a:solidFill>
                            <a:schemeClr val="tx1">
                              <a:lumMod val="50000"/>
                              <a:lumOff val="50000"/>
                            </a:schemeClr>
                          </a:solidFill>
                          <a:effectLst/>
                          <a:latin typeface="+mj-lt"/>
                          <a:ea typeface="Calibri"/>
                          <a:cs typeface="Times New Roman"/>
                        </a:rPr>
                        <a:t>(delarbejder)</a:t>
                      </a:r>
                    </a:p>
                    <a:p>
                      <a:pPr>
                        <a:lnSpc>
                          <a:spcPct val="115000"/>
                        </a:lnSpc>
                        <a:spcBef>
                          <a:spcPts val="600"/>
                        </a:spcBef>
                        <a:spcAft>
                          <a:spcPts val="0"/>
                        </a:spcAft>
                      </a:pPr>
                      <a:endParaRPr lang="da-DK" sz="1200" b="0" dirty="0">
                        <a:solidFill>
                          <a:schemeClr val="tx1">
                            <a:lumMod val="50000"/>
                            <a:lumOff val="50000"/>
                          </a:schemeClr>
                        </a:solidFill>
                        <a:effectLst/>
                        <a:latin typeface="+mj-lt"/>
                        <a:ea typeface="Calibri"/>
                        <a:cs typeface="Times New Roman"/>
                      </a:endParaRPr>
                    </a:p>
                  </a:txBody>
                  <a:tcPr marL="68580" marR="68580" marT="0" marB="0">
                    <a:solidFill>
                      <a:schemeClr val="bg2">
                        <a:lumMod val="90000"/>
                      </a:schemeClr>
                    </a:solidFill>
                  </a:tcPr>
                </a:tc>
                <a:tc>
                  <a:txBody>
                    <a:bodyPr/>
                    <a:lstStyle/>
                    <a:p>
                      <a:pPr algn="l">
                        <a:lnSpc>
                          <a:spcPct val="115000"/>
                        </a:lnSpc>
                        <a:spcBef>
                          <a:spcPts val="600"/>
                        </a:spcBef>
                        <a:spcAft>
                          <a:spcPts val="0"/>
                        </a:spcAft>
                      </a:pPr>
                      <a:r>
                        <a:rPr lang="da-DK" sz="1200" b="1" dirty="0">
                          <a:effectLst/>
                          <a:latin typeface="+mj-lt"/>
                        </a:rPr>
                        <a:t>1.558.409 kr</a:t>
                      </a:r>
                      <a:r>
                        <a:rPr lang="da-DK" sz="1200" b="1" dirty="0" smtClean="0">
                          <a:effectLst/>
                          <a:latin typeface="+mj-lt"/>
                        </a:rPr>
                        <a:t>.</a:t>
                      </a:r>
                    </a:p>
                    <a:p>
                      <a:pPr algn="l">
                        <a:lnSpc>
                          <a:spcPct val="115000"/>
                        </a:lnSpc>
                        <a:spcBef>
                          <a:spcPts val="600"/>
                        </a:spcBef>
                        <a:spcAft>
                          <a:spcPts val="0"/>
                        </a:spcAft>
                      </a:pPr>
                      <a:r>
                        <a:rPr lang="da-DK" sz="1200" b="0" dirty="0" smtClean="0">
                          <a:solidFill>
                            <a:schemeClr val="tx1">
                              <a:lumMod val="50000"/>
                              <a:lumOff val="50000"/>
                            </a:schemeClr>
                          </a:solidFill>
                          <a:effectLst/>
                          <a:latin typeface="+mj-lt"/>
                          <a:ea typeface="Calibri"/>
                          <a:cs typeface="Times New Roman"/>
                        </a:rPr>
                        <a:t>(596.520</a:t>
                      </a:r>
                      <a:r>
                        <a:rPr lang="da-DK" sz="1200" b="0" baseline="0" dirty="0" smtClean="0">
                          <a:solidFill>
                            <a:schemeClr val="tx1">
                              <a:lumMod val="50000"/>
                              <a:lumOff val="50000"/>
                            </a:schemeClr>
                          </a:solidFill>
                          <a:effectLst/>
                          <a:latin typeface="+mj-lt"/>
                          <a:ea typeface="Calibri"/>
                          <a:cs typeface="Times New Roman"/>
                        </a:rPr>
                        <a:t> kr.) </a:t>
                      </a:r>
                      <a:endParaRPr lang="da-DK" sz="1200" b="0" dirty="0">
                        <a:solidFill>
                          <a:schemeClr val="tx1">
                            <a:lumMod val="50000"/>
                            <a:lumOff val="50000"/>
                          </a:schemeClr>
                        </a:solidFill>
                        <a:effectLst/>
                        <a:latin typeface="+mj-lt"/>
                        <a:ea typeface="Calibri"/>
                        <a:cs typeface="Times New Roman"/>
                      </a:endParaRPr>
                    </a:p>
                  </a:txBody>
                  <a:tcPr marL="68580" marR="68580" marT="0" marB="0">
                    <a:solidFill>
                      <a:schemeClr val="bg2">
                        <a:lumMod val="90000"/>
                      </a:schemeClr>
                    </a:solidFill>
                  </a:tcPr>
                </a:tc>
              </a:tr>
              <a:tr h="979766">
                <a:tc>
                  <a:txBody>
                    <a:bodyPr/>
                    <a:lstStyle/>
                    <a:p>
                      <a:pPr>
                        <a:lnSpc>
                          <a:spcPct val="115000"/>
                        </a:lnSpc>
                        <a:spcBef>
                          <a:spcPts val="600"/>
                        </a:spcBef>
                        <a:spcAft>
                          <a:spcPts val="0"/>
                        </a:spcAft>
                      </a:pPr>
                      <a:r>
                        <a:rPr lang="da-DK" sz="1200" dirty="0">
                          <a:solidFill>
                            <a:schemeClr val="tx1"/>
                          </a:solidFill>
                          <a:effectLst/>
                          <a:latin typeface="+mj-lt"/>
                        </a:rPr>
                        <a:t>Indkøb af sociale og andre specifikke tjenesteydelser </a:t>
                      </a:r>
                      <a:endParaRPr lang="da-DK" sz="1200" b="0" dirty="0">
                        <a:solidFill>
                          <a:schemeClr val="tx1"/>
                        </a:solidFill>
                        <a:effectLst/>
                        <a:latin typeface="+mj-lt"/>
                        <a:ea typeface="Calibri"/>
                        <a:cs typeface="Times New Roman"/>
                      </a:endParaRPr>
                    </a:p>
                  </a:txBody>
                  <a:tcPr marL="68580" marR="68580" marT="0" marB="0">
                    <a:solidFill>
                      <a:schemeClr val="bg2">
                        <a:lumMod val="90000"/>
                      </a:schemeClr>
                    </a:solidFill>
                  </a:tcPr>
                </a:tc>
                <a:tc>
                  <a:txBody>
                    <a:bodyPr/>
                    <a:lstStyle/>
                    <a:p>
                      <a:pPr algn="l">
                        <a:lnSpc>
                          <a:spcPct val="115000"/>
                        </a:lnSpc>
                        <a:spcBef>
                          <a:spcPts val="600"/>
                        </a:spcBef>
                        <a:spcAft>
                          <a:spcPts val="0"/>
                        </a:spcAft>
                      </a:pPr>
                      <a:r>
                        <a:rPr lang="da-DK" sz="1200" b="1" dirty="0">
                          <a:effectLst/>
                          <a:latin typeface="+mj-lt"/>
                        </a:rPr>
                        <a:t>5.592.375 kr. </a:t>
                      </a:r>
                      <a:endParaRPr lang="da-DK" sz="1200" b="1" dirty="0">
                        <a:solidFill>
                          <a:srgbClr val="000000"/>
                        </a:solidFill>
                        <a:effectLst/>
                        <a:latin typeface="+mj-lt"/>
                        <a:ea typeface="Calibri"/>
                        <a:cs typeface="Times New Roman"/>
                      </a:endParaRPr>
                    </a:p>
                  </a:txBody>
                  <a:tcPr marL="68580" marR="68580" marT="0" marB="0">
                    <a:solidFill>
                      <a:schemeClr val="bg2">
                        <a:lumMod val="90000"/>
                      </a:schemeClr>
                    </a:solidFill>
                  </a:tcPr>
                </a:tc>
              </a:tr>
            </a:tbl>
          </a:graphicData>
        </a:graphic>
      </p:graphicFrame>
      <p:sp>
        <p:nvSpPr>
          <p:cNvPr id="5" name="Rektangel 4"/>
          <p:cNvSpPr/>
          <p:nvPr/>
        </p:nvSpPr>
        <p:spPr>
          <a:xfrm>
            <a:off x="228600" y="6086475"/>
            <a:ext cx="1533525" cy="600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612927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6480" y="346272"/>
            <a:ext cx="10353970" cy="530421"/>
          </a:xfrm>
          <a:solidFill>
            <a:schemeClr val="accent5">
              <a:lumMod val="75000"/>
            </a:schemeClr>
          </a:solidFill>
        </p:spPr>
        <p:txBody>
          <a:bodyPr>
            <a:normAutofit/>
          </a:bodyPr>
          <a:lstStyle/>
          <a:p>
            <a:r>
              <a:rPr lang="da-DK" sz="2000" dirty="0" smtClean="0">
                <a:solidFill>
                  <a:schemeClr val="bg1"/>
                </a:solidFill>
              </a:rPr>
              <a:t>Hvilke regler </a:t>
            </a:r>
            <a:r>
              <a:rPr lang="da-DK" sz="2000" dirty="0" smtClean="0">
                <a:solidFill>
                  <a:schemeClr val="bg1"/>
                </a:solidFill>
              </a:rPr>
              <a:t>gælder for dit indkøb?</a:t>
            </a:r>
            <a:endParaRPr lang="da-DK" sz="2000" dirty="0">
              <a:solidFill>
                <a:schemeClr val="bg1"/>
              </a:solidFill>
            </a:endParaRPr>
          </a:p>
        </p:txBody>
      </p:sp>
      <p:sp>
        <p:nvSpPr>
          <p:cNvPr id="3" name="Pladsholder til slidenummer 2"/>
          <p:cNvSpPr>
            <a:spLocks noGrp="1"/>
          </p:cNvSpPr>
          <p:nvPr>
            <p:ph type="sldNum" sz="quarter" idx="10"/>
          </p:nvPr>
        </p:nvSpPr>
        <p:spPr/>
        <p:txBody>
          <a:bodyPr/>
          <a:lstStyle/>
          <a:p>
            <a:fld id="{7FBC932F-F4CF-4098-97AF-13CD3D9A4492}" type="slidenum">
              <a:rPr lang="da-DK" smtClean="0"/>
              <a:pPr/>
              <a:t>3</a:t>
            </a:fld>
            <a:endParaRPr lang="da-DK" dirty="0"/>
          </a:p>
        </p:txBody>
      </p:sp>
      <p:sp>
        <p:nvSpPr>
          <p:cNvPr id="5" name="Rektangel 4"/>
          <p:cNvSpPr/>
          <p:nvPr/>
        </p:nvSpPr>
        <p:spPr>
          <a:xfrm>
            <a:off x="228600" y="6086474"/>
            <a:ext cx="1533525" cy="600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649" y="1267956"/>
            <a:ext cx="5781675"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boks 5"/>
          <p:cNvSpPr txBox="1"/>
          <p:nvPr/>
        </p:nvSpPr>
        <p:spPr>
          <a:xfrm>
            <a:off x="790575" y="1525131"/>
            <a:ext cx="4095750" cy="2246769"/>
          </a:xfrm>
          <a:prstGeom prst="rect">
            <a:avLst/>
          </a:prstGeom>
          <a:noFill/>
        </p:spPr>
        <p:txBody>
          <a:bodyPr wrap="square" rtlCol="0">
            <a:spAutoFit/>
          </a:bodyPr>
          <a:lstStyle/>
          <a:p>
            <a:pPr>
              <a:buClr>
                <a:srgbClr val="073951"/>
              </a:buClr>
              <a:buSzPct val="120000"/>
            </a:pPr>
            <a:r>
              <a:rPr lang="da-DK" sz="1400" dirty="0" smtClean="0">
                <a:latin typeface="+mj-lt"/>
              </a:rPr>
              <a:t>Figuren viser </a:t>
            </a:r>
            <a:r>
              <a:rPr lang="da-DK" sz="1400" dirty="0">
                <a:latin typeface="+mj-lt"/>
              </a:rPr>
              <a:t>de elementer ved et indkøb, der afgør, hvilke regler </a:t>
            </a:r>
            <a:r>
              <a:rPr lang="da-DK" sz="1400" dirty="0" smtClean="0">
                <a:latin typeface="+mj-lt"/>
              </a:rPr>
              <a:t>der gælder for dit indkøb:</a:t>
            </a:r>
          </a:p>
          <a:p>
            <a:pPr>
              <a:buClr>
                <a:srgbClr val="073951"/>
              </a:buClr>
              <a:buSzPct val="120000"/>
            </a:pPr>
            <a:r>
              <a:rPr lang="da-DK" sz="1400" dirty="0" smtClean="0">
                <a:latin typeface="+mj-lt"/>
              </a:rPr>
              <a:t> </a:t>
            </a:r>
            <a:endParaRPr lang="da-DK" sz="1400" b="1" dirty="0" smtClean="0">
              <a:latin typeface="+mj-lt"/>
            </a:endParaRPr>
          </a:p>
          <a:p>
            <a:pPr>
              <a:buClr>
                <a:srgbClr val="073951"/>
              </a:buClr>
              <a:buSzPct val="120000"/>
            </a:pPr>
            <a:r>
              <a:rPr lang="da-DK" sz="1400" b="1" dirty="0" smtClean="0">
                <a:latin typeface="+mj-lt"/>
              </a:rPr>
              <a:t>1. Hvad skal der købes?</a:t>
            </a:r>
          </a:p>
          <a:p>
            <a:pPr marL="228600" indent="-228600">
              <a:buClr>
                <a:srgbClr val="073951"/>
              </a:buClr>
              <a:buSzPct val="120000"/>
              <a:buAutoNum type="arabicPeriod"/>
            </a:pPr>
            <a:endParaRPr lang="da-DK" sz="1400" b="1" dirty="0" smtClean="0">
              <a:latin typeface="+mj-lt"/>
            </a:endParaRPr>
          </a:p>
          <a:p>
            <a:pPr>
              <a:buClr>
                <a:srgbClr val="073951"/>
              </a:buClr>
              <a:buSzPct val="120000"/>
            </a:pPr>
            <a:r>
              <a:rPr lang="da-DK" sz="1400" b="1" dirty="0" smtClean="0">
                <a:latin typeface="+mj-lt"/>
              </a:rPr>
              <a:t>2. Hvad koster det?</a:t>
            </a:r>
          </a:p>
          <a:p>
            <a:pPr>
              <a:buClr>
                <a:srgbClr val="073951"/>
              </a:buClr>
              <a:buSzPct val="120000"/>
            </a:pPr>
            <a:endParaRPr lang="da-DK" sz="1400" b="1" dirty="0" smtClean="0">
              <a:latin typeface="+mj-lt"/>
            </a:endParaRPr>
          </a:p>
          <a:p>
            <a:pPr marL="180975" indent="-180975">
              <a:buClr>
                <a:srgbClr val="073951"/>
              </a:buClr>
              <a:buSzPct val="120000"/>
            </a:pPr>
            <a:r>
              <a:rPr lang="da-DK" sz="1400" b="1" dirty="0" smtClean="0">
                <a:latin typeface="+mj-lt"/>
              </a:rPr>
              <a:t>3. Vil virksomheder </a:t>
            </a:r>
            <a:r>
              <a:rPr lang="da-DK" sz="1400" b="1" dirty="0">
                <a:latin typeface="+mj-lt"/>
              </a:rPr>
              <a:t>i andre EU-lande </a:t>
            </a:r>
            <a:r>
              <a:rPr lang="da-DK" sz="1400" b="1" dirty="0" smtClean="0">
                <a:latin typeface="+mj-lt"/>
              </a:rPr>
              <a:t> </a:t>
            </a:r>
            <a:r>
              <a:rPr lang="da-DK" sz="1400" b="1" dirty="0">
                <a:latin typeface="+mj-lt"/>
              </a:rPr>
              <a:t>være </a:t>
            </a:r>
            <a:r>
              <a:rPr lang="da-DK" sz="1400" b="1" dirty="0" smtClean="0">
                <a:latin typeface="+mj-lt"/>
              </a:rPr>
              <a:t>     interesserede </a:t>
            </a:r>
            <a:r>
              <a:rPr lang="da-DK" sz="1400" b="1" dirty="0">
                <a:latin typeface="+mj-lt"/>
              </a:rPr>
              <a:t>i at byde på </a:t>
            </a:r>
            <a:r>
              <a:rPr lang="da-DK" sz="1400" b="1" dirty="0" smtClean="0">
                <a:latin typeface="+mj-lt"/>
              </a:rPr>
              <a:t>opgaven </a:t>
            </a:r>
          </a:p>
          <a:p>
            <a:pPr marL="180975">
              <a:buClr>
                <a:srgbClr val="073951"/>
              </a:buClr>
              <a:buSzPct val="120000"/>
            </a:pPr>
            <a:r>
              <a:rPr lang="da-DK" sz="1100" b="1" dirty="0" smtClean="0">
                <a:latin typeface="+mj-lt"/>
              </a:rPr>
              <a:t>(ved værdi under kr. 1.558.409 kr. )</a:t>
            </a:r>
            <a:r>
              <a:rPr lang="da-DK" sz="1400" b="1" dirty="0" smtClean="0">
                <a:latin typeface="+mj-lt"/>
              </a:rPr>
              <a:t>? </a:t>
            </a:r>
            <a:endParaRPr lang="da-DK" sz="1400" b="1" noProof="1" smtClean="0">
              <a:solidFill>
                <a:schemeClr val="tx2"/>
              </a:solidFill>
              <a:latin typeface="+mj-lt"/>
              <a:cs typeface="Arial"/>
            </a:endParaRPr>
          </a:p>
        </p:txBody>
      </p:sp>
      <p:cxnSp>
        <p:nvCxnSpPr>
          <p:cNvPr id="14" name="Lige pilforbindelse 13"/>
          <p:cNvCxnSpPr/>
          <p:nvPr/>
        </p:nvCxnSpPr>
        <p:spPr>
          <a:xfrm flipV="1">
            <a:off x="6076950" y="1905001"/>
            <a:ext cx="0" cy="15001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Lige pilforbindelse 18"/>
          <p:cNvCxnSpPr/>
          <p:nvPr/>
        </p:nvCxnSpPr>
        <p:spPr>
          <a:xfrm flipV="1">
            <a:off x="7791450" y="2374673"/>
            <a:ext cx="0" cy="15001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Lige pilforbindelse 19"/>
          <p:cNvCxnSpPr/>
          <p:nvPr/>
        </p:nvCxnSpPr>
        <p:spPr>
          <a:xfrm flipV="1">
            <a:off x="9839325" y="2130029"/>
            <a:ext cx="0" cy="15001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kstboks 17"/>
          <p:cNvSpPr txBox="1"/>
          <p:nvPr/>
        </p:nvSpPr>
        <p:spPr>
          <a:xfrm>
            <a:off x="6410325" y="5865133"/>
            <a:ext cx="5657850" cy="430887"/>
          </a:xfrm>
          <a:prstGeom prst="rect">
            <a:avLst/>
          </a:prstGeom>
          <a:noFill/>
        </p:spPr>
        <p:txBody>
          <a:bodyPr wrap="square" rtlCol="0">
            <a:spAutoFit/>
          </a:bodyPr>
          <a:lstStyle/>
          <a:p>
            <a:pPr>
              <a:buClr>
                <a:srgbClr val="073951"/>
              </a:buClr>
              <a:buSzPct val="120000"/>
            </a:pPr>
            <a:r>
              <a:rPr lang="da-DK" sz="1000" noProof="1">
                <a:solidFill>
                  <a:schemeClr val="tx1">
                    <a:lumMod val="50000"/>
                    <a:lumOff val="50000"/>
                  </a:schemeClr>
                </a:solidFill>
                <a:latin typeface="+mj-lt"/>
                <a:cs typeface="Arial"/>
              </a:rPr>
              <a:t>Kapitlerne henviser til vejledningen om udbudsloven fra Konkurrence- og Forbrugerstyrelsen.</a:t>
            </a:r>
          </a:p>
          <a:p>
            <a:pPr>
              <a:buClr>
                <a:srgbClr val="073951"/>
              </a:buClr>
              <a:buSzPct val="120000"/>
            </a:pPr>
            <a:endParaRPr lang="da-DK" sz="1100" b="1" noProof="1" smtClean="0">
              <a:solidFill>
                <a:schemeClr val="tx1">
                  <a:lumMod val="50000"/>
                  <a:lumOff val="50000"/>
                </a:schemeClr>
              </a:solidFill>
              <a:latin typeface="+mj-lt"/>
              <a:cs typeface="Arial"/>
            </a:endParaRPr>
          </a:p>
        </p:txBody>
      </p:sp>
    </p:spTree>
    <p:extLst>
      <p:ext uri="{BB962C8B-B14F-4D97-AF65-F5344CB8AC3E}">
        <p14:creationId xmlns:p14="http://schemas.microsoft.com/office/powerpoint/2010/main" val="550317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6480" y="346272"/>
            <a:ext cx="10515600" cy="530421"/>
          </a:xfrm>
          <a:solidFill>
            <a:schemeClr val="accent5">
              <a:lumMod val="75000"/>
            </a:schemeClr>
          </a:solidFill>
        </p:spPr>
        <p:txBody>
          <a:bodyPr>
            <a:normAutofit/>
          </a:bodyPr>
          <a:lstStyle/>
          <a:p>
            <a:r>
              <a:rPr lang="da-DK" sz="2000" dirty="0" smtClean="0">
                <a:solidFill>
                  <a:schemeClr val="bg1"/>
                </a:solidFill>
              </a:rPr>
              <a:t>Indkøb af varer eller tjenesteydelser </a:t>
            </a:r>
            <a:r>
              <a:rPr lang="da-DK" sz="2000" u="sng" dirty="0" smtClean="0">
                <a:solidFill>
                  <a:schemeClr val="bg1"/>
                </a:solidFill>
              </a:rPr>
              <a:t>under</a:t>
            </a:r>
            <a:r>
              <a:rPr lang="da-DK" sz="2000" dirty="0" smtClean="0">
                <a:solidFill>
                  <a:schemeClr val="bg1"/>
                </a:solidFill>
              </a:rPr>
              <a:t> tærskelværdierne</a:t>
            </a:r>
            <a:endParaRPr lang="da-DK" sz="2000" dirty="0">
              <a:solidFill>
                <a:schemeClr val="bg1"/>
              </a:solidFill>
            </a:endParaRPr>
          </a:p>
        </p:txBody>
      </p:sp>
      <p:sp>
        <p:nvSpPr>
          <p:cNvPr id="3" name="Pladsholder til slidenummer 2"/>
          <p:cNvSpPr>
            <a:spLocks noGrp="1"/>
          </p:cNvSpPr>
          <p:nvPr>
            <p:ph type="sldNum" sz="quarter" idx="10"/>
          </p:nvPr>
        </p:nvSpPr>
        <p:spPr/>
        <p:txBody>
          <a:bodyPr/>
          <a:lstStyle/>
          <a:p>
            <a:fld id="{7FBC932F-F4CF-4098-97AF-13CD3D9A4492}" type="slidenum">
              <a:rPr lang="da-DK" smtClean="0"/>
              <a:pPr/>
              <a:t>4</a:t>
            </a:fld>
            <a:endParaRPr lang="da-DK" dirty="0"/>
          </a:p>
        </p:txBody>
      </p:sp>
      <p:sp>
        <p:nvSpPr>
          <p:cNvPr id="5" name="Rektangel 4"/>
          <p:cNvSpPr/>
          <p:nvPr/>
        </p:nvSpPr>
        <p:spPr>
          <a:xfrm>
            <a:off x="228600" y="6086474"/>
            <a:ext cx="1533525" cy="600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725" y="1162050"/>
            <a:ext cx="5781675"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llipse 3"/>
          <p:cNvSpPr/>
          <p:nvPr/>
        </p:nvSpPr>
        <p:spPr>
          <a:xfrm>
            <a:off x="6786562" y="828675"/>
            <a:ext cx="1866900" cy="20288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285221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nummer 1"/>
          <p:cNvSpPr>
            <a:spLocks noGrp="1"/>
          </p:cNvSpPr>
          <p:nvPr>
            <p:ph type="sldNum" sz="quarter" idx="10"/>
          </p:nvPr>
        </p:nvSpPr>
        <p:spPr/>
        <p:txBody>
          <a:bodyPr/>
          <a:lstStyle/>
          <a:p>
            <a:fld id="{7FBC932F-F4CF-4098-97AF-13CD3D9A4492}" type="slidenum">
              <a:rPr lang="da-DK" smtClean="0"/>
              <a:pPr/>
              <a:t>5</a:t>
            </a:fld>
            <a:endParaRPr lang="da-DK"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899" y="352721"/>
            <a:ext cx="6410325" cy="6140450"/>
          </a:xfrm>
          <a:prstGeom prst="rect">
            <a:avLst/>
          </a:prstGeom>
          <a:solidFill>
            <a:schemeClr val="bg1"/>
          </a:solidFill>
          <a:ln>
            <a:noFill/>
          </a:ln>
        </p:spPr>
      </p:pic>
      <p:sp>
        <p:nvSpPr>
          <p:cNvPr id="3" name="Rektangel 2"/>
          <p:cNvSpPr/>
          <p:nvPr/>
        </p:nvSpPr>
        <p:spPr>
          <a:xfrm>
            <a:off x="114300" y="5915025"/>
            <a:ext cx="15621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p:cNvSpPr/>
          <p:nvPr/>
        </p:nvSpPr>
        <p:spPr>
          <a:xfrm>
            <a:off x="4090986" y="771527"/>
            <a:ext cx="3486150" cy="171450"/>
          </a:xfrm>
          <a:prstGeom prst="rect">
            <a:avLst/>
          </a:prstGeom>
          <a:solidFill>
            <a:schemeClr val="tx1">
              <a:lumMod val="25000"/>
              <a:lumOff val="7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p:cNvSpPr/>
          <p:nvPr/>
        </p:nvSpPr>
        <p:spPr>
          <a:xfrm>
            <a:off x="6034086" y="1143000"/>
            <a:ext cx="3086099" cy="1190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endParaRPr>
          </a:p>
        </p:txBody>
      </p:sp>
      <p:sp>
        <p:nvSpPr>
          <p:cNvPr id="8" name="Rektangel 7"/>
          <p:cNvSpPr/>
          <p:nvPr/>
        </p:nvSpPr>
        <p:spPr>
          <a:xfrm>
            <a:off x="5629275" y="2190750"/>
            <a:ext cx="2124075"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p:cNvSpPr/>
          <p:nvPr/>
        </p:nvSpPr>
        <p:spPr>
          <a:xfrm>
            <a:off x="6886575" y="2750671"/>
            <a:ext cx="2152649" cy="1009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p:cNvSpPr/>
          <p:nvPr/>
        </p:nvSpPr>
        <p:spPr>
          <a:xfrm>
            <a:off x="5953125" y="1228725"/>
            <a:ext cx="3086099" cy="6762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boks 10"/>
          <p:cNvSpPr txBox="1"/>
          <p:nvPr/>
        </p:nvSpPr>
        <p:spPr>
          <a:xfrm>
            <a:off x="6048375" y="1368980"/>
            <a:ext cx="2905125" cy="369332"/>
          </a:xfrm>
          <a:prstGeom prst="rect">
            <a:avLst/>
          </a:prstGeom>
          <a:solidFill>
            <a:schemeClr val="tx1"/>
          </a:solidFill>
        </p:spPr>
        <p:txBody>
          <a:bodyPr wrap="square" rtlCol="0">
            <a:spAutoFit/>
          </a:bodyPr>
          <a:lstStyle/>
          <a:p>
            <a:pPr>
              <a:buClr>
                <a:srgbClr val="073951"/>
              </a:buClr>
              <a:buSzPct val="120000"/>
            </a:pPr>
            <a:r>
              <a:rPr lang="da-DK" sz="900" noProof="1" smtClean="0">
                <a:solidFill>
                  <a:schemeClr val="bg1"/>
                </a:solidFill>
                <a:latin typeface="+mn-lt"/>
                <a:cs typeface="Arial"/>
              </a:rPr>
              <a:t>Kapitlerne henviser til vejledningen om udbudsloven fra Konkurrence- og Forbrugerstyrelsen.</a:t>
            </a:r>
          </a:p>
        </p:txBody>
      </p:sp>
      <p:sp>
        <p:nvSpPr>
          <p:cNvPr id="12" name="Titel 1"/>
          <p:cNvSpPr txBox="1">
            <a:spLocks/>
          </p:cNvSpPr>
          <p:nvPr/>
        </p:nvSpPr>
        <p:spPr>
          <a:xfrm>
            <a:off x="866480" y="352721"/>
            <a:ext cx="10515600" cy="714079"/>
          </a:xfrm>
          <a:prstGeom prst="rect">
            <a:avLst/>
          </a:prstGeom>
          <a:solidFill>
            <a:schemeClr val="accent5">
              <a:lumMod val="75000"/>
            </a:schemeClr>
          </a:solidFill>
        </p:spPr>
        <p:txBody>
          <a:bodyPr>
            <a:normAutofit/>
          </a:bodyPr>
          <a:lstStyle>
            <a:lvl1pPr algn="l" defTabSz="914400" rtl="0" eaLnBrk="1" latinLnBrk="0" hangingPunct="1">
              <a:lnSpc>
                <a:spcPct val="90000"/>
              </a:lnSpc>
              <a:spcBef>
                <a:spcPct val="0"/>
              </a:spcBef>
              <a:buNone/>
              <a:defRPr sz="2800" kern="1200">
                <a:solidFill>
                  <a:schemeClr val="tx2"/>
                </a:solidFill>
                <a:latin typeface="+mj-lt"/>
                <a:ea typeface="+mj-ea"/>
                <a:cs typeface="+mj-cs"/>
              </a:defRPr>
            </a:lvl1pPr>
          </a:lstStyle>
          <a:p>
            <a:r>
              <a:rPr lang="da-DK" sz="2000" dirty="0">
                <a:solidFill>
                  <a:schemeClr val="bg1"/>
                </a:solidFill>
              </a:rPr>
              <a:t>Indkøb af varer eller tjenesteydelser </a:t>
            </a:r>
            <a:r>
              <a:rPr lang="da-DK" sz="2000" u="sng" dirty="0">
                <a:solidFill>
                  <a:schemeClr val="bg1"/>
                </a:solidFill>
              </a:rPr>
              <a:t>under</a:t>
            </a:r>
            <a:r>
              <a:rPr lang="da-DK" sz="2000" dirty="0">
                <a:solidFill>
                  <a:schemeClr val="bg1"/>
                </a:solidFill>
              </a:rPr>
              <a:t> tærskelværdierne</a:t>
            </a:r>
            <a:endParaRPr lang="da-DK" sz="2000" dirty="0">
              <a:solidFill>
                <a:schemeClr val="bg1"/>
              </a:solidFill>
            </a:endParaRPr>
          </a:p>
        </p:txBody>
      </p:sp>
      <p:sp>
        <p:nvSpPr>
          <p:cNvPr id="5" name="Afrundet rektangulær billedforklaring 4"/>
          <p:cNvSpPr/>
          <p:nvPr/>
        </p:nvSpPr>
        <p:spPr>
          <a:xfrm rot="10800000">
            <a:off x="1429920" y="1473326"/>
            <a:ext cx="914401" cy="411099"/>
          </a:xfrm>
          <a:prstGeom prst="wedgeRoundRectCallout">
            <a:avLst>
              <a:gd name="adj1" fmla="val -85417"/>
              <a:gd name="adj2" fmla="val -17770"/>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boks 5"/>
          <p:cNvSpPr txBox="1"/>
          <p:nvPr/>
        </p:nvSpPr>
        <p:spPr>
          <a:xfrm>
            <a:off x="1429919" y="1474113"/>
            <a:ext cx="1037056" cy="430887"/>
          </a:xfrm>
          <a:prstGeom prst="rect">
            <a:avLst/>
          </a:prstGeom>
          <a:noFill/>
        </p:spPr>
        <p:txBody>
          <a:bodyPr wrap="square" rtlCol="0">
            <a:spAutoFit/>
          </a:bodyPr>
          <a:lstStyle/>
          <a:p>
            <a:pPr>
              <a:buClr>
                <a:srgbClr val="073951"/>
              </a:buClr>
              <a:buSzPct val="120000"/>
            </a:pPr>
            <a:r>
              <a:rPr lang="da-DK" sz="1100" b="1" dirty="0">
                <a:latin typeface="+mj-lt"/>
              </a:rPr>
              <a:t>1.558.409 kr.</a:t>
            </a:r>
          </a:p>
          <a:p>
            <a:pPr>
              <a:buClr>
                <a:srgbClr val="073951"/>
              </a:buClr>
              <a:buSzPct val="120000"/>
            </a:pPr>
            <a:endParaRPr lang="da-DK" sz="1100" b="1" noProof="1" smtClean="0">
              <a:solidFill>
                <a:schemeClr val="tx2"/>
              </a:solidFill>
              <a:cs typeface="Arial"/>
            </a:endParaRPr>
          </a:p>
        </p:txBody>
      </p:sp>
      <p:sp>
        <p:nvSpPr>
          <p:cNvPr id="13" name="Tekstboks 12"/>
          <p:cNvSpPr txBox="1"/>
          <p:nvPr/>
        </p:nvSpPr>
        <p:spPr>
          <a:xfrm>
            <a:off x="1180952" y="3113990"/>
            <a:ext cx="3105445" cy="646331"/>
          </a:xfrm>
          <a:prstGeom prst="rect">
            <a:avLst/>
          </a:prstGeom>
          <a:noFill/>
        </p:spPr>
        <p:txBody>
          <a:bodyPr wrap="square" rtlCol="0">
            <a:spAutoFit/>
          </a:bodyPr>
          <a:lstStyle/>
          <a:p>
            <a:pPr marL="180975" indent="-180975">
              <a:buClr>
                <a:srgbClr val="073951"/>
              </a:buClr>
              <a:buSzPct val="120000"/>
            </a:pPr>
            <a:r>
              <a:rPr lang="da-DK" sz="1200" dirty="0"/>
              <a:t>3. Vil virksomheder i andre EU-lande  være      interesserede i at byde på </a:t>
            </a:r>
            <a:r>
              <a:rPr lang="da-DK" sz="1200" dirty="0" smtClean="0"/>
              <a:t>opgaven? </a:t>
            </a:r>
            <a:endParaRPr lang="da-DK" sz="1200" dirty="0"/>
          </a:p>
          <a:p>
            <a:pPr>
              <a:buClr>
                <a:srgbClr val="073951"/>
              </a:buClr>
              <a:buSzPct val="120000"/>
            </a:pPr>
            <a:endParaRPr lang="da-DK" sz="1200" b="1" noProof="1" smtClean="0">
              <a:solidFill>
                <a:schemeClr val="tx2"/>
              </a:solidFill>
              <a:latin typeface="+mn-lt"/>
              <a:cs typeface="Arial"/>
            </a:endParaRPr>
          </a:p>
        </p:txBody>
      </p:sp>
    </p:spTree>
    <p:extLst>
      <p:ext uri="{BB962C8B-B14F-4D97-AF65-F5344CB8AC3E}">
        <p14:creationId xmlns:p14="http://schemas.microsoft.com/office/powerpoint/2010/main" val="4083838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nummer 1"/>
          <p:cNvSpPr>
            <a:spLocks noGrp="1"/>
          </p:cNvSpPr>
          <p:nvPr>
            <p:ph type="sldNum" sz="quarter" idx="10"/>
          </p:nvPr>
        </p:nvSpPr>
        <p:spPr/>
        <p:txBody>
          <a:bodyPr/>
          <a:lstStyle/>
          <a:p>
            <a:fld id="{7FBC932F-F4CF-4098-97AF-13CD3D9A4492}" type="slidenum">
              <a:rPr lang="da-DK" smtClean="0"/>
              <a:pPr/>
              <a:t>6</a:t>
            </a:fld>
            <a:endParaRPr lang="da-DK"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899" y="331063"/>
            <a:ext cx="6410325" cy="6140450"/>
          </a:xfrm>
          <a:prstGeom prst="rect">
            <a:avLst/>
          </a:prstGeom>
          <a:solidFill>
            <a:schemeClr val="bg1"/>
          </a:solidFill>
          <a:ln>
            <a:noFill/>
          </a:ln>
        </p:spPr>
      </p:pic>
      <p:sp>
        <p:nvSpPr>
          <p:cNvPr id="3" name="Rektangel 2"/>
          <p:cNvSpPr/>
          <p:nvPr/>
        </p:nvSpPr>
        <p:spPr>
          <a:xfrm>
            <a:off x="114300" y="5915025"/>
            <a:ext cx="15621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p:cNvSpPr/>
          <p:nvPr/>
        </p:nvSpPr>
        <p:spPr>
          <a:xfrm>
            <a:off x="4090986" y="771527"/>
            <a:ext cx="3486150" cy="171450"/>
          </a:xfrm>
          <a:prstGeom prst="rect">
            <a:avLst/>
          </a:prstGeom>
          <a:solidFill>
            <a:schemeClr val="tx1">
              <a:lumMod val="25000"/>
              <a:lumOff val="7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p:cNvSpPr/>
          <p:nvPr/>
        </p:nvSpPr>
        <p:spPr>
          <a:xfrm>
            <a:off x="6107904" y="1595437"/>
            <a:ext cx="3086099" cy="1190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endParaRPr>
          </a:p>
        </p:txBody>
      </p:sp>
      <p:sp>
        <p:nvSpPr>
          <p:cNvPr id="8" name="Rektangel 7"/>
          <p:cNvSpPr/>
          <p:nvPr/>
        </p:nvSpPr>
        <p:spPr>
          <a:xfrm>
            <a:off x="5629275" y="2190750"/>
            <a:ext cx="2124075"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p:cNvSpPr/>
          <p:nvPr/>
        </p:nvSpPr>
        <p:spPr>
          <a:xfrm>
            <a:off x="7005635" y="2714625"/>
            <a:ext cx="2152649" cy="1009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p:cNvSpPr/>
          <p:nvPr/>
        </p:nvSpPr>
        <p:spPr>
          <a:xfrm>
            <a:off x="6072185" y="1230227"/>
            <a:ext cx="2967039" cy="6762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boks 10"/>
          <p:cNvSpPr txBox="1"/>
          <p:nvPr/>
        </p:nvSpPr>
        <p:spPr>
          <a:xfrm>
            <a:off x="6072185" y="1314450"/>
            <a:ext cx="2967039" cy="369332"/>
          </a:xfrm>
          <a:prstGeom prst="rect">
            <a:avLst/>
          </a:prstGeom>
          <a:solidFill>
            <a:schemeClr val="tx1"/>
          </a:solidFill>
        </p:spPr>
        <p:txBody>
          <a:bodyPr wrap="square" rtlCol="0">
            <a:spAutoFit/>
          </a:bodyPr>
          <a:lstStyle/>
          <a:p>
            <a:pPr>
              <a:buClr>
                <a:srgbClr val="073951"/>
              </a:buClr>
              <a:buSzPct val="120000"/>
            </a:pPr>
            <a:r>
              <a:rPr lang="da-DK" sz="900" noProof="1" smtClean="0">
                <a:solidFill>
                  <a:schemeClr val="bg1"/>
                </a:solidFill>
                <a:latin typeface="+mn-lt"/>
                <a:cs typeface="Arial"/>
              </a:rPr>
              <a:t>Kapitlerne henviser til vejledningen om udbudsloven fra Konkurrence- og Forbrugerstyrelsen.</a:t>
            </a:r>
          </a:p>
        </p:txBody>
      </p:sp>
      <p:sp>
        <p:nvSpPr>
          <p:cNvPr id="5" name="Tekstboks 4"/>
          <p:cNvSpPr txBox="1"/>
          <p:nvPr/>
        </p:nvSpPr>
        <p:spPr>
          <a:xfrm>
            <a:off x="114299" y="2524125"/>
            <a:ext cx="4238625" cy="1754326"/>
          </a:xfrm>
          <a:prstGeom prst="rect">
            <a:avLst/>
          </a:prstGeom>
          <a:noFill/>
          <a:ln w="28575">
            <a:solidFill>
              <a:schemeClr val="accent4">
                <a:lumMod val="60000"/>
                <a:lumOff val="40000"/>
              </a:schemeClr>
            </a:solidFill>
            <a:prstDash val="sysDash"/>
          </a:ln>
        </p:spPr>
        <p:txBody>
          <a:bodyPr wrap="square" rtlCol="0">
            <a:spAutoFit/>
          </a:bodyPr>
          <a:lstStyle/>
          <a:p>
            <a:pPr>
              <a:spcBef>
                <a:spcPct val="0"/>
              </a:spcBef>
            </a:pPr>
            <a:r>
              <a:rPr lang="da-DK" altLang="da-DK" sz="1200" dirty="0" smtClean="0">
                <a:solidFill>
                  <a:srgbClr val="000000"/>
                </a:solidFill>
                <a:latin typeface="Calibri" panose="020F0502020204030204" pitchFamily="34" charset="0"/>
              </a:rPr>
              <a:t>Vurderingen af ”grænseoverskridende” interesse:</a:t>
            </a:r>
            <a:endParaRPr lang="da-DK" altLang="da-DK" sz="1200" dirty="0">
              <a:solidFill>
                <a:srgbClr val="000000"/>
              </a:solidFill>
              <a:latin typeface="Calibri" panose="020F0502020204030204" pitchFamily="34" charset="0"/>
            </a:endParaRPr>
          </a:p>
          <a:p>
            <a:pPr>
              <a:spcBef>
                <a:spcPct val="0"/>
              </a:spcBef>
            </a:pPr>
            <a:endParaRPr lang="da-DK" altLang="da-DK" sz="1200" dirty="0">
              <a:solidFill>
                <a:srgbClr val="000000"/>
              </a:solidFill>
              <a:latin typeface="Calibri" panose="020F0502020204030204" pitchFamily="34" charset="0"/>
            </a:endParaRPr>
          </a:p>
          <a:p>
            <a:pPr marL="342900" indent="-342900">
              <a:lnSpc>
                <a:spcPct val="150000"/>
              </a:lnSpc>
              <a:spcBef>
                <a:spcPct val="0"/>
              </a:spcBef>
              <a:buFont typeface="Wingdings" panose="05000000000000000000" pitchFamily="2" charset="2"/>
              <a:buChar char="v"/>
            </a:pPr>
            <a:r>
              <a:rPr lang="da-DK" altLang="da-DK" sz="1200" dirty="0">
                <a:latin typeface="Calibri" panose="020F0502020204030204" pitchFamily="34" charset="0"/>
              </a:rPr>
              <a:t>Kontraktens anslåede værdi </a:t>
            </a:r>
          </a:p>
          <a:p>
            <a:pPr marL="342900" indent="-342900">
              <a:lnSpc>
                <a:spcPct val="150000"/>
              </a:lnSpc>
              <a:spcBef>
                <a:spcPct val="0"/>
              </a:spcBef>
              <a:buFont typeface="Wingdings" panose="05000000000000000000" pitchFamily="2" charset="2"/>
              <a:buChar char="v"/>
            </a:pPr>
            <a:r>
              <a:rPr lang="da-DK" altLang="da-DK" sz="1200" dirty="0">
                <a:latin typeface="Calibri" panose="020F0502020204030204" pitchFamily="34" charset="0"/>
              </a:rPr>
              <a:t>Det geografiske sted, hvor kontrakten skal udføres</a:t>
            </a:r>
          </a:p>
          <a:p>
            <a:pPr marL="342900" indent="-342900">
              <a:lnSpc>
                <a:spcPct val="150000"/>
              </a:lnSpc>
              <a:spcBef>
                <a:spcPct val="0"/>
              </a:spcBef>
              <a:buFont typeface="Wingdings" panose="05000000000000000000" pitchFamily="2" charset="2"/>
              <a:buChar char="v"/>
            </a:pPr>
            <a:r>
              <a:rPr lang="da-DK" altLang="da-DK" sz="1200" dirty="0">
                <a:latin typeface="Calibri" panose="020F0502020204030204" pitchFamily="34" charset="0"/>
              </a:rPr>
              <a:t>Kontraktens genstand</a:t>
            </a:r>
          </a:p>
          <a:p>
            <a:pPr marL="342900" indent="-342900">
              <a:lnSpc>
                <a:spcPct val="150000"/>
              </a:lnSpc>
              <a:spcBef>
                <a:spcPct val="0"/>
              </a:spcBef>
              <a:buFont typeface="Wingdings" panose="05000000000000000000" pitchFamily="2" charset="2"/>
              <a:buChar char="v"/>
            </a:pPr>
            <a:r>
              <a:rPr lang="da-DK" sz="1200" dirty="0">
                <a:latin typeface="Calibri" panose="020F0502020204030204" pitchFamily="34" charset="0"/>
              </a:rPr>
              <a:t>Kontraktens varighed og andre forhold</a:t>
            </a:r>
          </a:p>
          <a:p>
            <a:pPr>
              <a:buClr>
                <a:srgbClr val="073951"/>
              </a:buClr>
              <a:buSzPct val="120000"/>
            </a:pPr>
            <a:endParaRPr lang="da-DK" sz="1200" b="1" noProof="1" smtClean="0">
              <a:solidFill>
                <a:schemeClr val="tx2"/>
              </a:solidFill>
              <a:latin typeface="+mn-lt"/>
              <a:cs typeface="Arial"/>
            </a:endParaRPr>
          </a:p>
        </p:txBody>
      </p:sp>
      <p:cxnSp>
        <p:nvCxnSpPr>
          <p:cNvPr id="13" name="Lige pilforbindelse 12"/>
          <p:cNvCxnSpPr/>
          <p:nvPr/>
        </p:nvCxnSpPr>
        <p:spPr>
          <a:xfrm flipH="1">
            <a:off x="4419601" y="3401288"/>
            <a:ext cx="2381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ktangel 14"/>
          <p:cNvSpPr/>
          <p:nvPr/>
        </p:nvSpPr>
        <p:spPr>
          <a:xfrm>
            <a:off x="5972175" y="1928812"/>
            <a:ext cx="209550" cy="261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Titel 1"/>
          <p:cNvSpPr txBox="1">
            <a:spLocks/>
          </p:cNvSpPr>
          <p:nvPr/>
        </p:nvSpPr>
        <p:spPr>
          <a:xfrm>
            <a:off x="866480" y="352721"/>
            <a:ext cx="10515600" cy="714079"/>
          </a:xfrm>
          <a:prstGeom prst="rect">
            <a:avLst/>
          </a:prstGeom>
          <a:solidFill>
            <a:schemeClr val="accent5">
              <a:lumMod val="75000"/>
            </a:schemeClr>
          </a:solidFill>
        </p:spPr>
        <p:txBody>
          <a:bodyPr>
            <a:normAutofit/>
          </a:bodyPr>
          <a:lstStyle>
            <a:lvl1pPr algn="l" defTabSz="914400" rtl="0" eaLnBrk="1" latinLnBrk="0" hangingPunct="1">
              <a:lnSpc>
                <a:spcPct val="90000"/>
              </a:lnSpc>
              <a:spcBef>
                <a:spcPct val="0"/>
              </a:spcBef>
              <a:buNone/>
              <a:defRPr sz="2800" kern="1200">
                <a:solidFill>
                  <a:schemeClr val="tx2"/>
                </a:solidFill>
                <a:latin typeface="+mj-lt"/>
                <a:ea typeface="+mj-ea"/>
                <a:cs typeface="+mj-cs"/>
              </a:defRPr>
            </a:lvl1pPr>
          </a:lstStyle>
          <a:p>
            <a:r>
              <a:rPr lang="da-DK" sz="2000" dirty="0">
                <a:solidFill>
                  <a:schemeClr val="bg1"/>
                </a:solidFill>
              </a:rPr>
              <a:t>Indkøb af varer eller tjenesteydelser </a:t>
            </a:r>
            <a:r>
              <a:rPr lang="da-DK" sz="2000" u="sng" dirty="0">
                <a:solidFill>
                  <a:schemeClr val="bg1"/>
                </a:solidFill>
              </a:rPr>
              <a:t>under</a:t>
            </a:r>
            <a:r>
              <a:rPr lang="da-DK" sz="2000" dirty="0">
                <a:solidFill>
                  <a:schemeClr val="bg1"/>
                </a:solidFill>
              </a:rPr>
              <a:t> tærskelværdierne</a:t>
            </a:r>
            <a:endParaRPr lang="da-DK" sz="2000" dirty="0">
              <a:solidFill>
                <a:schemeClr val="bg1"/>
              </a:solidFill>
            </a:endParaRPr>
          </a:p>
        </p:txBody>
      </p:sp>
    </p:spTree>
    <p:extLst>
      <p:ext uri="{BB962C8B-B14F-4D97-AF65-F5344CB8AC3E}">
        <p14:creationId xmlns:p14="http://schemas.microsoft.com/office/powerpoint/2010/main" val="870307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nummer 1"/>
          <p:cNvSpPr>
            <a:spLocks noGrp="1"/>
          </p:cNvSpPr>
          <p:nvPr>
            <p:ph type="sldNum" sz="quarter" idx="10"/>
          </p:nvPr>
        </p:nvSpPr>
        <p:spPr/>
        <p:txBody>
          <a:bodyPr/>
          <a:lstStyle/>
          <a:p>
            <a:fld id="{7FBC932F-F4CF-4098-97AF-13CD3D9A4492}" type="slidenum">
              <a:rPr lang="da-DK" smtClean="0"/>
              <a:pPr/>
              <a:t>7</a:t>
            </a:fld>
            <a:endParaRPr lang="da-DK"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899" y="342900"/>
            <a:ext cx="6410325" cy="6140450"/>
          </a:xfrm>
          <a:prstGeom prst="rect">
            <a:avLst/>
          </a:prstGeom>
          <a:solidFill>
            <a:schemeClr val="bg1"/>
          </a:solidFill>
          <a:ln>
            <a:noFill/>
          </a:ln>
        </p:spPr>
      </p:pic>
      <p:sp>
        <p:nvSpPr>
          <p:cNvPr id="3" name="Rektangel 2"/>
          <p:cNvSpPr/>
          <p:nvPr/>
        </p:nvSpPr>
        <p:spPr>
          <a:xfrm>
            <a:off x="114300" y="5915025"/>
            <a:ext cx="15621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p:cNvSpPr/>
          <p:nvPr/>
        </p:nvSpPr>
        <p:spPr>
          <a:xfrm>
            <a:off x="4090986" y="771527"/>
            <a:ext cx="3486150" cy="171450"/>
          </a:xfrm>
          <a:prstGeom prst="rect">
            <a:avLst/>
          </a:prstGeom>
          <a:solidFill>
            <a:schemeClr val="tx1">
              <a:lumMod val="25000"/>
              <a:lumOff val="7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p:cNvSpPr/>
          <p:nvPr/>
        </p:nvSpPr>
        <p:spPr>
          <a:xfrm>
            <a:off x="6034086" y="1143000"/>
            <a:ext cx="3086099" cy="1190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endParaRPr>
          </a:p>
        </p:txBody>
      </p:sp>
      <p:sp>
        <p:nvSpPr>
          <p:cNvPr id="8" name="Rektangel 7"/>
          <p:cNvSpPr/>
          <p:nvPr/>
        </p:nvSpPr>
        <p:spPr>
          <a:xfrm>
            <a:off x="5629275" y="2190750"/>
            <a:ext cx="2124075"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p:cNvSpPr/>
          <p:nvPr/>
        </p:nvSpPr>
        <p:spPr>
          <a:xfrm>
            <a:off x="6886575" y="2790825"/>
            <a:ext cx="2152649" cy="1009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p:cNvSpPr/>
          <p:nvPr/>
        </p:nvSpPr>
        <p:spPr>
          <a:xfrm>
            <a:off x="5953125" y="1228725"/>
            <a:ext cx="3086099" cy="6762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boks 10"/>
          <p:cNvSpPr txBox="1"/>
          <p:nvPr/>
        </p:nvSpPr>
        <p:spPr>
          <a:xfrm>
            <a:off x="6048375" y="1368980"/>
            <a:ext cx="2905125" cy="369332"/>
          </a:xfrm>
          <a:prstGeom prst="rect">
            <a:avLst/>
          </a:prstGeom>
          <a:solidFill>
            <a:schemeClr val="tx1"/>
          </a:solidFill>
        </p:spPr>
        <p:txBody>
          <a:bodyPr wrap="square" rtlCol="0">
            <a:spAutoFit/>
          </a:bodyPr>
          <a:lstStyle/>
          <a:p>
            <a:pPr>
              <a:buClr>
                <a:srgbClr val="073951"/>
              </a:buClr>
              <a:buSzPct val="120000"/>
            </a:pPr>
            <a:r>
              <a:rPr lang="da-DK" sz="900" noProof="1" smtClean="0">
                <a:solidFill>
                  <a:schemeClr val="bg1"/>
                </a:solidFill>
                <a:latin typeface="+mn-lt"/>
                <a:cs typeface="Arial"/>
              </a:rPr>
              <a:t>Kapitlerne henviser til vejledningen om udbudsloven fra Konkurrence- og Forbrugerstyrelsen.</a:t>
            </a:r>
          </a:p>
        </p:txBody>
      </p:sp>
      <p:sp>
        <p:nvSpPr>
          <p:cNvPr id="5" name="Ellipse 4"/>
          <p:cNvSpPr/>
          <p:nvPr/>
        </p:nvSpPr>
        <p:spPr>
          <a:xfrm>
            <a:off x="6334125" y="4029075"/>
            <a:ext cx="466725" cy="3619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Titel 1"/>
          <p:cNvSpPr txBox="1">
            <a:spLocks/>
          </p:cNvSpPr>
          <p:nvPr/>
        </p:nvSpPr>
        <p:spPr>
          <a:xfrm>
            <a:off x="866480" y="352721"/>
            <a:ext cx="10515600" cy="714079"/>
          </a:xfrm>
          <a:prstGeom prst="rect">
            <a:avLst/>
          </a:prstGeom>
          <a:solidFill>
            <a:schemeClr val="accent5">
              <a:lumMod val="75000"/>
            </a:schemeClr>
          </a:solidFill>
        </p:spPr>
        <p:txBody>
          <a:bodyPr>
            <a:normAutofit/>
          </a:bodyPr>
          <a:lstStyle>
            <a:lvl1pPr algn="l" defTabSz="914400" rtl="0" eaLnBrk="1" latinLnBrk="0" hangingPunct="1">
              <a:lnSpc>
                <a:spcPct val="90000"/>
              </a:lnSpc>
              <a:spcBef>
                <a:spcPct val="0"/>
              </a:spcBef>
              <a:buNone/>
              <a:defRPr sz="2800" kern="1200">
                <a:solidFill>
                  <a:schemeClr val="tx2"/>
                </a:solidFill>
                <a:latin typeface="+mj-lt"/>
                <a:ea typeface="+mj-ea"/>
                <a:cs typeface="+mj-cs"/>
              </a:defRPr>
            </a:lvl1pPr>
          </a:lstStyle>
          <a:p>
            <a:r>
              <a:rPr lang="da-DK" sz="2000" dirty="0">
                <a:solidFill>
                  <a:schemeClr val="bg1"/>
                </a:solidFill>
              </a:rPr>
              <a:t>Indkøb af varer eller tjenesteydelser </a:t>
            </a:r>
            <a:r>
              <a:rPr lang="da-DK" sz="2000" u="sng" dirty="0">
                <a:solidFill>
                  <a:schemeClr val="bg1"/>
                </a:solidFill>
              </a:rPr>
              <a:t>under</a:t>
            </a:r>
            <a:r>
              <a:rPr lang="da-DK" sz="2000" dirty="0">
                <a:solidFill>
                  <a:schemeClr val="bg1"/>
                </a:solidFill>
              </a:rPr>
              <a:t> tærskelværdierne</a:t>
            </a:r>
            <a:endParaRPr lang="da-DK" sz="2000" dirty="0">
              <a:solidFill>
                <a:schemeClr val="bg1"/>
              </a:solidFill>
            </a:endParaRPr>
          </a:p>
        </p:txBody>
      </p:sp>
    </p:spTree>
    <p:extLst>
      <p:ext uri="{BB962C8B-B14F-4D97-AF65-F5344CB8AC3E}">
        <p14:creationId xmlns:p14="http://schemas.microsoft.com/office/powerpoint/2010/main" val="436085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nummer 1"/>
          <p:cNvSpPr>
            <a:spLocks noGrp="1"/>
          </p:cNvSpPr>
          <p:nvPr>
            <p:ph type="sldNum" sz="quarter" idx="10"/>
          </p:nvPr>
        </p:nvSpPr>
        <p:spPr/>
        <p:txBody>
          <a:bodyPr/>
          <a:lstStyle/>
          <a:p>
            <a:fld id="{7FBC932F-F4CF-4098-97AF-13CD3D9A4492}" type="slidenum">
              <a:rPr lang="da-DK" smtClean="0"/>
              <a:pPr/>
              <a:t>8</a:t>
            </a:fld>
            <a:endParaRPr lang="da-DK"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899" y="342900"/>
            <a:ext cx="6410325" cy="6140450"/>
          </a:xfrm>
          <a:prstGeom prst="rect">
            <a:avLst/>
          </a:prstGeom>
          <a:solidFill>
            <a:schemeClr val="bg1"/>
          </a:solidFill>
          <a:ln>
            <a:noFill/>
          </a:ln>
        </p:spPr>
      </p:pic>
      <p:sp>
        <p:nvSpPr>
          <p:cNvPr id="3" name="Rektangel 2"/>
          <p:cNvSpPr/>
          <p:nvPr/>
        </p:nvSpPr>
        <p:spPr>
          <a:xfrm>
            <a:off x="114300" y="5915025"/>
            <a:ext cx="15621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p:cNvSpPr/>
          <p:nvPr/>
        </p:nvSpPr>
        <p:spPr>
          <a:xfrm>
            <a:off x="4090986" y="771527"/>
            <a:ext cx="3486150" cy="171450"/>
          </a:xfrm>
          <a:prstGeom prst="rect">
            <a:avLst/>
          </a:prstGeom>
          <a:solidFill>
            <a:schemeClr val="tx1">
              <a:lumMod val="25000"/>
              <a:lumOff val="7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p:cNvSpPr/>
          <p:nvPr/>
        </p:nvSpPr>
        <p:spPr>
          <a:xfrm>
            <a:off x="6034086" y="1143000"/>
            <a:ext cx="3086099" cy="1190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endParaRPr>
          </a:p>
        </p:txBody>
      </p:sp>
      <p:sp>
        <p:nvSpPr>
          <p:cNvPr id="8" name="Rektangel 7"/>
          <p:cNvSpPr/>
          <p:nvPr/>
        </p:nvSpPr>
        <p:spPr>
          <a:xfrm>
            <a:off x="5629275" y="2190750"/>
            <a:ext cx="2124075"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p:cNvSpPr/>
          <p:nvPr/>
        </p:nvSpPr>
        <p:spPr>
          <a:xfrm>
            <a:off x="6886575" y="2790825"/>
            <a:ext cx="2152649" cy="1009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p:cNvSpPr/>
          <p:nvPr/>
        </p:nvSpPr>
        <p:spPr>
          <a:xfrm>
            <a:off x="5953125" y="1228725"/>
            <a:ext cx="3086099" cy="6762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boks 10"/>
          <p:cNvSpPr txBox="1"/>
          <p:nvPr/>
        </p:nvSpPr>
        <p:spPr>
          <a:xfrm>
            <a:off x="6048375" y="1368980"/>
            <a:ext cx="2905125" cy="369332"/>
          </a:xfrm>
          <a:prstGeom prst="rect">
            <a:avLst/>
          </a:prstGeom>
          <a:solidFill>
            <a:schemeClr val="tx1"/>
          </a:solidFill>
        </p:spPr>
        <p:txBody>
          <a:bodyPr wrap="square" rtlCol="0">
            <a:spAutoFit/>
          </a:bodyPr>
          <a:lstStyle/>
          <a:p>
            <a:pPr>
              <a:buClr>
                <a:srgbClr val="073951"/>
              </a:buClr>
              <a:buSzPct val="120000"/>
            </a:pPr>
            <a:r>
              <a:rPr lang="da-DK" sz="900" noProof="1" smtClean="0">
                <a:solidFill>
                  <a:schemeClr val="bg1"/>
                </a:solidFill>
                <a:latin typeface="+mn-lt"/>
                <a:cs typeface="Arial"/>
              </a:rPr>
              <a:t>Kapitlerne henviser til vejledningen om udbudsloven fra Konkurrence- og Forbrugerstyrelsen.</a:t>
            </a:r>
          </a:p>
        </p:txBody>
      </p:sp>
      <p:sp>
        <p:nvSpPr>
          <p:cNvPr id="5" name="Ellipse 4"/>
          <p:cNvSpPr/>
          <p:nvPr/>
        </p:nvSpPr>
        <p:spPr>
          <a:xfrm>
            <a:off x="6334125" y="4029075"/>
            <a:ext cx="466725" cy="3619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Tekstboks 11"/>
          <p:cNvSpPr txBox="1"/>
          <p:nvPr/>
        </p:nvSpPr>
        <p:spPr>
          <a:xfrm>
            <a:off x="9391650" y="4598088"/>
            <a:ext cx="1285875" cy="699701"/>
          </a:xfrm>
          <a:prstGeom prst="rect">
            <a:avLst/>
          </a:prstGeom>
          <a:noFill/>
          <a:ln w="28575">
            <a:solidFill>
              <a:schemeClr val="accent4">
                <a:lumMod val="60000"/>
                <a:lumOff val="40000"/>
              </a:schemeClr>
            </a:solidFill>
            <a:prstDash val="sysDash"/>
          </a:ln>
        </p:spPr>
        <p:txBody>
          <a:bodyPr wrap="square" rtlCol="0">
            <a:spAutoFit/>
          </a:bodyPr>
          <a:lstStyle/>
          <a:p>
            <a:pPr>
              <a:buClr>
                <a:srgbClr val="073951"/>
              </a:buClr>
              <a:buSzPct val="120000"/>
            </a:pPr>
            <a:endParaRPr lang="da-DK" sz="1200" b="1" noProof="1" smtClean="0">
              <a:solidFill>
                <a:schemeClr val="tx2"/>
              </a:solidFill>
              <a:latin typeface="+mn-lt"/>
              <a:cs typeface="Arial"/>
            </a:endParaRPr>
          </a:p>
        </p:txBody>
      </p:sp>
      <p:sp>
        <p:nvSpPr>
          <p:cNvPr id="6" name="Tekstboks 5"/>
          <p:cNvSpPr txBox="1"/>
          <p:nvPr/>
        </p:nvSpPr>
        <p:spPr>
          <a:xfrm>
            <a:off x="9496426" y="4624774"/>
            <a:ext cx="1066800" cy="646331"/>
          </a:xfrm>
          <a:prstGeom prst="rect">
            <a:avLst/>
          </a:prstGeom>
          <a:noFill/>
        </p:spPr>
        <p:txBody>
          <a:bodyPr wrap="square" rtlCol="0">
            <a:spAutoFit/>
          </a:bodyPr>
          <a:lstStyle/>
          <a:p>
            <a:pPr>
              <a:buClr>
                <a:srgbClr val="073951"/>
              </a:buClr>
              <a:buSzPct val="120000"/>
            </a:pPr>
            <a:r>
              <a:rPr lang="da-DK" sz="1200" noProof="1" smtClean="0">
                <a:solidFill>
                  <a:schemeClr val="tx2"/>
                </a:solidFill>
                <a:latin typeface="+mj-lt"/>
                <a:cs typeface="Arial"/>
              </a:rPr>
              <a:t>Indkøbet skal annonceres på udbud.dk</a:t>
            </a:r>
          </a:p>
        </p:txBody>
      </p:sp>
      <p:cxnSp>
        <p:nvCxnSpPr>
          <p:cNvPr id="14" name="Lige pilforbindelse 13"/>
          <p:cNvCxnSpPr>
            <a:endCxn id="12" idx="1"/>
          </p:cNvCxnSpPr>
          <p:nvPr/>
        </p:nvCxnSpPr>
        <p:spPr>
          <a:xfrm>
            <a:off x="9120185" y="4947939"/>
            <a:ext cx="271465"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itel 1"/>
          <p:cNvSpPr txBox="1">
            <a:spLocks/>
          </p:cNvSpPr>
          <p:nvPr/>
        </p:nvSpPr>
        <p:spPr>
          <a:xfrm>
            <a:off x="866480" y="352721"/>
            <a:ext cx="10515600" cy="714079"/>
          </a:xfrm>
          <a:prstGeom prst="rect">
            <a:avLst/>
          </a:prstGeom>
          <a:solidFill>
            <a:schemeClr val="accent5">
              <a:lumMod val="75000"/>
            </a:schemeClr>
          </a:solidFill>
        </p:spPr>
        <p:txBody>
          <a:bodyPr>
            <a:normAutofit/>
          </a:bodyPr>
          <a:lstStyle>
            <a:lvl1pPr algn="l" defTabSz="914400" rtl="0" eaLnBrk="1" latinLnBrk="0" hangingPunct="1">
              <a:lnSpc>
                <a:spcPct val="90000"/>
              </a:lnSpc>
              <a:spcBef>
                <a:spcPct val="0"/>
              </a:spcBef>
              <a:buNone/>
              <a:defRPr sz="2800" kern="1200">
                <a:solidFill>
                  <a:schemeClr val="tx2"/>
                </a:solidFill>
                <a:latin typeface="+mj-lt"/>
                <a:ea typeface="+mj-ea"/>
                <a:cs typeface="+mj-cs"/>
              </a:defRPr>
            </a:lvl1pPr>
          </a:lstStyle>
          <a:p>
            <a:r>
              <a:rPr lang="da-DK" sz="2000" dirty="0">
                <a:solidFill>
                  <a:schemeClr val="bg1"/>
                </a:solidFill>
              </a:rPr>
              <a:t>Indkøb af varer eller tjenesteydelser </a:t>
            </a:r>
            <a:r>
              <a:rPr lang="da-DK" sz="2000" u="sng" dirty="0">
                <a:solidFill>
                  <a:schemeClr val="bg1"/>
                </a:solidFill>
              </a:rPr>
              <a:t>under</a:t>
            </a:r>
            <a:r>
              <a:rPr lang="da-DK" sz="2000" dirty="0">
                <a:solidFill>
                  <a:schemeClr val="bg1"/>
                </a:solidFill>
              </a:rPr>
              <a:t> tærskelværdierne</a:t>
            </a:r>
            <a:endParaRPr lang="da-DK" sz="2000" dirty="0">
              <a:solidFill>
                <a:schemeClr val="bg1"/>
              </a:solidFill>
            </a:endParaRPr>
          </a:p>
        </p:txBody>
      </p:sp>
    </p:spTree>
    <p:extLst>
      <p:ext uri="{BB962C8B-B14F-4D97-AF65-F5344CB8AC3E}">
        <p14:creationId xmlns:p14="http://schemas.microsoft.com/office/powerpoint/2010/main" val="2415262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nummer 1"/>
          <p:cNvSpPr>
            <a:spLocks noGrp="1"/>
          </p:cNvSpPr>
          <p:nvPr>
            <p:ph type="sldNum" sz="quarter" idx="10"/>
          </p:nvPr>
        </p:nvSpPr>
        <p:spPr/>
        <p:txBody>
          <a:bodyPr/>
          <a:lstStyle/>
          <a:p>
            <a:fld id="{7FBC932F-F4CF-4098-97AF-13CD3D9A4492}" type="slidenum">
              <a:rPr lang="da-DK" smtClean="0"/>
              <a:pPr/>
              <a:t>9</a:t>
            </a:fld>
            <a:endParaRPr lang="da-DK"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899" y="342900"/>
            <a:ext cx="6410325" cy="6140450"/>
          </a:xfrm>
          <a:prstGeom prst="rect">
            <a:avLst/>
          </a:prstGeom>
          <a:solidFill>
            <a:schemeClr val="bg1"/>
          </a:solidFill>
          <a:ln>
            <a:noFill/>
          </a:ln>
        </p:spPr>
      </p:pic>
      <p:sp>
        <p:nvSpPr>
          <p:cNvPr id="3" name="Rektangel 2"/>
          <p:cNvSpPr/>
          <p:nvPr/>
        </p:nvSpPr>
        <p:spPr>
          <a:xfrm>
            <a:off x="114300" y="5915025"/>
            <a:ext cx="15621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p:cNvSpPr/>
          <p:nvPr/>
        </p:nvSpPr>
        <p:spPr>
          <a:xfrm>
            <a:off x="4090986" y="771527"/>
            <a:ext cx="3486150" cy="171450"/>
          </a:xfrm>
          <a:prstGeom prst="rect">
            <a:avLst/>
          </a:prstGeom>
          <a:solidFill>
            <a:schemeClr val="tx1">
              <a:lumMod val="25000"/>
              <a:lumOff val="7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p:cNvSpPr/>
          <p:nvPr/>
        </p:nvSpPr>
        <p:spPr>
          <a:xfrm>
            <a:off x="6034086" y="1143000"/>
            <a:ext cx="3086099" cy="1190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endParaRPr>
          </a:p>
        </p:txBody>
      </p:sp>
      <p:sp>
        <p:nvSpPr>
          <p:cNvPr id="8" name="Rektangel 7"/>
          <p:cNvSpPr/>
          <p:nvPr/>
        </p:nvSpPr>
        <p:spPr>
          <a:xfrm>
            <a:off x="5629275" y="2190750"/>
            <a:ext cx="2124075"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p:cNvSpPr/>
          <p:nvPr/>
        </p:nvSpPr>
        <p:spPr>
          <a:xfrm>
            <a:off x="6886575" y="2790825"/>
            <a:ext cx="2152649" cy="1009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p:cNvSpPr/>
          <p:nvPr/>
        </p:nvSpPr>
        <p:spPr>
          <a:xfrm>
            <a:off x="5953125" y="1228725"/>
            <a:ext cx="3086099" cy="6762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boks 10"/>
          <p:cNvSpPr txBox="1"/>
          <p:nvPr/>
        </p:nvSpPr>
        <p:spPr>
          <a:xfrm>
            <a:off x="6048375" y="1368980"/>
            <a:ext cx="2905125" cy="369332"/>
          </a:xfrm>
          <a:prstGeom prst="rect">
            <a:avLst/>
          </a:prstGeom>
          <a:solidFill>
            <a:schemeClr val="tx1"/>
          </a:solidFill>
        </p:spPr>
        <p:txBody>
          <a:bodyPr wrap="square" rtlCol="0">
            <a:spAutoFit/>
          </a:bodyPr>
          <a:lstStyle/>
          <a:p>
            <a:pPr>
              <a:buClr>
                <a:srgbClr val="073951"/>
              </a:buClr>
              <a:buSzPct val="120000"/>
            </a:pPr>
            <a:r>
              <a:rPr lang="da-DK" sz="900" noProof="1" smtClean="0">
                <a:solidFill>
                  <a:schemeClr val="bg1"/>
                </a:solidFill>
                <a:latin typeface="+mn-lt"/>
                <a:cs typeface="Arial"/>
              </a:rPr>
              <a:t>Kapitlerne henviser til vejledningen om udbudsloven fra Konkurrence- og Forbrugerstyrelsen.</a:t>
            </a:r>
          </a:p>
        </p:txBody>
      </p:sp>
      <p:sp>
        <p:nvSpPr>
          <p:cNvPr id="5" name="Ellipse 4"/>
          <p:cNvSpPr/>
          <p:nvPr/>
        </p:nvSpPr>
        <p:spPr>
          <a:xfrm>
            <a:off x="5000625" y="4029075"/>
            <a:ext cx="466725" cy="3619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boks 5"/>
          <p:cNvSpPr txBox="1"/>
          <p:nvPr/>
        </p:nvSpPr>
        <p:spPr>
          <a:xfrm>
            <a:off x="7467599" y="5510540"/>
            <a:ext cx="1652586" cy="246221"/>
          </a:xfrm>
          <a:prstGeom prst="rect">
            <a:avLst/>
          </a:prstGeom>
          <a:noFill/>
        </p:spPr>
        <p:txBody>
          <a:bodyPr wrap="square" rtlCol="0">
            <a:spAutoFit/>
          </a:bodyPr>
          <a:lstStyle/>
          <a:p>
            <a:pPr>
              <a:buClr>
                <a:srgbClr val="073951"/>
              </a:buClr>
              <a:buSzPct val="120000"/>
            </a:pPr>
            <a:endParaRPr lang="da-DK" sz="1000" b="1" noProof="1" smtClean="0">
              <a:solidFill>
                <a:srgbClr val="FF0000"/>
              </a:solidFill>
              <a:latin typeface="+mj-lt"/>
              <a:cs typeface="Arial"/>
            </a:endParaRPr>
          </a:p>
        </p:txBody>
      </p:sp>
      <p:sp>
        <p:nvSpPr>
          <p:cNvPr id="18" name="Titel 1"/>
          <p:cNvSpPr txBox="1">
            <a:spLocks/>
          </p:cNvSpPr>
          <p:nvPr/>
        </p:nvSpPr>
        <p:spPr>
          <a:xfrm>
            <a:off x="866480" y="352721"/>
            <a:ext cx="10515600" cy="714079"/>
          </a:xfrm>
          <a:prstGeom prst="rect">
            <a:avLst/>
          </a:prstGeom>
          <a:solidFill>
            <a:schemeClr val="accent5">
              <a:lumMod val="75000"/>
            </a:schemeClr>
          </a:solidFill>
        </p:spPr>
        <p:txBody>
          <a:bodyPr>
            <a:normAutofit/>
          </a:bodyPr>
          <a:lstStyle>
            <a:lvl1pPr algn="l" defTabSz="914400" rtl="0" eaLnBrk="1" latinLnBrk="0" hangingPunct="1">
              <a:lnSpc>
                <a:spcPct val="90000"/>
              </a:lnSpc>
              <a:spcBef>
                <a:spcPct val="0"/>
              </a:spcBef>
              <a:buNone/>
              <a:defRPr sz="2800" kern="1200">
                <a:solidFill>
                  <a:schemeClr val="tx2"/>
                </a:solidFill>
                <a:latin typeface="+mj-lt"/>
                <a:ea typeface="+mj-ea"/>
                <a:cs typeface="+mj-cs"/>
              </a:defRPr>
            </a:lvl1pPr>
          </a:lstStyle>
          <a:p>
            <a:r>
              <a:rPr lang="da-DK" sz="2000" dirty="0">
                <a:solidFill>
                  <a:schemeClr val="bg1"/>
                </a:solidFill>
              </a:rPr>
              <a:t>Indkøb af varer eller tjenesteydelser </a:t>
            </a:r>
            <a:r>
              <a:rPr lang="da-DK" sz="2000" u="sng" dirty="0">
                <a:solidFill>
                  <a:schemeClr val="bg1"/>
                </a:solidFill>
              </a:rPr>
              <a:t>under</a:t>
            </a:r>
            <a:r>
              <a:rPr lang="da-DK" sz="2000" dirty="0">
                <a:solidFill>
                  <a:schemeClr val="bg1"/>
                </a:solidFill>
              </a:rPr>
              <a:t> tærskelværdierne</a:t>
            </a:r>
            <a:endParaRPr lang="da-DK" sz="2000" dirty="0">
              <a:solidFill>
                <a:schemeClr val="bg1"/>
              </a:solidFill>
            </a:endParaRPr>
          </a:p>
        </p:txBody>
      </p:sp>
    </p:spTree>
    <p:extLst>
      <p:ext uri="{BB962C8B-B14F-4D97-AF65-F5344CB8AC3E}">
        <p14:creationId xmlns:p14="http://schemas.microsoft.com/office/powerpoint/2010/main" val="3895735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SKI PowerPoint v3.0">
  <a:themeElements>
    <a:clrScheme name="SKI 2016 farver">
      <a:dk1>
        <a:srgbClr val="2A2A2A"/>
      </a:dk1>
      <a:lt1>
        <a:srgbClr val="FFFFFF"/>
      </a:lt1>
      <a:dk2>
        <a:srgbClr val="063A40"/>
      </a:dk2>
      <a:lt2>
        <a:srgbClr val="E6ECE9"/>
      </a:lt2>
      <a:accent1>
        <a:srgbClr val="004A64"/>
      </a:accent1>
      <a:accent2>
        <a:srgbClr val="637575"/>
      </a:accent2>
      <a:accent3>
        <a:srgbClr val="68B1D2"/>
      </a:accent3>
      <a:accent4>
        <a:srgbClr val="6AC3AD"/>
      </a:accent4>
      <a:accent5>
        <a:srgbClr val="DF4777"/>
      </a:accent5>
      <a:accent6>
        <a:srgbClr val="EDBF15"/>
      </a:accent6>
      <a:hlink>
        <a:srgbClr val="0563C1"/>
      </a:hlink>
      <a:folHlink>
        <a:srgbClr val="954F72"/>
      </a:folHlink>
    </a:clrScheme>
    <a:fontScheme name="SKI Font v3.0">
      <a:majorFont>
        <a:latin typeface="Calibri"/>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buClr>
            <a:srgbClr val="073951"/>
          </a:buClr>
          <a:buSzPct val="120000"/>
          <a:defRPr sz="1200" b="1" noProof="1" smtClean="0">
            <a:solidFill>
              <a:schemeClr val="tx2"/>
            </a:solidFill>
            <a:latin typeface="+mn-lt"/>
            <a:cs typeface="Arial"/>
          </a:defRPr>
        </a:defPPr>
      </a:lstStyle>
    </a:txDef>
  </a:objectDefaults>
  <a:extraClrSchemeLst/>
  <a:extLst>
    <a:ext uri="{05A4C25C-085E-4340-85A3-A5531E510DB2}">
      <thm15:themeFamily xmlns="" xmlns:thm15="http://schemas.microsoft.com/office/thememl/2012/main" name="SKI - 16x9 - Grøn.potx" id="{88C9B364-0BAE-4A1D-AC8C-298D92A81FED}" vid="{CD913AD0-97EB-48E0-ADD4-34B7A158FFA9}"/>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4039</TotalTime>
  <Words>1280</Words>
  <Application>Microsoft Office PowerPoint</Application>
  <PresentationFormat>Brugerdefineret</PresentationFormat>
  <Paragraphs>167</Paragraphs>
  <Slides>18</Slides>
  <Notes>0</Notes>
  <HiddenSlides>0</HiddenSlides>
  <MMClips>0</MMClips>
  <ScaleCrop>false</ScaleCrop>
  <HeadingPairs>
    <vt:vector size="4" baseType="variant">
      <vt:variant>
        <vt:lpstr>Tema</vt:lpstr>
      </vt:variant>
      <vt:variant>
        <vt:i4>1</vt:i4>
      </vt:variant>
      <vt:variant>
        <vt:lpstr>Diastitler</vt:lpstr>
      </vt:variant>
      <vt:variant>
        <vt:i4>18</vt:i4>
      </vt:variant>
    </vt:vector>
  </HeadingPairs>
  <TitlesOfParts>
    <vt:vector size="19" baseType="lpstr">
      <vt:lpstr>SKI PowerPoint v3.0</vt:lpstr>
      <vt:lpstr>PowerPoint-præsentation</vt:lpstr>
      <vt:lpstr>Tærskelværdierne for EU-udbud 2017</vt:lpstr>
      <vt:lpstr>Hvilke regler gælder for dit indkøb?</vt:lpstr>
      <vt:lpstr>Indkøb af varer eller tjenesteydelser under tærskelværdierne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Hvordan skal indkøbene konkurrenceudsættes efter den nye udbudslov?</vt:lpstr>
      <vt:lpstr>Indkøb under tærskelværdien med klar grænseoverskridende interesse (udbudslovens afsnit IV): Annoncering og tildeling</vt:lpstr>
      <vt:lpstr>Indkøb under tærskelværdien med klar grænseoverskridende interesse (udbudslovens afsnit IV): Udbudsmaterialet, tidsfrister og underretning</vt:lpstr>
      <vt:lpstr>Indkøb under tærskelværdien uden klar grænseoverskridende interesse (udbudslovens afsnit IV): </vt:lpstr>
      <vt:lpstr>Indkøb under tærskelværdien uden klar grænseoverskridende interesse (udbudslovens afsnit IV): Formkrav, tildelingskriterier </vt:lpstr>
      <vt:lpstr>Indkøb under tærskelværdien uden klar grænseoverskridende interesse (udbudslovens afsnit IV): Tidsfrister, underretning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Michael Hamer</dc:creator>
  <cp:lastModifiedBy>Undervisningsministeriet</cp:lastModifiedBy>
  <cp:revision>94</cp:revision>
  <cp:lastPrinted>2017-01-24T12:51:17Z</cp:lastPrinted>
  <dcterms:created xsi:type="dcterms:W3CDTF">2016-04-04T13:26:10Z</dcterms:created>
  <dcterms:modified xsi:type="dcterms:W3CDTF">2017-01-24T13:36:02Z</dcterms:modified>
</cp:coreProperties>
</file>