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1" r:id="rId2"/>
    <p:sldId id="282" r:id="rId3"/>
    <p:sldId id="283" r:id="rId4"/>
    <p:sldId id="284" r:id="rId5"/>
    <p:sldId id="274" r:id="rId6"/>
    <p:sldId id="294" r:id="rId7"/>
    <p:sldId id="285" r:id="rId8"/>
    <p:sldId id="286" r:id="rId9"/>
    <p:sldId id="275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13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9" r:id="rId3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3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478">
          <p15:clr>
            <a:srgbClr val="A4A3A4"/>
          </p15:clr>
        </p15:guide>
        <p15:guide id="6" pos="3977">
          <p15:clr>
            <a:srgbClr val="A4A3A4"/>
          </p15:clr>
        </p15:guide>
        <p15:guide id="7" pos="393">
          <p15:clr>
            <a:srgbClr val="A4A3A4"/>
          </p15:clr>
        </p15:guide>
        <p15:guide id="8" pos="7315">
          <p15:clr>
            <a:srgbClr val="A4A3A4"/>
          </p15:clr>
        </p15:guide>
        <p15:guide id="9" pos="3733">
          <p15:clr>
            <a:srgbClr val="A4A3A4"/>
          </p15:clr>
        </p15:guide>
        <p15:guide id="10" pos="4660">
          <p15:clr>
            <a:srgbClr val="A4A3A4"/>
          </p15:clr>
        </p15:guide>
        <p15:guide id="11" pos="44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742"/>
    <a:srgbClr val="959483"/>
    <a:srgbClr val="8B9B92"/>
    <a:srgbClr val="2E8B57"/>
    <a:srgbClr val="E7E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561" autoAdjust="0"/>
  </p:normalViewPr>
  <p:slideViewPr>
    <p:cSldViewPr snapToObjects="1" showGuides="1">
      <p:cViewPr>
        <p:scale>
          <a:sx n="104" d="100"/>
          <a:sy n="104" d="100"/>
        </p:scale>
        <p:origin x="-108" y="-198"/>
      </p:cViewPr>
      <p:guideLst>
        <p:guide orient="horz" pos="1153"/>
        <p:guide orient="horz" pos="3793"/>
        <p:guide orient="horz" pos="1344"/>
        <p:guide orient="horz" pos="686"/>
        <p:guide orient="horz" pos="478"/>
        <p:guide pos="3977"/>
        <p:guide pos="393"/>
        <p:guide pos="7315"/>
        <p:guide pos="3733"/>
        <p:guide pos="4660"/>
        <p:guide pos="44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6FEE3-20A9-466A-A7A2-4C1A7D35079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7AB93A5-69C3-4CC5-BC8F-53AF0220D242}">
      <dgm:prSet phldrT="[Tekst]"/>
      <dgm:spPr/>
      <dgm:t>
        <a:bodyPr/>
        <a:lstStyle/>
        <a:p>
          <a:r>
            <a:rPr lang="da-DK" dirty="0"/>
            <a:t>02.06 Standard software</a:t>
          </a:r>
        </a:p>
      </dgm:t>
    </dgm:pt>
    <dgm:pt modelId="{D30ACF84-4F7D-439A-9DD7-86F694E3C20E}" type="parTrans" cxnId="{29304D0B-311B-4207-993F-63DFE1997C91}">
      <dgm:prSet/>
      <dgm:spPr/>
      <dgm:t>
        <a:bodyPr/>
        <a:lstStyle/>
        <a:p>
          <a:endParaRPr lang="da-DK"/>
        </a:p>
      </dgm:t>
    </dgm:pt>
    <dgm:pt modelId="{6815EE69-698A-4D0B-9718-88EDF675A67B}" type="sibTrans" cxnId="{29304D0B-311B-4207-993F-63DFE1997C91}">
      <dgm:prSet/>
      <dgm:spPr/>
      <dgm:t>
        <a:bodyPr/>
        <a:lstStyle/>
        <a:p>
          <a:endParaRPr lang="da-DK"/>
        </a:p>
      </dgm:t>
    </dgm:pt>
    <dgm:pt modelId="{2A87C684-53DC-4E9F-BC10-C6B853A2F1FB}">
      <dgm:prSet phldrT="[Tekst]"/>
      <dgm:spPr/>
      <dgm:t>
        <a:bodyPr/>
        <a:lstStyle/>
        <a:p>
          <a:r>
            <a:rPr lang="da-DK" dirty="0"/>
            <a:t>Standard Software kompatibelt med IBM software</a:t>
          </a:r>
        </a:p>
      </dgm:t>
    </dgm:pt>
    <dgm:pt modelId="{B5CCE514-BDBF-4AE0-9327-9E79C702B968}" type="parTrans" cxnId="{128E8AAB-4A5A-47C5-A1A8-81DE998E7742}">
      <dgm:prSet/>
      <dgm:spPr/>
      <dgm:t>
        <a:bodyPr/>
        <a:lstStyle/>
        <a:p>
          <a:endParaRPr lang="da-DK"/>
        </a:p>
      </dgm:t>
    </dgm:pt>
    <dgm:pt modelId="{43A968DA-30CD-4A31-B84D-4B53B91CEC02}" type="sibTrans" cxnId="{128E8AAB-4A5A-47C5-A1A8-81DE998E7742}">
      <dgm:prSet/>
      <dgm:spPr/>
      <dgm:t>
        <a:bodyPr/>
        <a:lstStyle/>
        <a:p>
          <a:endParaRPr lang="da-DK"/>
        </a:p>
      </dgm:t>
    </dgm:pt>
    <dgm:pt modelId="{044EB79A-2B7B-4476-8C14-2BE41670B222}">
      <dgm:prSet phldrT="[Tekst]"/>
      <dgm:spPr/>
      <dgm:t>
        <a:bodyPr/>
        <a:lstStyle/>
        <a:p>
          <a:r>
            <a:rPr lang="da-DK" dirty="0"/>
            <a:t>Standard Software kompatibelt med Microsoft software</a:t>
          </a:r>
        </a:p>
      </dgm:t>
    </dgm:pt>
    <dgm:pt modelId="{9E0031F4-65E4-4C20-824E-FB79330343D3}" type="parTrans" cxnId="{2AF787BC-5549-4A65-B3AD-ADA9297DF744}">
      <dgm:prSet/>
      <dgm:spPr/>
      <dgm:t>
        <a:bodyPr/>
        <a:lstStyle/>
        <a:p>
          <a:endParaRPr lang="da-DK"/>
        </a:p>
      </dgm:t>
    </dgm:pt>
    <dgm:pt modelId="{C3896CDB-785C-49A3-8E23-8A2CBBB5BF7B}" type="sibTrans" cxnId="{2AF787BC-5549-4A65-B3AD-ADA9297DF744}">
      <dgm:prSet/>
      <dgm:spPr/>
      <dgm:t>
        <a:bodyPr/>
        <a:lstStyle/>
        <a:p>
          <a:endParaRPr lang="da-DK"/>
        </a:p>
      </dgm:t>
    </dgm:pt>
    <dgm:pt modelId="{E2EF2B24-AAC1-4006-9643-76CAB6879786}">
      <dgm:prSet phldrT="[Tekst]"/>
      <dgm:spPr/>
      <dgm:t>
        <a:bodyPr/>
        <a:lstStyle/>
        <a:p>
          <a:r>
            <a:rPr lang="da-DK" dirty="0"/>
            <a:t>Standard Software kompatibelt med Oracle software</a:t>
          </a:r>
        </a:p>
      </dgm:t>
    </dgm:pt>
    <dgm:pt modelId="{572BDB2B-A02F-436D-8941-7DDE825FA799}" type="parTrans" cxnId="{58F4F53B-6425-42B3-8BEA-6DB7557ACE16}">
      <dgm:prSet/>
      <dgm:spPr/>
      <dgm:t>
        <a:bodyPr/>
        <a:lstStyle/>
        <a:p>
          <a:endParaRPr lang="da-DK"/>
        </a:p>
      </dgm:t>
    </dgm:pt>
    <dgm:pt modelId="{C779720E-FFAC-4D37-BCC7-FF5C3D14BDEC}" type="sibTrans" cxnId="{58F4F53B-6425-42B3-8BEA-6DB7557ACE16}">
      <dgm:prSet/>
      <dgm:spPr/>
      <dgm:t>
        <a:bodyPr/>
        <a:lstStyle/>
        <a:p>
          <a:endParaRPr lang="da-DK"/>
        </a:p>
      </dgm:t>
    </dgm:pt>
    <dgm:pt modelId="{8815CF45-D5A3-4E19-830A-36218A25076C}">
      <dgm:prSet phldrT="[Tekst]"/>
      <dgm:spPr/>
      <dgm:t>
        <a:bodyPr/>
        <a:lstStyle/>
        <a:p>
          <a:r>
            <a:rPr lang="da-DK" dirty="0"/>
            <a:t>Standard Software kompatibelt med SAS software</a:t>
          </a:r>
        </a:p>
      </dgm:t>
    </dgm:pt>
    <dgm:pt modelId="{A45AD9B1-1D8F-4E8C-B53B-B4C6E37F3D55}" type="parTrans" cxnId="{CE91C74F-5ABD-43C5-96AA-9088EA86BEFD}">
      <dgm:prSet/>
      <dgm:spPr/>
      <dgm:t>
        <a:bodyPr/>
        <a:lstStyle/>
        <a:p>
          <a:endParaRPr lang="da-DK"/>
        </a:p>
      </dgm:t>
    </dgm:pt>
    <dgm:pt modelId="{9406F3D4-C360-4C54-BF3E-300903B865CF}" type="sibTrans" cxnId="{CE91C74F-5ABD-43C5-96AA-9088EA86BEFD}">
      <dgm:prSet/>
      <dgm:spPr/>
      <dgm:t>
        <a:bodyPr/>
        <a:lstStyle/>
        <a:p>
          <a:endParaRPr lang="da-DK"/>
        </a:p>
      </dgm:t>
    </dgm:pt>
    <dgm:pt modelId="{CA181FE0-727E-4993-8F07-85E1F5835D4D}" type="pres">
      <dgm:prSet presAssocID="{ADF6FEE3-20A9-466A-A7A2-4C1A7D3507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D7409805-9BB5-4E77-83CB-1E7A97F83741}" type="pres">
      <dgm:prSet presAssocID="{07AB93A5-69C3-4CC5-BC8F-53AF0220D242}" presName="hierRoot1" presStyleCnt="0">
        <dgm:presLayoutVars>
          <dgm:hierBranch val="init"/>
        </dgm:presLayoutVars>
      </dgm:prSet>
      <dgm:spPr/>
    </dgm:pt>
    <dgm:pt modelId="{B516F3D0-E7A0-4357-B4F5-8F0D87B23ECF}" type="pres">
      <dgm:prSet presAssocID="{07AB93A5-69C3-4CC5-BC8F-53AF0220D242}" presName="rootComposite1" presStyleCnt="0"/>
      <dgm:spPr/>
    </dgm:pt>
    <dgm:pt modelId="{073C4D07-0215-4E42-BE6A-7544C8EC8AC9}" type="pres">
      <dgm:prSet presAssocID="{07AB93A5-69C3-4CC5-BC8F-53AF0220D24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93D0E11-B66B-4C36-9A91-E61CCCD6F997}" type="pres">
      <dgm:prSet presAssocID="{07AB93A5-69C3-4CC5-BC8F-53AF0220D242}" presName="rootConnector1" presStyleLbl="node1" presStyleIdx="0" presStyleCnt="0"/>
      <dgm:spPr/>
      <dgm:t>
        <a:bodyPr/>
        <a:lstStyle/>
        <a:p>
          <a:endParaRPr lang="da-DK"/>
        </a:p>
      </dgm:t>
    </dgm:pt>
    <dgm:pt modelId="{84D27244-D0DB-404F-939C-B82FE1D7BAF3}" type="pres">
      <dgm:prSet presAssocID="{07AB93A5-69C3-4CC5-BC8F-53AF0220D242}" presName="hierChild2" presStyleCnt="0"/>
      <dgm:spPr/>
    </dgm:pt>
    <dgm:pt modelId="{429DC011-FE08-422B-B22F-8A54469CAF30}" type="pres">
      <dgm:prSet presAssocID="{B5CCE514-BDBF-4AE0-9327-9E79C702B968}" presName="Name37" presStyleLbl="parChTrans1D2" presStyleIdx="0" presStyleCnt="4"/>
      <dgm:spPr/>
      <dgm:t>
        <a:bodyPr/>
        <a:lstStyle/>
        <a:p>
          <a:endParaRPr lang="da-DK"/>
        </a:p>
      </dgm:t>
    </dgm:pt>
    <dgm:pt modelId="{2A375A59-B3E5-4AE4-81B9-719C7C2084F2}" type="pres">
      <dgm:prSet presAssocID="{2A87C684-53DC-4E9F-BC10-C6B853A2F1FB}" presName="hierRoot2" presStyleCnt="0">
        <dgm:presLayoutVars>
          <dgm:hierBranch val="init"/>
        </dgm:presLayoutVars>
      </dgm:prSet>
      <dgm:spPr/>
    </dgm:pt>
    <dgm:pt modelId="{5D2EF200-B864-478B-963F-B23FF0690C25}" type="pres">
      <dgm:prSet presAssocID="{2A87C684-53DC-4E9F-BC10-C6B853A2F1FB}" presName="rootComposite" presStyleCnt="0"/>
      <dgm:spPr/>
    </dgm:pt>
    <dgm:pt modelId="{57360D8C-4527-49B3-B847-897D8B262B12}" type="pres">
      <dgm:prSet presAssocID="{2A87C684-53DC-4E9F-BC10-C6B853A2F1F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E21B32C-582F-446C-8B65-35D8121F0E80}" type="pres">
      <dgm:prSet presAssocID="{2A87C684-53DC-4E9F-BC10-C6B853A2F1FB}" presName="rootConnector" presStyleLbl="node2" presStyleIdx="0" presStyleCnt="4"/>
      <dgm:spPr/>
      <dgm:t>
        <a:bodyPr/>
        <a:lstStyle/>
        <a:p>
          <a:endParaRPr lang="da-DK"/>
        </a:p>
      </dgm:t>
    </dgm:pt>
    <dgm:pt modelId="{CC878133-C53E-4D6A-B9B7-37A0DBF135DD}" type="pres">
      <dgm:prSet presAssocID="{2A87C684-53DC-4E9F-BC10-C6B853A2F1FB}" presName="hierChild4" presStyleCnt="0"/>
      <dgm:spPr/>
    </dgm:pt>
    <dgm:pt modelId="{1FCAAA6C-E964-4DF8-86EF-68D48FEED8EA}" type="pres">
      <dgm:prSet presAssocID="{2A87C684-53DC-4E9F-BC10-C6B853A2F1FB}" presName="hierChild5" presStyleCnt="0"/>
      <dgm:spPr/>
    </dgm:pt>
    <dgm:pt modelId="{0EA60FB7-64FF-4D69-9173-AD7F0C3FE2DC}" type="pres">
      <dgm:prSet presAssocID="{9E0031F4-65E4-4C20-824E-FB79330343D3}" presName="Name37" presStyleLbl="parChTrans1D2" presStyleIdx="1" presStyleCnt="4"/>
      <dgm:spPr/>
      <dgm:t>
        <a:bodyPr/>
        <a:lstStyle/>
        <a:p>
          <a:endParaRPr lang="da-DK"/>
        </a:p>
      </dgm:t>
    </dgm:pt>
    <dgm:pt modelId="{BB32DF6A-4ACC-4FF7-9C8C-B1832EAB5F04}" type="pres">
      <dgm:prSet presAssocID="{044EB79A-2B7B-4476-8C14-2BE41670B222}" presName="hierRoot2" presStyleCnt="0">
        <dgm:presLayoutVars>
          <dgm:hierBranch val="init"/>
        </dgm:presLayoutVars>
      </dgm:prSet>
      <dgm:spPr/>
    </dgm:pt>
    <dgm:pt modelId="{09A6B1D7-7E1B-4E0B-857F-2A9010A7E3F1}" type="pres">
      <dgm:prSet presAssocID="{044EB79A-2B7B-4476-8C14-2BE41670B222}" presName="rootComposite" presStyleCnt="0"/>
      <dgm:spPr/>
    </dgm:pt>
    <dgm:pt modelId="{54655F41-73AE-4862-B0F5-EEA0F6985803}" type="pres">
      <dgm:prSet presAssocID="{044EB79A-2B7B-4476-8C14-2BE41670B22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4EBFBA7-A7C5-4575-9F72-3A0D86ADD2C8}" type="pres">
      <dgm:prSet presAssocID="{044EB79A-2B7B-4476-8C14-2BE41670B222}" presName="rootConnector" presStyleLbl="node2" presStyleIdx="1" presStyleCnt="4"/>
      <dgm:spPr/>
      <dgm:t>
        <a:bodyPr/>
        <a:lstStyle/>
        <a:p>
          <a:endParaRPr lang="da-DK"/>
        </a:p>
      </dgm:t>
    </dgm:pt>
    <dgm:pt modelId="{809838E0-8651-4782-BBB0-553D0ACA82A8}" type="pres">
      <dgm:prSet presAssocID="{044EB79A-2B7B-4476-8C14-2BE41670B222}" presName="hierChild4" presStyleCnt="0"/>
      <dgm:spPr/>
    </dgm:pt>
    <dgm:pt modelId="{27913AD0-81E4-4C1B-AECD-2A564A738BF2}" type="pres">
      <dgm:prSet presAssocID="{044EB79A-2B7B-4476-8C14-2BE41670B222}" presName="hierChild5" presStyleCnt="0"/>
      <dgm:spPr/>
    </dgm:pt>
    <dgm:pt modelId="{31BBF9EF-053B-40C4-B07C-95CE08BD4BFC}" type="pres">
      <dgm:prSet presAssocID="{572BDB2B-A02F-436D-8941-7DDE825FA799}" presName="Name37" presStyleLbl="parChTrans1D2" presStyleIdx="2" presStyleCnt="4"/>
      <dgm:spPr/>
      <dgm:t>
        <a:bodyPr/>
        <a:lstStyle/>
        <a:p>
          <a:endParaRPr lang="da-DK"/>
        </a:p>
      </dgm:t>
    </dgm:pt>
    <dgm:pt modelId="{C9DD6841-C6EA-444D-B740-0C6BC55C45D8}" type="pres">
      <dgm:prSet presAssocID="{E2EF2B24-AAC1-4006-9643-76CAB6879786}" presName="hierRoot2" presStyleCnt="0">
        <dgm:presLayoutVars>
          <dgm:hierBranch val="init"/>
        </dgm:presLayoutVars>
      </dgm:prSet>
      <dgm:spPr/>
    </dgm:pt>
    <dgm:pt modelId="{EE3AE734-40C9-4F44-AE38-4F488F11998A}" type="pres">
      <dgm:prSet presAssocID="{E2EF2B24-AAC1-4006-9643-76CAB6879786}" presName="rootComposite" presStyleCnt="0"/>
      <dgm:spPr/>
    </dgm:pt>
    <dgm:pt modelId="{E50B3E52-F90D-4FAE-ABA0-01E8DDD1DF52}" type="pres">
      <dgm:prSet presAssocID="{E2EF2B24-AAC1-4006-9643-76CAB68797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8E5B6E5-DF3F-4B49-99A7-9033A0F94BA3}" type="pres">
      <dgm:prSet presAssocID="{E2EF2B24-AAC1-4006-9643-76CAB6879786}" presName="rootConnector" presStyleLbl="node2" presStyleIdx="2" presStyleCnt="4"/>
      <dgm:spPr/>
      <dgm:t>
        <a:bodyPr/>
        <a:lstStyle/>
        <a:p>
          <a:endParaRPr lang="da-DK"/>
        </a:p>
      </dgm:t>
    </dgm:pt>
    <dgm:pt modelId="{1BC9E07C-A5AD-47AB-AF3A-E2A7F1FDBFFA}" type="pres">
      <dgm:prSet presAssocID="{E2EF2B24-AAC1-4006-9643-76CAB6879786}" presName="hierChild4" presStyleCnt="0"/>
      <dgm:spPr/>
    </dgm:pt>
    <dgm:pt modelId="{4A0EBE80-B884-479D-9E0C-D342B0BFCD41}" type="pres">
      <dgm:prSet presAssocID="{E2EF2B24-AAC1-4006-9643-76CAB6879786}" presName="hierChild5" presStyleCnt="0"/>
      <dgm:spPr/>
    </dgm:pt>
    <dgm:pt modelId="{F4501D8B-A469-4BAB-B4BE-5CB462A431BC}" type="pres">
      <dgm:prSet presAssocID="{A45AD9B1-1D8F-4E8C-B53B-B4C6E37F3D55}" presName="Name37" presStyleLbl="parChTrans1D2" presStyleIdx="3" presStyleCnt="4"/>
      <dgm:spPr/>
      <dgm:t>
        <a:bodyPr/>
        <a:lstStyle/>
        <a:p>
          <a:endParaRPr lang="da-DK"/>
        </a:p>
      </dgm:t>
    </dgm:pt>
    <dgm:pt modelId="{63D54E47-D052-42A1-9411-24C6DFEF2CF9}" type="pres">
      <dgm:prSet presAssocID="{8815CF45-D5A3-4E19-830A-36218A25076C}" presName="hierRoot2" presStyleCnt="0">
        <dgm:presLayoutVars>
          <dgm:hierBranch val="init"/>
        </dgm:presLayoutVars>
      </dgm:prSet>
      <dgm:spPr/>
    </dgm:pt>
    <dgm:pt modelId="{FF9CA00E-157E-46E1-AC74-E16546D3C6D5}" type="pres">
      <dgm:prSet presAssocID="{8815CF45-D5A3-4E19-830A-36218A25076C}" presName="rootComposite" presStyleCnt="0"/>
      <dgm:spPr/>
    </dgm:pt>
    <dgm:pt modelId="{E313AEA6-CF1E-4EAF-A5B4-1925E9E018F7}" type="pres">
      <dgm:prSet presAssocID="{8815CF45-D5A3-4E19-830A-36218A25076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98EE820-AE56-462A-ABC9-F723FEF19D92}" type="pres">
      <dgm:prSet presAssocID="{8815CF45-D5A3-4E19-830A-36218A25076C}" presName="rootConnector" presStyleLbl="node2" presStyleIdx="3" presStyleCnt="4"/>
      <dgm:spPr/>
      <dgm:t>
        <a:bodyPr/>
        <a:lstStyle/>
        <a:p>
          <a:endParaRPr lang="da-DK"/>
        </a:p>
      </dgm:t>
    </dgm:pt>
    <dgm:pt modelId="{C3CC6F01-1D63-4D3A-937D-AC9624F85A0E}" type="pres">
      <dgm:prSet presAssocID="{8815CF45-D5A3-4E19-830A-36218A25076C}" presName="hierChild4" presStyleCnt="0"/>
      <dgm:spPr/>
    </dgm:pt>
    <dgm:pt modelId="{09ADC581-9C6C-4468-B2D7-6922961C64E2}" type="pres">
      <dgm:prSet presAssocID="{8815CF45-D5A3-4E19-830A-36218A25076C}" presName="hierChild5" presStyleCnt="0"/>
      <dgm:spPr/>
    </dgm:pt>
    <dgm:pt modelId="{6C11CE36-1C56-4E31-AC9B-3CD5EBBD1A7B}" type="pres">
      <dgm:prSet presAssocID="{07AB93A5-69C3-4CC5-BC8F-53AF0220D242}" presName="hierChild3" presStyleCnt="0"/>
      <dgm:spPr/>
    </dgm:pt>
  </dgm:ptLst>
  <dgm:cxnLst>
    <dgm:cxn modelId="{31A6890E-93DC-42E9-8B6C-4D9F3C164EEA}" type="presOf" srcId="{07AB93A5-69C3-4CC5-BC8F-53AF0220D242}" destId="{A93D0E11-B66B-4C36-9A91-E61CCCD6F997}" srcOrd="1" destOrd="0" presId="urn:microsoft.com/office/officeart/2005/8/layout/orgChart1"/>
    <dgm:cxn modelId="{C6F7DBD8-5451-4363-88C2-3447C1804E3A}" type="presOf" srcId="{8815CF45-D5A3-4E19-830A-36218A25076C}" destId="{098EE820-AE56-462A-ABC9-F723FEF19D92}" srcOrd="1" destOrd="0" presId="urn:microsoft.com/office/officeart/2005/8/layout/orgChart1"/>
    <dgm:cxn modelId="{128E8AAB-4A5A-47C5-A1A8-81DE998E7742}" srcId="{07AB93A5-69C3-4CC5-BC8F-53AF0220D242}" destId="{2A87C684-53DC-4E9F-BC10-C6B853A2F1FB}" srcOrd="0" destOrd="0" parTransId="{B5CCE514-BDBF-4AE0-9327-9E79C702B968}" sibTransId="{43A968DA-30CD-4A31-B84D-4B53B91CEC02}"/>
    <dgm:cxn modelId="{58F4F53B-6425-42B3-8BEA-6DB7557ACE16}" srcId="{07AB93A5-69C3-4CC5-BC8F-53AF0220D242}" destId="{E2EF2B24-AAC1-4006-9643-76CAB6879786}" srcOrd="2" destOrd="0" parTransId="{572BDB2B-A02F-436D-8941-7DDE825FA799}" sibTransId="{C779720E-FFAC-4D37-BCC7-FF5C3D14BDEC}"/>
    <dgm:cxn modelId="{2AF787BC-5549-4A65-B3AD-ADA9297DF744}" srcId="{07AB93A5-69C3-4CC5-BC8F-53AF0220D242}" destId="{044EB79A-2B7B-4476-8C14-2BE41670B222}" srcOrd="1" destOrd="0" parTransId="{9E0031F4-65E4-4C20-824E-FB79330343D3}" sibTransId="{C3896CDB-785C-49A3-8E23-8A2CBBB5BF7B}"/>
    <dgm:cxn modelId="{B38AC005-FE52-4601-8400-210A4C7547A1}" type="presOf" srcId="{572BDB2B-A02F-436D-8941-7DDE825FA799}" destId="{31BBF9EF-053B-40C4-B07C-95CE08BD4BFC}" srcOrd="0" destOrd="0" presId="urn:microsoft.com/office/officeart/2005/8/layout/orgChart1"/>
    <dgm:cxn modelId="{BDDD4821-C7F8-4452-9EAD-9A352D3AD8D2}" type="presOf" srcId="{A45AD9B1-1D8F-4E8C-B53B-B4C6E37F3D55}" destId="{F4501D8B-A469-4BAB-B4BE-5CB462A431BC}" srcOrd="0" destOrd="0" presId="urn:microsoft.com/office/officeart/2005/8/layout/orgChart1"/>
    <dgm:cxn modelId="{682182C6-0527-4EEE-AEB9-E6A90DBFAE17}" type="presOf" srcId="{044EB79A-2B7B-4476-8C14-2BE41670B222}" destId="{54655F41-73AE-4862-B0F5-EEA0F6985803}" srcOrd="0" destOrd="0" presId="urn:microsoft.com/office/officeart/2005/8/layout/orgChart1"/>
    <dgm:cxn modelId="{690BDF0F-436C-4800-B5F5-2209D5784F53}" type="presOf" srcId="{B5CCE514-BDBF-4AE0-9327-9E79C702B968}" destId="{429DC011-FE08-422B-B22F-8A54469CAF30}" srcOrd="0" destOrd="0" presId="urn:microsoft.com/office/officeart/2005/8/layout/orgChart1"/>
    <dgm:cxn modelId="{EED9D9E2-FE10-4A79-BFDD-A2766AE5B7F9}" type="presOf" srcId="{07AB93A5-69C3-4CC5-BC8F-53AF0220D242}" destId="{073C4D07-0215-4E42-BE6A-7544C8EC8AC9}" srcOrd="0" destOrd="0" presId="urn:microsoft.com/office/officeart/2005/8/layout/orgChart1"/>
    <dgm:cxn modelId="{459F08FE-1F56-4C29-B578-F8B1C75FEBD5}" type="presOf" srcId="{ADF6FEE3-20A9-466A-A7A2-4C1A7D350796}" destId="{CA181FE0-727E-4993-8F07-85E1F5835D4D}" srcOrd="0" destOrd="0" presId="urn:microsoft.com/office/officeart/2005/8/layout/orgChart1"/>
    <dgm:cxn modelId="{981A3FC3-0CA5-4E3A-8A8A-488EB3DB643D}" type="presOf" srcId="{E2EF2B24-AAC1-4006-9643-76CAB6879786}" destId="{E50B3E52-F90D-4FAE-ABA0-01E8DDD1DF52}" srcOrd="0" destOrd="0" presId="urn:microsoft.com/office/officeart/2005/8/layout/orgChart1"/>
    <dgm:cxn modelId="{46B90607-D6BB-4F84-AA9E-D4B9F6657803}" type="presOf" srcId="{044EB79A-2B7B-4476-8C14-2BE41670B222}" destId="{04EBFBA7-A7C5-4575-9F72-3A0D86ADD2C8}" srcOrd="1" destOrd="0" presId="urn:microsoft.com/office/officeart/2005/8/layout/orgChart1"/>
    <dgm:cxn modelId="{CA010F5B-3187-4289-9C89-A076B77154D2}" type="presOf" srcId="{2A87C684-53DC-4E9F-BC10-C6B853A2F1FB}" destId="{4E21B32C-582F-446C-8B65-35D8121F0E80}" srcOrd="1" destOrd="0" presId="urn:microsoft.com/office/officeart/2005/8/layout/orgChart1"/>
    <dgm:cxn modelId="{9B66C3F0-3CC0-4E9E-8E20-CE973AF1F033}" type="presOf" srcId="{2A87C684-53DC-4E9F-BC10-C6B853A2F1FB}" destId="{57360D8C-4527-49B3-B847-897D8B262B12}" srcOrd="0" destOrd="0" presId="urn:microsoft.com/office/officeart/2005/8/layout/orgChart1"/>
    <dgm:cxn modelId="{CB2D0FBF-5A00-458D-8DB9-8683B92D02B2}" type="presOf" srcId="{9E0031F4-65E4-4C20-824E-FB79330343D3}" destId="{0EA60FB7-64FF-4D69-9173-AD7F0C3FE2DC}" srcOrd="0" destOrd="0" presId="urn:microsoft.com/office/officeart/2005/8/layout/orgChart1"/>
    <dgm:cxn modelId="{29304D0B-311B-4207-993F-63DFE1997C91}" srcId="{ADF6FEE3-20A9-466A-A7A2-4C1A7D350796}" destId="{07AB93A5-69C3-4CC5-BC8F-53AF0220D242}" srcOrd="0" destOrd="0" parTransId="{D30ACF84-4F7D-439A-9DD7-86F694E3C20E}" sibTransId="{6815EE69-698A-4D0B-9718-88EDF675A67B}"/>
    <dgm:cxn modelId="{866BEA1C-8F2F-495C-94A9-CF96DDB948F7}" type="presOf" srcId="{8815CF45-D5A3-4E19-830A-36218A25076C}" destId="{E313AEA6-CF1E-4EAF-A5B4-1925E9E018F7}" srcOrd="0" destOrd="0" presId="urn:microsoft.com/office/officeart/2005/8/layout/orgChart1"/>
    <dgm:cxn modelId="{7465CD7C-E256-42BF-873B-5979BD512BC5}" type="presOf" srcId="{E2EF2B24-AAC1-4006-9643-76CAB6879786}" destId="{E8E5B6E5-DF3F-4B49-99A7-9033A0F94BA3}" srcOrd="1" destOrd="0" presId="urn:microsoft.com/office/officeart/2005/8/layout/orgChart1"/>
    <dgm:cxn modelId="{CE91C74F-5ABD-43C5-96AA-9088EA86BEFD}" srcId="{07AB93A5-69C3-4CC5-BC8F-53AF0220D242}" destId="{8815CF45-D5A3-4E19-830A-36218A25076C}" srcOrd="3" destOrd="0" parTransId="{A45AD9B1-1D8F-4E8C-B53B-B4C6E37F3D55}" sibTransId="{9406F3D4-C360-4C54-BF3E-300903B865CF}"/>
    <dgm:cxn modelId="{2604233E-FC58-4791-BFD7-8607605BED56}" type="presParOf" srcId="{CA181FE0-727E-4993-8F07-85E1F5835D4D}" destId="{D7409805-9BB5-4E77-83CB-1E7A97F83741}" srcOrd="0" destOrd="0" presId="urn:microsoft.com/office/officeart/2005/8/layout/orgChart1"/>
    <dgm:cxn modelId="{0C47FD1C-4354-4D6B-B1A9-6BEB5D9F704E}" type="presParOf" srcId="{D7409805-9BB5-4E77-83CB-1E7A97F83741}" destId="{B516F3D0-E7A0-4357-B4F5-8F0D87B23ECF}" srcOrd="0" destOrd="0" presId="urn:microsoft.com/office/officeart/2005/8/layout/orgChart1"/>
    <dgm:cxn modelId="{D734CCBD-5201-43DB-A1B3-938EC3618AAC}" type="presParOf" srcId="{B516F3D0-E7A0-4357-B4F5-8F0D87B23ECF}" destId="{073C4D07-0215-4E42-BE6A-7544C8EC8AC9}" srcOrd="0" destOrd="0" presId="urn:microsoft.com/office/officeart/2005/8/layout/orgChart1"/>
    <dgm:cxn modelId="{6D113EF5-87F6-4B54-9060-15823A027F45}" type="presParOf" srcId="{B516F3D0-E7A0-4357-B4F5-8F0D87B23ECF}" destId="{A93D0E11-B66B-4C36-9A91-E61CCCD6F997}" srcOrd="1" destOrd="0" presId="urn:microsoft.com/office/officeart/2005/8/layout/orgChart1"/>
    <dgm:cxn modelId="{B501F506-16E0-4D8F-A36D-0C3E3DA79C7A}" type="presParOf" srcId="{D7409805-9BB5-4E77-83CB-1E7A97F83741}" destId="{84D27244-D0DB-404F-939C-B82FE1D7BAF3}" srcOrd="1" destOrd="0" presId="urn:microsoft.com/office/officeart/2005/8/layout/orgChart1"/>
    <dgm:cxn modelId="{14541F0A-B35E-4C67-B966-05A24154A8DB}" type="presParOf" srcId="{84D27244-D0DB-404F-939C-B82FE1D7BAF3}" destId="{429DC011-FE08-422B-B22F-8A54469CAF30}" srcOrd="0" destOrd="0" presId="urn:microsoft.com/office/officeart/2005/8/layout/orgChart1"/>
    <dgm:cxn modelId="{F682970E-4BC0-4711-9F51-3901E3EB7F6F}" type="presParOf" srcId="{84D27244-D0DB-404F-939C-B82FE1D7BAF3}" destId="{2A375A59-B3E5-4AE4-81B9-719C7C2084F2}" srcOrd="1" destOrd="0" presId="urn:microsoft.com/office/officeart/2005/8/layout/orgChart1"/>
    <dgm:cxn modelId="{86EA8180-6C6E-4240-B0A9-35FA5822A263}" type="presParOf" srcId="{2A375A59-B3E5-4AE4-81B9-719C7C2084F2}" destId="{5D2EF200-B864-478B-963F-B23FF0690C25}" srcOrd="0" destOrd="0" presId="urn:microsoft.com/office/officeart/2005/8/layout/orgChart1"/>
    <dgm:cxn modelId="{2F82FCF1-6143-4319-B1A0-37625979D534}" type="presParOf" srcId="{5D2EF200-B864-478B-963F-B23FF0690C25}" destId="{57360D8C-4527-49B3-B847-897D8B262B12}" srcOrd="0" destOrd="0" presId="urn:microsoft.com/office/officeart/2005/8/layout/orgChart1"/>
    <dgm:cxn modelId="{E25EA8C4-83A3-4D69-8043-D30D5CBA4653}" type="presParOf" srcId="{5D2EF200-B864-478B-963F-B23FF0690C25}" destId="{4E21B32C-582F-446C-8B65-35D8121F0E80}" srcOrd="1" destOrd="0" presId="urn:microsoft.com/office/officeart/2005/8/layout/orgChart1"/>
    <dgm:cxn modelId="{C459A101-5F7F-4DB7-879A-BF8205C0EDF6}" type="presParOf" srcId="{2A375A59-B3E5-4AE4-81B9-719C7C2084F2}" destId="{CC878133-C53E-4D6A-B9B7-37A0DBF135DD}" srcOrd="1" destOrd="0" presId="urn:microsoft.com/office/officeart/2005/8/layout/orgChart1"/>
    <dgm:cxn modelId="{66F6E0BA-A766-4E95-94FD-CEDDCCF32009}" type="presParOf" srcId="{2A375A59-B3E5-4AE4-81B9-719C7C2084F2}" destId="{1FCAAA6C-E964-4DF8-86EF-68D48FEED8EA}" srcOrd="2" destOrd="0" presId="urn:microsoft.com/office/officeart/2005/8/layout/orgChart1"/>
    <dgm:cxn modelId="{5CEE9157-9E5B-4861-98A6-58FE7066D339}" type="presParOf" srcId="{84D27244-D0DB-404F-939C-B82FE1D7BAF3}" destId="{0EA60FB7-64FF-4D69-9173-AD7F0C3FE2DC}" srcOrd="2" destOrd="0" presId="urn:microsoft.com/office/officeart/2005/8/layout/orgChart1"/>
    <dgm:cxn modelId="{2AB83659-4481-46EF-9DFA-EF326C7E5342}" type="presParOf" srcId="{84D27244-D0DB-404F-939C-B82FE1D7BAF3}" destId="{BB32DF6A-4ACC-4FF7-9C8C-B1832EAB5F04}" srcOrd="3" destOrd="0" presId="urn:microsoft.com/office/officeart/2005/8/layout/orgChart1"/>
    <dgm:cxn modelId="{7C2ABFD2-DD15-4D90-BD3D-4DE28E0C4902}" type="presParOf" srcId="{BB32DF6A-4ACC-4FF7-9C8C-B1832EAB5F04}" destId="{09A6B1D7-7E1B-4E0B-857F-2A9010A7E3F1}" srcOrd="0" destOrd="0" presId="urn:microsoft.com/office/officeart/2005/8/layout/orgChart1"/>
    <dgm:cxn modelId="{6DD0EECF-26D9-4AC5-8632-A2602A3FF5DF}" type="presParOf" srcId="{09A6B1D7-7E1B-4E0B-857F-2A9010A7E3F1}" destId="{54655F41-73AE-4862-B0F5-EEA0F6985803}" srcOrd="0" destOrd="0" presId="urn:microsoft.com/office/officeart/2005/8/layout/orgChart1"/>
    <dgm:cxn modelId="{CA677487-8265-45A0-A556-E4B26DF22810}" type="presParOf" srcId="{09A6B1D7-7E1B-4E0B-857F-2A9010A7E3F1}" destId="{04EBFBA7-A7C5-4575-9F72-3A0D86ADD2C8}" srcOrd="1" destOrd="0" presId="urn:microsoft.com/office/officeart/2005/8/layout/orgChart1"/>
    <dgm:cxn modelId="{01FD914D-3086-4E47-9418-20E2024B6993}" type="presParOf" srcId="{BB32DF6A-4ACC-4FF7-9C8C-B1832EAB5F04}" destId="{809838E0-8651-4782-BBB0-553D0ACA82A8}" srcOrd="1" destOrd="0" presId="urn:microsoft.com/office/officeart/2005/8/layout/orgChart1"/>
    <dgm:cxn modelId="{EEEE8C61-E2A1-4CD9-8071-145C20990D57}" type="presParOf" srcId="{BB32DF6A-4ACC-4FF7-9C8C-B1832EAB5F04}" destId="{27913AD0-81E4-4C1B-AECD-2A564A738BF2}" srcOrd="2" destOrd="0" presId="urn:microsoft.com/office/officeart/2005/8/layout/orgChart1"/>
    <dgm:cxn modelId="{AF49EE89-C0BF-4916-8594-2EF6CAF8C948}" type="presParOf" srcId="{84D27244-D0DB-404F-939C-B82FE1D7BAF3}" destId="{31BBF9EF-053B-40C4-B07C-95CE08BD4BFC}" srcOrd="4" destOrd="0" presId="urn:microsoft.com/office/officeart/2005/8/layout/orgChart1"/>
    <dgm:cxn modelId="{2F8DFBF2-DDD0-4774-8CD5-5630E19976DA}" type="presParOf" srcId="{84D27244-D0DB-404F-939C-B82FE1D7BAF3}" destId="{C9DD6841-C6EA-444D-B740-0C6BC55C45D8}" srcOrd="5" destOrd="0" presId="urn:microsoft.com/office/officeart/2005/8/layout/orgChart1"/>
    <dgm:cxn modelId="{ABDA0150-F414-4DF9-A477-79E9B910B34F}" type="presParOf" srcId="{C9DD6841-C6EA-444D-B740-0C6BC55C45D8}" destId="{EE3AE734-40C9-4F44-AE38-4F488F11998A}" srcOrd="0" destOrd="0" presId="urn:microsoft.com/office/officeart/2005/8/layout/orgChart1"/>
    <dgm:cxn modelId="{051888D8-EAB0-4C83-8A4C-DDE51558F875}" type="presParOf" srcId="{EE3AE734-40C9-4F44-AE38-4F488F11998A}" destId="{E50B3E52-F90D-4FAE-ABA0-01E8DDD1DF52}" srcOrd="0" destOrd="0" presId="urn:microsoft.com/office/officeart/2005/8/layout/orgChart1"/>
    <dgm:cxn modelId="{42B3B9ED-FA6A-4D9C-8E87-857B5656C88A}" type="presParOf" srcId="{EE3AE734-40C9-4F44-AE38-4F488F11998A}" destId="{E8E5B6E5-DF3F-4B49-99A7-9033A0F94BA3}" srcOrd="1" destOrd="0" presId="urn:microsoft.com/office/officeart/2005/8/layout/orgChart1"/>
    <dgm:cxn modelId="{4DBCF118-5178-4002-8719-822EF7D8E3F5}" type="presParOf" srcId="{C9DD6841-C6EA-444D-B740-0C6BC55C45D8}" destId="{1BC9E07C-A5AD-47AB-AF3A-E2A7F1FDBFFA}" srcOrd="1" destOrd="0" presId="urn:microsoft.com/office/officeart/2005/8/layout/orgChart1"/>
    <dgm:cxn modelId="{9DF15E60-3390-4E37-B890-3FB190ECBA9F}" type="presParOf" srcId="{C9DD6841-C6EA-444D-B740-0C6BC55C45D8}" destId="{4A0EBE80-B884-479D-9E0C-D342B0BFCD41}" srcOrd="2" destOrd="0" presId="urn:microsoft.com/office/officeart/2005/8/layout/orgChart1"/>
    <dgm:cxn modelId="{E25AA9A2-361E-4F9E-BE70-A012191B436C}" type="presParOf" srcId="{84D27244-D0DB-404F-939C-B82FE1D7BAF3}" destId="{F4501D8B-A469-4BAB-B4BE-5CB462A431BC}" srcOrd="6" destOrd="0" presId="urn:microsoft.com/office/officeart/2005/8/layout/orgChart1"/>
    <dgm:cxn modelId="{E1A2C54A-65D1-4C82-B595-5ECD6F0ECF0C}" type="presParOf" srcId="{84D27244-D0DB-404F-939C-B82FE1D7BAF3}" destId="{63D54E47-D052-42A1-9411-24C6DFEF2CF9}" srcOrd="7" destOrd="0" presId="urn:microsoft.com/office/officeart/2005/8/layout/orgChart1"/>
    <dgm:cxn modelId="{7CF46F73-FCD2-453C-9A05-CC1C9DF518AE}" type="presParOf" srcId="{63D54E47-D052-42A1-9411-24C6DFEF2CF9}" destId="{FF9CA00E-157E-46E1-AC74-E16546D3C6D5}" srcOrd="0" destOrd="0" presId="urn:microsoft.com/office/officeart/2005/8/layout/orgChart1"/>
    <dgm:cxn modelId="{F452A6AD-501C-4BE4-AE56-264B9515D2C6}" type="presParOf" srcId="{FF9CA00E-157E-46E1-AC74-E16546D3C6D5}" destId="{E313AEA6-CF1E-4EAF-A5B4-1925E9E018F7}" srcOrd="0" destOrd="0" presId="urn:microsoft.com/office/officeart/2005/8/layout/orgChart1"/>
    <dgm:cxn modelId="{DDCAB1A7-A66D-4B4B-914F-3F245F28A888}" type="presParOf" srcId="{FF9CA00E-157E-46E1-AC74-E16546D3C6D5}" destId="{098EE820-AE56-462A-ABC9-F723FEF19D92}" srcOrd="1" destOrd="0" presId="urn:microsoft.com/office/officeart/2005/8/layout/orgChart1"/>
    <dgm:cxn modelId="{A94B8C94-DAB9-4C2F-82D3-20B71D3F7309}" type="presParOf" srcId="{63D54E47-D052-42A1-9411-24C6DFEF2CF9}" destId="{C3CC6F01-1D63-4D3A-937D-AC9624F85A0E}" srcOrd="1" destOrd="0" presId="urn:microsoft.com/office/officeart/2005/8/layout/orgChart1"/>
    <dgm:cxn modelId="{4B09E9A1-A1A2-411C-A08A-7F0161E0EFB1}" type="presParOf" srcId="{63D54E47-D052-42A1-9411-24C6DFEF2CF9}" destId="{09ADC581-9C6C-4468-B2D7-6922961C64E2}" srcOrd="2" destOrd="0" presId="urn:microsoft.com/office/officeart/2005/8/layout/orgChart1"/>
    <dgm:cxn modelId="{9F7A9EE2-9B7C-46C0-B435-89638C82FE1E}" type="presParOf" srcId="{D7409805-9BB5-4E77-83CB-1E7A97F83741}" destId="{6C11CE36-1C56-4E31-AC9B-3CD5EBBD1A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C58C6-738E-472C-80C2-65E674422472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92718B38-7178-4B26-B97A-BA1FA4AD228F}">
      <dgm:prSet phldrT="[Tekst]" custT="1"/>
      <dgm:spPr/>
      <dgm:t>
        <a:bodyPr/>
        <a:lstStyle/>
        <a:p>
          <a:r>
            <a:rPr lang="da-DK" sz="1600" b="1" dirty="0"/>
            <a:t>Trin 1 - Opgørelse af behov og identifikation af aftale</a:t>
          </a:r>
        </a:p>
      </dgm:t>
    </dgm:pt>
    <dgm:pt modelId="{61B7857E-83B3-4909-9ECB-2890741FCBC0}" type="parTrans" cxnId="{AE547918-D10A-4888-B87D-E1F027E798C1}">
      <dgm:prSet/>
      <dgm:spPr/>
      <dgm:t>
        <a:bodyPr/>
        <a:lstStyle/>
        <a:p>
          <a:endParaRPr lang="da-DK" b="1"/>
        </a:p>
      </dgm:t>
    </dgm:pt>
    <dgm:pt modelId="{A81CC673-125E-47D7-AB31-870CD1A6F8AF}" type="sibTrans" cxnId="{AE547918-D10A-4888-B87D-E1F027E798C1}">
      <dgm:prSet/>
      <dgm:spPr/>
      <dgm:t>
        <a:bodyPr/>
        <a:lstStyle/>
        <a:p>
          <a:endParaRPr lang="da-DK" b="1"/>
        </a:p>
      </dgm:t>
    </dgm:pt>
    <dgm:pt modelId="{03A844DA-30D0-4FBE-B45D-B30FAFA92571}">
      <dgm:prSet phldrT="[Tekst]" custT="1"/>
      <dgm:spPr/>
      <dgm:t>
        <a:bodyPr/>
        <a:lstStyle/>
        <a:p>
          <a:r>
            <a:rPr lang="da-DK" sz="1600" b="1" dirty="0"/>
            <a:t>Trin 2 – Gennemførelse af miniudbud</a:t>
          </a:r>
        </a:p>
      </dgm:t>
    </dgm:pt>
    <dgm:pt modelId="{BF352161-8705-4023-8E86-3FD480578990}" type="parTrans" cxnId="{D5D49ACB-C05C-42A2-8C33-C8E03E0C889F}">
      <dgm:prSet/>
      <dgm:spPr/>
      <dgm:t>
        <a:bodyPr/>
        <a:lstStyle/>
        <a:p>
          <a:endParaRPr lang="da-DK" b="1"/>
        </a:p>
      </dgm:t>
    </dgm:pt>
    <dgm:pt modelId="{77E1AB64-0B85-4BD0-99B7-E165DA9A6421}" type="sibTrans" cxnId="{D5D49ACB-C05C-42A2-8C33-C8E03E0C889F}">
      <dgm:prSet/>
      <dgm:spPr/>
      <dgm:t>
        <a:bodyPr/>
        <a:lstStyle/>
        <a:p>
          <a:endParaRPr lang="da-DK" b="1"/>
        </a:p>
      </dgm:t>
    </dgm:pt>
    <dgm:pt modelId="{5F038408-C4FA-4C7F-ACE7-F49246018F62}">
      <dgm:prSet phldrT="[Tekst]" custT="1"/>
      <dgm:spPr/>
      <dgm:t>
        <a:bodyPr/>
        <a:lstStyle/>
        <a:p>
          <a:r>
            <a:rPr lang="da-DK" sz="1600" b="1" dirty="0"/>
            <a:t>Trin 3 – Tildeling af ordren og indgåelse af leveringsaftale</a:t>
          </a:r>
        </a:p>
      </dgm:t>
    </dgm:pt>
    <dgm:pt modelId="{58C8F737-DAF8-4932-A077-2F1F89CF4808}" type="parTrans" cxnId="{4ABD3586-2347-46AF-89B7-287A56B762D3}">
      <dgm:prSet/>
      <dgm:spPr/>
      <dgm:t>
        <a:bodyPr/>
        <a:lstStyle/>
        <a:p>
          <a:endParaRPr lang="da-DK" b="1"/>
        </a:p>
      </dgm:t>
    </dgm:pt>
    <dgm:pt modelId="{C9941175-C6E5-409B-8236-13E488590559}" type="sibTrans" cxnId="{4ABD3586-2347-46AF-89B7-287A56B762D3}">
      <dgm:prSet/>
      <dgm:spPr/>
      <dgm:t>
        <a:bodyPr/>
        <a:lstStyle/>
        <a:p>
          <a:endParaRPr lang="da-DK" b="1"/>
        </a:p>
      </dgm:t>
    </dgm:pt>
    <dgm:pt modelId="{A965EFDB-AF01-490A-82BA-7B7264B4BE43}">
      <dgm:prSet phldrT="[Tekst]" custT="1"/>
      <dgm:spPr>
        <a:solidFill>
          <a:srgbClr val="8B9B92"/>
        </a:solidFill>
      </dgm:spPr>
      <dgm:t>
        <a:bodyPr/>
        <a:lstStyle/>
        <a:p>
          <a:r>
            <a:rPr lang="da-DK" sz="1600" b="1" dirty="0"/>
            <a:t>Trin 4 – Levering af Standard Software og tilknyttede ydelser</a:t>
          </a:r>
        </a:p>
      </dgm:t>
    </dgm:pt>
    <dgm:pt modelId="{C97457D0-0716-4CBB-9A60-2343283E543C}" type="parTrans" cxnId="{9F2092C3-14D4-4A13-9377-90CBAD1C9DAF}">
      <dgm:prSet/>
      <dgm:spPr/>
      <dgm:t>
        <a:bodyPr/>
        <a:lstStyle/>
        <a:p>
          <a:endParaRPr lang="da-DK" b="1"/>
        </a:p>
      </dgm:t>
    </dgm:pt>
    <dgm:pt modelId="{FE90A466-A4E9-4505-9A76-D03E0681FB61}" type="sibTrans" cxnId="{9F2092C3-14D4-4A13-9377-90CBAD1C9DAF}">
      <dgm:prSet/>
      <dgm:spPr/>
      <dgm:t>
        <a:bodyPr/>
        <a:lstStyle/>
        <a:p>
          <a:endParaRPr lang="da-DK" b="1"/>
        </a:p>
      </dgm:t>
    </dgm:pt>
    <dgm:pt modelId="{5F98597F-8C4B-483A-9FA5-0844704F59CC}" type="pres">
      <dgm:prSet presAssocID="{FC4C58C6-738E-472C-80C2-65E674422472}" presName="linearFlow" presStyleCnt="0">
        <dgm:presLayoutVars>
          <dgm:resizeHandles val="exact"/>
        </dgm:presLayoutVars>
      </dgm:prSet>
      <dgm:spPr/>
    </dgm:pt>
    <dgm:pt modelId="{00F134D7-7B91-422E-993E-915F390846F9}" type="pres">
      <dgm:prSet presAssocID="{92718B38-7178-4B26-B97A-BA1FA4AD228F}" presName="node" presStyleLbl="node1" presStyleIdx="0" presStyleCnt="4" custScaleX="334605" custScaleY="71405" custLinFactNeighborX="49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D516236-DCB2-43BA-9577-3FF8586DCB76}" type="pres">
      <dgm:prSet presAssocID="{A81CC673-125E-47D7-AB31-870CD1A6F8AF}" presName="sibTrans" presStyleLbl="sibTrans2D1" presStyleIdx="0" presStyleCnt="3"/>
      <dgm:spPr/>
      <dgm:t>
        <a:bodyPr/>
        <a:lstStyle/>
        <a:p>
          <a:endParaRPr lang="da-DK"/>
        </a:p>
      </dgm:t>
    </dgm:pt>
    <dgm:pt modelId="{682C5080-9CE3-4BDE-B5F9-1DE379078B8B}" type="pres">
      <dgm:prSet presAssocID="{A81CC673-125E-47D7-AB31-870CD1A6F8AF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1B706926-01A6-4022-B144-B631546D7929}" type="pres">
      <dgm:prSet presAssocID="{03A844DA-30D0-4FBE-B45D-B30FAFA92571}" presName="node" presStyleLbl="node1" presStyleIdx="1" presStyleCnt="4" custScaleX="334605" custScaleY="6377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DC3D0CA-E520-4918-8E92-1C7DA4D511CC}" type="pres">
      <dgm:prSet presAssocID="{77E1AB64-0B85-4BD0-99B7-E165DA9A6421}" presName="sibTrans" presStyleLbl="sibTrans2D1" presStyleIdx="1" presStyleCnt="3"/>
      <dgm:spPr/>
      <dgm:t>
        <a:bodyPr/>
        <a:lstStyle/>
        <a:p>
          <a:endParaRPr lang="da-DK"/>
        </a:p>
      </dgm:t>
    </dgm:pt>
    <dgm:pt modelId="{79407ACD-8A3A-4368-BADF-A49DEBC3D461}" type="pres">
      <dgm:prSet presAssocID="{77E1AB64-0B85-4BD0-99B7-E165DA9A6421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B259C257-90A5-4A23-BAC9-1D794F22C683}" type="pres">
      <dgm:prSet presAssocID="{5F038408-C4FA-4C7F-ACE7-F49246018F62}" presName="node" presStyleLbl="node1" presStyleIdx="2" presStyleCnt="4" custScaleX="334605" custScaleY="7223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A8A9E82-677C-40BE-A952-A4DA43C5EF82}" type="pres">
      <dgm:prSet presAssocID="{C9941175-C6E5-409B-8236-13E488590559}" presName="sibTrans" presStyleLbl="sibTrans2D1" presStyleIdx="2" presStyleCnt="3"/>
      <dgm:spPr/>
      <dgm:t>
        <a:bodyPr/>
        <a:lstStyle/>
        <a:p>
          <a:endParaRPr lang="da-DK"/>
        </a:p>
      </dgm:t>
    </dgm:pt>
    <dgm:pt modelId="{7A5A3024-DA8A-4045-BFEF-2555D5C0DB6E}" type="pres">
      <dgm:prSet presAssocID="{C9941175-C6E5-409B-8236-13E488590559}" presName="connectorText" presStyleLbl="sibTrans2D1" presStyleIdx="2" presStyleCnt="3"/>
      <dgm:spPr/>
      <dgm:t>
        <a:bodyPr/>
        <a:lstStyle/>
        <a:p>
          <a:endParaRPr lang="da-DK"/>
        </a:p>
      </dgm:t>
    </dgm:pt>
    <dgm:pt modelId="{DA4C419D-DE4A-4071-9C96-1C0575776B06}" type="pres">
      <dgm:prSet presAssocID="{A965EFDB-AF01-490A-82BA-7B7264B4BE43}" presName="node" presStyleLbl="node1" presStyleIdx="3" presStyleCnt="4" custScaleX="334605" custScaleY="670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C54F877-6F4E-4FA7-9172-AAAE27A01DE6}" type="presOf" srcId="{5F038408-C4FA-4C7F-ACE7-F49246018F62}" destId="{B259C257-90A5-4A23-BAC9-1D794F22C683}" srcOrd="0" destOrd="0" presId="urn:microsoft.com/office/officeart/2005/8/layout/process2"/>
    <dgm:cxn modelId="{ABB8A7C5-1AE6-474E-9D37-30220FC58D42}" type="presOf" srcId="{FC4C58C6-738E-472C-80C2-65E674422472}" destId="{5F98597F-8C4B-483A-9FA5-0844704F59CC}" srcOrd="0" destOrd="0" presId="urn:microsoft.com/office/officeart/2005/8/layout/process2"/>
    <dgm:cxn modelId="{F63CCCA3-3678-4C13-A247-BA0015B38620}" type="presOf" srcId="{92718B38-7178-4B26-B97A-BA1FA4AD228F}" destId="{00F134D7-7B91-422E-993E-915F390846F9}" srcOrd="0" destOrd="0" presId="urn:microsoft.com/office/officeart/2005/8/layout/process2"/>
    <dgm:cxn modelId="{9F2092C3-14D4-4A13-9377-90CBAD1C9DAF}" srcId="{FC4C58C6-738E-472C-80C2-65E674422472}" destId="{A965EFDB-AF01-490A-82BA-7B7264B4BE43}" srcOrd="3" destOrd="0" parTransId="{C97457D0-0716-4CBB-9A60-2343283E543C}" sibTransId="{FE90A466-A4E9-4505-9A76-D03E0681FB61}"/>
    <dgm:cxn modelId="{F03D9025-BF18-4A1E-AF85-E65A0D3ADA93}" type="presOf" srcId="{A965EFDB-AF01-490A-82BA-7B7264B4BE43}" destId="{DA4C419D-DE4A-4071-9C96-1C0575776B06}" srcOrd="0" destOrd="0" presId="urn:microsoft.com/office/officeart/2005/8/layout/process2"/>
    <dgm:cxn modelId="{D74632DE-62DA-44EC-825A-CB74622AE5C5}" type="presOf" srcId="{C9941175-C6E5-409B-8236-13E488590559}" destId="{7A5A3024-DA8A-4045-BFEF-2555D5C0DB6E}" srcOrd="1" destOrd="0" presId="urn:microsoft.com/office/officeart/2005/8/layout/process2"/>
    <dgm:cxn modelId="{AE547918-D10A-4888-B87D-E1F027E798C1}" srcId="{FC4C58C6-738E-472C-80C2-65E674422472}" destId="{92718B38-7178-4B26-B97A-BA1FA4AD228F}" srcOrd="0" destOrd="0" parTransId="{61B7857E-83B3-4909-9ECB-2890741FCBC0}" sibTransId="{A81CC673-125E-47D7-AB31-870CD1A6F8AF}"/>
    <dgm:cxn modelId="{4ABD3586-2347-46AF-89B7-287A56B762D3}" srcId="{FC4C58C6-738E-472C-80C2-65E674422472}" destId="{5F038408-C4FA-4C7F-ACE7-F49246018F62}" srcOrd="2" destOrd="0" parTransId="{58C8F737-DAF8-4932-A077-2F1F89CF4808}" sibTransId="{C9941175-C6E5-409B-8236-13E488590559}"/>
    <dgm:cxn modelId="{B90A29A8-12CC-46BD-BCE1-E0E85E971576}" type="presOf" srcId="{A81CC673-125E-47D7-AB31-870CD1A6F8AF}" destId="{BD516236-DCB2-43BA-9577-3FF8586DCB76}" srcOrd="0" destOrd="0" presId="urn:microsoft.com/office/officeart/2005/8/layout/process2"/>
    <dgm:cxn modelId="{B49AE8F0-B47B-4354-97D1-C70A1B15454D}" type="presOf" srcId="{C9941175-C6E5-409B-8236-13E488590559}" destId="{EA8A9E82-677C-40BE-A952-A4DA43C5EF82}" srcOrd="0" destOrd="0" presId="urn:microsoft.com/office/officeart/2005/8/layout/process2"/>
    <dgm:cxn modelId="{EE0E9D27-F87D-464C-ADAE-0ED8A3C5EC5C}" type="presOf" srcId="{77E1AB64-0B85-4BD0-99B7-E165DA9A6421}" destId="{6DC3D0CA-E520-4918-8E92-1C7DA4D511CC}" srcOrd="0" destOrd="0" presId="urn:microsoft.com/office/officeart/2005/8/layout/process2"/>
    <dgm:cxn modelId="{D5D49ACB-C05C-42A2-8C33-C8E03E0C889F}" srcId="{FC4C58C6-738E-472C-80C2-65E674422472}" destId="{03A844DA-30D0-4FBE-B45D-B30FAFA92571}" srcOrd="1" destOrd="0" parTransId="{BF352161-8705-4023-8E86-3FD480578990}" sibTransId="{77E1AB64-0B85-4BD0-99B7-E165DA9A6421}"/>
    <dgm:cxn modelId="{51B42B81-C9B3-4B15-9C40-B3338B54FCB9}" type="presOf" srcId="{A81CC673-125E-47D7-AB31-870CD1A6F8AF}" destId="{682C5080-9CE3-4BDE-B5F9-1DE379078B8B}" srcOrd="1" destOrd="0" presId="urn:microsoft.com/office/officeart/2005/8/layout/process2"/>
    <dgm:cxn modelId="{34CA97CA-23AF-418D-AF02-44140E1760A7}" type="presOf" srcId="{77E1AB64-0B85-4BD0-99B7-E165DA9A6421}" destId="{79407ACD-8A3A-4368-BADF-A49DEBC3D461}" srcOrd="1" destOrd="0" presId="urn:microsoft.com/office/officeart/2005/8/layout/process2"/>
    <dgm:cxn modelId="{B3B29499-D45E-4BBB-A601-4494EEFAE9B5}" type="presOf" srcId="{03A844DA-30D0-4FBE-B45D-B30FAFA92571}" destId="{1B706926-01A6-4022-B144-B631546D7929}" srcOrd="0" destOrd="0" presId="urn:microsoft.com/office/officeart/2005/8/layout/process2"/>
    <dgm:cxn modelId="{9CEEC376-9E30-429F-9A42-7E5A70C730F8}" type="presParOf" srcId="{5F98597F-8C4B-483A-9FA5-0844704F59CC}" destId="{00F134D7-7B91-422E-993E-915F390846F9}" srcOrd="0" destOrd="0" presId="urn:microsoft.com/office/officeart/2005/8/layout/process2"/>
    <dgm:cxn modelId="{CC48929A-B730-411A-B12C-29246726B9C9}" type="presParOf" srcId="{5F98597F-8C4B-483A-9FA5-0844704F59CC}" destId="{BD516236-DCB2-43BA-9577-3FF8586DCB76}" srcOrd="1" destOrd="0" presId="urn:microsoft.com/office/officeart/2005/8/layout/process2"/>
    <dgm:cxn modelId="{9C881565-D456-410C-92B8-0A19C8889E06}" type="presParOf" srcId="{BD516236-DCB2-43BA-9577-3FF8586DCB76}" destId="{682C5080-9CE3-4BDE-B5F9-1DE379078B8B}" srcOrd="0" destOrd="0" presId="urn:microsoft.com/office/officeart/2005/8/layout/process2"/>
    <dgm:cxn modelId="{63C02B8B-858C-4489-A49B-3DE61096CEF3}" type="presParOf" srcId="{5F98597F-8C4B-483A-9FA5-0844704F59CC}" destId="{1B706926-01A6-4022-B144-B631546D7929}" srcOrd="2" destOrd="0" presId="urn:microsoft.com/office/officeart/2005/8/layout/process2"/>
    <dgm:cxn modelId="{838E7BF7-57C6-4A59-8404-097AABACE3D3}" type="presParOf" srcId="{5F98597F-8C4B-483A-9FA5-0844704F59CC}" destId="{6DC3D0CA-E520-4918-8E92-1C7DA4D511CC}" srcOrd="3" destOrd="0" presId="urn:microsoft.com/office/officeart/2005/8/layout/process2"/>
    <dgm:cxn modelId="{28EF6FE6-591F-4F75-8803-12CFFEAA7A96}" type="presParOf" srcId="{6DC3D0CA-E520-4918-8E92-1C7DA4D511CC}" destId="{79407ACD-8A3A-4368-BADF-A49DEBC3D461}" srcOrd="0" destOrd="0" presId="urn:microsoft.com/office/officeart/2005/8/layout/process2"/>
    <dgm:cxn modelId="{63C5DD15-0ECB-4B3A-9C39-A01AF757EF0F}" type="presParOf" srcId="{5F98597F-8C4B-483A-9FA5-0844704F59CC}" destId="{B259C257-90A5-4A23-BAC9-1D794F22C683}" srcOrd="4" destOrd="0" presId="urn:microsoft.com/office/officeart/2005/8/layout/process2"/>
    <dgm:cxn modelId="{549B6BAB-CA6B-4682-B2CC-13D6807F0B86}" type="presParOf" srcId="{5F98597F-8C4B-483A-9FA5-0844704F59CC}" destId="{EA8A9E82-677C-40BE-A952-A4DA43C5EF82}" srcOrd="5" destOrd="0" presId="urn:microsoft.com/office/officeart/2005/8/layout/process2"/>
    <dgm:cxn modelId="{C70CC476-63E7-4F0C-A61C-7B8F37E464CC}" type="presParOf" srcId="{EA8A9E82-677C-40BE-A952-A4DA43C5EF82}" destId="{7A5A3024-DA8A-4045-BFEF-2555D5C0DB6E}" srcOrd="0" destOrd="0" presId="urn:microsoft.com/office/officeart/2005/8/layout/process2"/>
    <dgm:cxn modelId="{0339431A-7E15-4982-B5E5-DD310B0F19A1}" type="presParOf" srcId="{5F98597F-8C4B-483A-9FA5-0844704F59CC}" destId="{DA4C419D-DE4A-4071-9C96-1C0575776B0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01D8B-A469-4BAB-B4BE-5CB462A431BC}">
      <dsp:nvSpPr>
        <dsp:cNvPr id="0" name=""/>
        <dsp:cNvSpPr/>
      </dsp:nvSpPr>
      <dsp:spPr>
        <a:xfrm>
          <a:off x="3528391" y="594887"/>
          <a:ext cx="2157608" cy="249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20"/>
              </a:lnTo>
              <a:lnTo>
                <a:pt x="2157608" y="124820"/>
              </a:lnTo>
              <a:lnTo>
                <a:pt x="2157608" y="249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F9EF-053B-40C4-B07C-95CE08BD4BFC}">
      <dsp:nvSpPr>
        <dsp:cNvPr id="0" name=""/>
        <dsp:cNvSpPr/>
      </dsp:nvSpPr>
      <dsp:spPr>
        <a:xfrm>
          <a:off x="3528391" y="594887"/>
          <a:ext cx="719202" cy="249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20"/>
              </a:lnTo>
              <a:lnTo>
                <a:pt x="719202" y="124820"/>
              </a:lnTo>
              <a:lnTo>
                <a:pt x="719202" y="249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60FB7-64FF-4D69-9173-AD7F0C3FE2DC}">
      <dsp:nvSpPr>
        <dsp:cNvPr id="0" name=""/>
        <dsp:cNvSpPr/>
      </dsp:nvSpPr>
      <dsp:spPr>
        <a:xfrm>
          <a:off x="2809189" y="594887"/>
          <a:ext cx="719202" cy="249640"/>
        </a:xfrm>
        <a:custGeom>
          <a:avLst/>
          <a:gdLst/>
          <a:ahLst/>
          <a:cxnLst/>
          <a:rect l="0" t="0" r="0" b="0"/>
          <a:pathLst>
            <a:path>
              <a:moveTo>
                <a:pt x="719202" y="0"/>
              </a:moveTo>
              <a:lnTo>
                <a:pt x="719202" y="124820"/>
              </a:lnTo>
              <a:lnTo>
                <a:pt x="0" y="124820"/>
              </a:lnTo>
              <a:lnTo>
                <a:pt x="0" y="249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DC011-FE08-422B-B22F-8A54469CAF30}">
      <dsp:nvSpPr>
        <dsp:cNvPr id="0" name=""/>
        <dsp:cNvSpPr/>
      </dsp:nvSpPr>
      <dsp:spPr>
        <a:xfrm>
          <a:off x="1370783" y="594887"/>
          <a:ext cx="2157608" cy="249640"/>
        </a:xfrm>
        <a:custGeom>
          <a:avLst/>
          <a:gdLst/>
          <a:ahLst/>
          <a:cxnLst/>
          <a:rect l="0" t="0" r="0" b="0"/>
          <a:pathLst>
            <a:path>
              <a:moveTo>
                <a:pt x="2157608" y="0"/>
              </a:moveTo>
              <a:lnTo>
                <a:pt x="2157608" y="124820"/>
              </a:lnTo>
              <a:lnTo>
                <a:pt x="0" y="124820"/>
              </a:lnTo>
              <a:lnTo>
                <a:pt x="0" y="249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C4D07-0215-4E42-BE6A-7544C8EC8AC9}">
      <dsp:nvSpPr>
        <dsp:cNvPr id="0" name=""/>
        <dsp:cNvSpPr/>
      </dsp:nvSpPr>
      <dsp:spPr>
        <a:xfrm>
          <a:off x="2934009" y="505"/>
          <a:ext cx="1188764" cy="594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/>
            <a:t>02.06 Standard software</a:t>
          </a:r>
        </a:p>
      </dsp:txBody>
      <dsp:txXfrm>
        <a:off x="2934009" y="505"/>
        <a:ext cx="1188764" cy="594382"/>
      </dsp:txXfrm>
    </dsp:sp>
    <dsp:sp modelId="{57360D8C-4527-49B3-B847-897D8B262B12}">
      <dsp:nvSpPr>
        <dsp:cNvPr id="0" name=""/>
        <dsp:cNvSpPr/>
      </dsp:nvSpPr>
      <dsp:spPr>
        <a:xfrm>
          <a:off x="776401" y="844528"/>
          <a:ext cx="1188764" cy="594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/>
            <a:t>Standard Software kompatibelt med IBM software</a:t>
          </a:r>
        </a:p>
      </dsp:txBody>
      <dsp:txXfrm>
        <a:off x="776401" y="844528"/>
        <a:ext cx="1188764" cy="594382"/>
      </dsp:txXfrm>
    </dsp:sp>
    <dsp:sp modelId="{54655F41-73AE-4862-B0F5-EEA0F6985803}">
      <dsp:nvSpPr>
        <dsp:cNvPr id="0" name=""/>
        <dsp:cNvSpPr/>
      </dsp:nvSpPr>
      <dsp:spPr>
        <a:xfrm>
          <a:off x="2214806" y="844528"/>
          <a:ext cx="1188764" cy="594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/>
            <a:t>Standard Software kompatibelt med Microsoft software</a:t>
          </a:r>
        </a:p>
      </dsp:txBody>
      <dsp:txXfrm>
        <a:off x="2214806" y="844528"/>
        <a:ext cx="1188764" cy="594382"/>
      </dsp:txXfrm>
    </dsp:sp>
    <dsp:sp modelId="{E50B3E52-F90D-4FAE-ABA0-01E8DDD1DF52}">
      <dsp:nvSpPr>
        <dsp:cNvPr id="0" name=""/>
        <dsp:cNvSpPr/>
      </dsp:nvSpPr>
      <dsp:spPr>
        <a:xfrm>
          <a:off x="3653212" y="844528"/>
          <a:ext cx="1188764" cy="594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/>
            <a:t>Standard Software kompatibelt med Oracle software</a:t>
          </a:r>
        </a:p>
      </dsp:txBody>
      <dsp:txXfrm>
        <a:off x="3653212" y="844528"/>
        <a:ext cx="1188764" cy="594382"/>
      </dsp:txXfrm>
    </dsp:sp>
    <dsp:sp modelId="{E313AEA6-CF1E-4EAF-A5B4-1925E9E018F7}">
      <dsp:nvSpPr>
        <dsp:cNvPr id="0" name=""/>
        <dsp:cNvSpPr/>
      </dsp:nvSpPr>
      <dsp:spPr>
        <a:xfrm>
          <a:off x="5091617" y="844528"/>
          <a:ext cx="1188764" cy="594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/>
            <a:t>Standard Software kompatibelt med SAS software</a:t>
          </a:r>
        </a:p>
      </dsp:txBody>
      <dsp:txXfrm>
        <a:off x="5091617" y="844528"/>
        <a:ext cx="1188764" cy="594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134D7-7B91-422E-993E-915F390846F9}">
      <dsp:nvSpPr>
        <dsp:cNvPr id="0" name=""/>
        <dsp:cNvSpPr/>
      </dsp:nvSpPr>
      <dsp:spPr>
        <a:xfrm>
          <a:off x="0" y="2076"/>
          <a:ext cx="6058147" cy="6533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/>
            <a:t>Trin 1 - Opgørelse af behov og identifikation af aftale</a:t>
          </a:r>
        </a:p>
      </dsp:txBody>
      <dsp:txXfrm>
        <a:off x="19137" y="21213"/>
        <a:ext cx="6019873" cy="615118"/>
      </dsp:txXfrm>
    </dsp:sp>
    <dsp:sp modelId="{BD516236-DCB2-43BA-9577-3FF8586DCB76}">
      <dsp:nvSpPr>
        <dsp:cNvPr id="0" name=""/>
        <dsp:cNvSpPr/>
      </dsp:nvSpPr>
      <dsp:spPr>
        <a:xfrm rot="5400000">
          <a:off x="2857501" y="678345"/>
          <a:ext cx="343144" cy="411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b="1" kern="1200"/>
        </a:p>
      </dsp:txBody>
      <dsp:txXfrm rot="-5400000">
        <a:off x="2905542" y="712660"/>
        <a:ext cx="247063" cy="240201"/>
      </dsp:txXfrm>
    </dsp:sp>
    <dsp:sp modelId="{1B706926-01A6-4022-B144-B631546D7929}">
      <dsp:nvSpPr>
        <dsp:cNvPr id="0" name=""/>
        <dsp:cNvSpPr/>
      </dsp:nvSpPr>
      <dsp:spPr>
        <a:xfrm>
          <a:off x="0" y="1112995"/>
          <a:ext cx="6058147" cy="583537"/>
        </a:xfrm>
        <a:prstGeom prst="roundRect">
          <a:avLst>
            <a:gd name="adj" fmla="val 10000"/>
          </a:avLst>
        </a:prstGeom>
        <a:solidFill>
          <a:schemeClr val="accent5">
            <a:hueOff val="752871"/>
            <a:satOff val="726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/>
            <a:t>Trin 2 – Gennemførelse af miniudbud</a:t>
          </a:r>
        </a:p>
      </dsp:txBody>
      <dsp:txXfrm>
        <a:off x="17091" y="1130086"/>
        <a:ext cx="6023965" cy="549355"/>
      </dsp:txXfrm>
    </dsp:sp>
    <dsp:sp modelId="{6DC3D0CA-E520-4918-8E92-1C7DA4D511CC}">
      <dsp:nvSpPr>
        <dsp:cNvPr id="0" name=""/>
        <dsp:cNvSpPr/>
      </dsp:nvSpPr>
      <dsp:spPr>
        <a:xfrm rot="5400000">
          <a:off x="2857501" y="1719408"/>
          <a:ext cx="343144" cy="411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29307"/>
            <a:satOff val="10901"/>
            <a:lumOff val="1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b="1" kern="1200"/>
        </a:p>
      </dsp:txBody>
      <dsp:txXfrm rot="-5400000">
        <a:off x="2905542" y="1753723"/>
        <a:ext cx="247063" cy="240201"/>
      </dsp:txXfrm>
    </dsp:sp>
    <dsp:sp modelId="{B259C257-90A5-4A23-BAC9-1D794F22C683}">
      <dsp:nvSpPr>
        <dsp:cNvPr id="0" name=""/>
        <dsp:cNvSpPr/>
      </dsp:nvSpPr>
      <dsp:spPr>
        <a:xfrm>
          <a:off x="0" y="2154058"/>
          <a:ext cx="6058147" cy="660941"/>
        </a:xfrm>
        <a:prstGeom prst="roundRect">
          <a:avLst>
            <a:gd name="adj" fmla="val 10000"/>
          </a:avLst>
        </a:prstGeom>
        <a:solidFill>
          <a:schemeClr val="accent5">
            <a:hueOff val="1505743"/>
            <a:satOff val="14535"/>
            <a:lumOff val="1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/>
            <a:t>Trin 3 – Tildeling af ordren og indgåelse af leveringsaftale</a:t>
          </a:r>
        </a:p>
      </dsp:txBody>
      <dsp:txXfrm>
        <a:off x="19358" y="2173416"/>
        <a:ext cx="6019431" cy="622225"/>
      </dsp:txXfrm>
    </dsp:sp>
    <dsp:sp modelId="{EA8A9E82-677C-40BE-A952-A4DA43C5EF82}">
      <dsp:nvSpPr>
        <dsp:cNvPr id="0" name=""/>
        <dsp:cNvSpPr/>
      </dsp:nvSpPr>
      <dsp:spPr>
        <a:xfrm rot="5400000">
          <a:off x="2857501" y="2837876"/>
          <a:ext cx="343144" cy="411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258614"/>
            <a:satOff val="21803"/>
            <a:lumOff val="2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b="1" kern="1200"/>
        </a:p>
      </dsp:txBody>
      <dsp:txXfrm rot="-5400000">
        <a:off x="2905542" y="2872191"/>
        <a:ext cx="247063" cy="240201"/>
      </dsp:txXfrm>
    </dsp:sp>
    <dsp:sp modelId="{DA4C419D-DE4A-4071-9C96-1C0575776B06}">
      <dsp:nvSpPr>
        <dsp:cNvPr id="0" name=""/>
        <dsp:cNvSpPr/>
      </dsp:nvSpPr>
      <dsp:spPr>
        <a:xfrm>
          <a:off x="0" y="3272526"/>
          <a:ext cx="6058147" cy="613185"/>
        </a:xfrm>
        <a:prstGeom prst="roundRect">
          <a:avLst>
            <a:gd name="adj" fmla="val 10000"/>
          </a:avLst>
        </a:prstGeom>
        <a:solidFill>
          <a:srgbClr val="8B9B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/>
            <a:t>Trin 4 – Levering af Standard Software og tilknyttede ydelser</a:t>
          </a:r>
        </a:p>
      </dsp:txBody>
      <dsp:txXfrm>
        <a:off x="17960" y="3290486"/>
        <a:ext cx="6022227" cy="57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802AC-DE5C-41FF-911D-4B7BD23AEE06}" type="datetimeFigureOut">
              <a:rPr lang="en-US" smtClean="0"/>
              <a:pPr/>
              <a:t>10/4/2016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E5AF-8181-486C-BF13-B8CDE7503F1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00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10794-1D08-4486-9A64-F4FF77D0CC31}" type="datetimeFigureOut">
              <a:rPr lang="en-US" smtClean="0"/>
              <a:pPr/>
              <a:t>10/4/2016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C3E7-B02B-4F93-A568-8E3F18AD2D6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27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3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Hvordan</a:t>
            </a:r>
            <a:r>
              <a:rPr lang="da-DK" baseline="0" dirty="0"/>
              <a:t> tildeler man på rammeaftalen? Direkte tildeling (</a:t>
            </a:r>
            <a:r>
              <a:rPr lang="da-DK" baseline="0" dirty="0" err="1"/>
              <a:t>kasademodellen</a:t>
            </a:r>
            <a:r>
              <a:rPr lang="da-DK" baseline="0" dirty="0"/>
              <a:t>?), miniudbud, laveste pris, økonomisk mest fordelagtig?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Det skal være på meget overordnet niveau og ikke en komplet gennemgang af tildelingen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97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Hvad har SKI udarbejdet af skabeloner og værktøjer, for at det skal gøre det nemt at</a:t>
            </a:r>
            <a:r>
              <a:rPr lang="da-DK" baseline="0" dirty="0"/>
              <a:t> handle på aftalen?</a:t>
            </a:r>
          </a:p>
          <a:p>
            <a:r>
              <a:rPr lang="da-DK" dirty="0"/>
              <a:t>Hvor finder du det?</a:t>
            </a:r>
          </a:p>
          <a:p>
            <a:r>
              <a:rPr lang="da-DK" dirty="0"/>
              <a:t>Hvordan kan SKI hjælpe dig yderligere?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65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65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84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65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0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8696"/>
            <a:ext cx="9072000" cy="1446501"/>
          </a:xfrm>
          <a:solidFill>
            <a:srgbClr val="004A64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5197"/>
            <a:ext cx="9072000" cy="1132015"/>
          </a:xfrm>
          <a:solidFill>
            <a:srgbClr val="004A64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92472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1E78-931A-411B-ACB3-6C5224A2D695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2" y="2133601"/>
            <a:ext cx="5301885" cy="3887788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2pPr>
            <a:lvl3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754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buNone/>
              <a:defRPr sz="1200" b="1"/>
            </a:lvl1pPr>
            <a:lvl2pPr marL="0" indent="0">
              <a:lnSpc>
                <a:spcPct val="105000"/>
              </a:lnSpc>
              <a:buNone/>
              <a:defRPr sz="1200"/>
            </a:lvl2pPr>
            <a:lvl3pPr marL="0" indent="0">
              <a:lnSpc>
                <a:spcPct val="105000"/>
              </a:lnSpc>
              <a:buNone/>
              <a:tabLst/>
              <a:defRPr sz="1200"/>
            </a:lvl3pPr>
            <a:lvl4pPr marL="0" indent="0">
              <a:lnSpc>
                <a:spcPct val="105000"/>
              </a:lnSpc>
              <a:buNone/>
              <a:defRPr sz="1200"/>
            </a:lvl4pPr>
            <a:lvl5pPr marL="0" indent="0">
              <a:lnSpc>
                <a:spcPct val="105000"/>
              </a:lnSpc>
              <a:buNone/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9A95-5CFB-4E7A-BA9F-876A52D70D90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3" y="2133601"/>
            <a:ext cx="530188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FontTx/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07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88" name="Title 4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496304" y="2136804"/>
            <a:ext cx="2373552" cy="2041806"/>
            <a:chOff x="-2496304" y="2136804"/>
            <a:chExt cx="2373552" cy="204180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-2496304" y="2136804"/>
              <a:ext cx="2373552" cy="180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a-DK" sz="1000" b="1" i="0" cap="none" baseline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spalter tekst </a:t>
              </a:r>
              <a:r>
                <a:rPr lang="da-DK" sz="1000" b="0" i="0" cap="all" baseline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a-DK" sz="1000" b="0" i="0" cap="all" baseline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a-DK" sz="1000" b="0" i="0" cap="none" baseline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Underoverskrift + </a:t>
              </a:r>
              <a:r>
                <a:rPr lang="da-DK" sz="1000" b="0" i="0" cap="none" baseline="0" noProof="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bullettekst</a:t>
              </a:r>
              <a:endParaRPr lang="da-DK" sz="1000" cap="none" baseline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b="1" kern="1200" cap="all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all" baseline="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</a:t>
              </a:r>
              <a:r>
                <a:rPr lang="da-DK" sz="1000" b="1" kern="1200" cap="none" baseline="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ørste niveau: Fed Underoverskrift</a:t>
              </a:r>
              <a:endParaRPr lang="da-DK" sz="1000" kern="1200" cap="none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none" baseline="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Andet niveau: </a:t>
              </a:r>
              <a:r>
                <a:rPr lang="da-DK" sz="1000" kern="1200" cap="none" baseline="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almindelig tekst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For at skifte niveau, 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klik på ’Forøge listeniveau’</a:t>
              </a:r>
            </a:p>
            <a:p>
              <a:pPr algn="r">
                <a:lnSpc>
                  <a:spcPts val="1300"/>
                </a:lnSpc>
              </a:pPr>
              <a:endParaRPr lang="da-DK" sz="1000" kern="120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kern="120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Gå tilbage til fed tekst ’</a:t>
              </a:r>
              <a:br>
                <a:rPr lang="da-DK" sz="1000" kern="120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da-DK" sz="1000" kern="120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Mindske</a:t>
              </a:r>
              <a:r>
                <a:rPr lang="da-DK" sz="1000" kern="1200" baseline="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listeniveau’</a:t>
              </a:r>
              <a:endPara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-591480" y="3291458"/>
              <a:ext cx="457200" cy="209550"/>
              <a:chOff x="-1959769" y="3940175"/>
              <a:chExt cx="457200" cy="209550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9769" y="3940175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Rounded Rectangle 24"/>
              <p:cNvSpPr/>
              <p:nvPr userDrawn="1"/>
            </p:nvSpPr>
            <p:spPr>
              <a:xfrm>
                <a:off x="-1731169" y="3940175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-572430" y="3969060"/>
              <a:ext cx="438150" cy="209550"/>
              <a:chOff x="-1955007" y="4659313"/>
              <a:chExt cx="438150" cy="20955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5007" y="4659313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 userDrawn="1"/>
            </p:nvSpPr>
            <p:spPr>
              <a:xfrm>
                <a:off x="-1735932" y="4659313"/>
                <a:ext cx="219075" cy="201612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3" name="Rounded Rectangle 22"/>
              <p:cNvSpPr/>
              <p:nvPr userDrawn="1"/>
            </p:nvSpPr>
            <p:spPr>
              <a:xfrm>
                <a:off x="-1950244" y="4662488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25B2-F2D6-47A0-8C4A-4BBDAB38636D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900"/>
            <a:ext cx="10546718" cy="3322476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10548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6CF-4B40-49FC-9FF3-444E2E887222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3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6316964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5079599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95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6316964" y="2296799"/>
            <a:ext cx="50796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C0A-B170-4B94-85C4-09BF138196D4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4484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4" name="Chart Placeholder 490"/>
          <p:cNvSpPr>
            <a:spLocks noGrp="1"/>
          </p:cNvSpPr>
          <p:nvPr userDrawn="1">
            <p:ph type="chart" sz="quarter" idx="15"/>
          </p:nvPr>
        </p:nvSpPr>
        <p:spPr>
          <a:xfrm>
            <a:off x="8120564" y="2528900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0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800"/>
            <a:ext cx="3276000" cy="2321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99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4484564" y="2296799"/>
            <a:ext cx="3276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00" name="Text Placeholder 489"/>
          <p:cNvSpPr>
            <a:spLocks noGrp="1"/>
          </p:cNvSpPr>
          <p:nvPr>
            <p:ph type="body" sz="quarter" idx="19"/>
          </p:nvPr>
        </p:nvSpPr>
        <p:spPr>
          <a:xfrm>
            <a:off x="8110536" y="2296799"/>
            <a:ext cx="3276001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noProof="0" smtClean="0"/>
              <a:pPr/>
              <a:t>4. oktober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99438" y="3018263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44334" y="2482278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56302" y="4127345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76821" y="213360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591729" y="3598126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18338" y="2874619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724410" y="400498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909252" y="248227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013188" y="330029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773932" y="4409380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534572" y="2387495"/>
            <a:ext cx="4064664" cy="335881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8606243" y="3156654"/>
            <a:ext cx="3006319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8326659" y="4287015"/>
            <a:ext cx="3260771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98368" y="5301208"/>
            <a:ext cx="2075477" cy="72018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6596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58824"/>
            <a:ext cx="11948888" cy="6099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9" y="2133600"/>
            <a:ext cx="5689230" cy="1295401"/>
          </a:xfrm>
        </p:spPr>
        <p:txBody>
          <a:bodyPr anchor="b" anchorCtr="0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38" y="3664801"/>
            <a:ext cx="5689652" cy="23565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/>
              <a:t>Klik for at redigere i master</a:t>
            </a:r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 userDrawn="1"/>
        </p:nvSpPr>
        <p:spPr bwMode="auto">
          <a:xfrm>
            <a:off x="7442343" y="758824"/>
            <a:ext cx="4784659" cy="6107115"/>
          </a:xfrm>
          <a:custGeom>
            <a:avLst/>
            <a:gdLst/>
            <a:ahLst/>
            <a:cxnLst>
              <a:cxn ang="0">
                <a:pos x="10166" y="2"/>
              </a:cxn>
              <a:cxn ang="0">
                <a:pos x="10163" y="2289"/>
              </a:cxn>
              <a:cxn ang="0">
                <a:pos x="9899" y="2089"/>
              </a:cxn>
              <a:cxn ang="0">
                <a:pos x="9374" y="1735"/>
              </a:cxn>
              <a:cxn ang="0">
                <a:pos x="8852" y="1443"/>
              </a:cxn>
              <a:cxn ang="0">
                <a:pos x="8336" y="1215"/>
              </a:cxn>
              <a:cxn ang="0">
                <a:pos x="7826" y="1052"/>
              </a:cxn>
              <a:cxn ang="0">
                <a:pos x="7323" y="958"/>
              </a:cxn>
              <a:cxn ang="0">
                <a:pos x="6829" y="932"/>
              </a:cxn>
              <a:cxn ang="0">
                <a:pos x="6345" y="978"/>
              </a:cxn>
              <a:cxn ang="0">
                <a:pos x="5678" y="1166"/>
              </a:cxn>
              <a:cxn ang="0">
                <a:pos x="4885" y="1621"/>
              </a:cxn>
              <a:cxn ang="0">
                <a:pos x="4176" y="2298"/>
              </a:cxn>
              <a:cxn ang="0">
                <a:pos x="3555" y="3184"/>
              </a:cxn>
              <a:cxn ang="0">
                <a:pos x="3021" y="4267"/>
              </a:cxn>
              <a:cxn ang="0">
                <a:pos x="2579" y="5531"/>
              </a:cxn>
              <a:cxn ang="0">
                <a:pos x="2228" y="6964"/>
              </a:cxn>
              <a:cxn ang="0">
                <a:pos x="1970" y="8553"/>
              </a:cxn>
              <a:cxn ang="0">
                <a:pos x="1865" y="9541"/>
              </a:cxn>
              <a:cxn ang="0">
                <a:pos x="1842" y="9820"/>
              </a:cxn>
              <a:cxn ang="0">
                <a:pos x="1821" y="10102"/>
              </a:cxn>
              <a:cxn ang="0">
                <a:pos x="1802" y="10389"/>
              </a:cxn>
              <a:cxn ang="0">
                <a:pos x="1773" y="10935"/>
              </a:cxn>
              <a:cxn ang="0">
                <a:pos x="1744" y="11745"/>
              </a:cxn>
              <a:cxn ang="0">
                <a:pos x="1728" y="12564"/>
              </a:cxn>
              <a:cxn ang="0">
                <a:pos x="1730" y="13392"/>
              </a:cxn>
              <a:cxn ang="0">
                <a:pos x="1748" y="14232"/>
              </a:cxn>
              <a:cxn ang="0">
                <a:pos x="1783" y="15085"/>
              </a:cxn>
              <a:cxn ang="0">
                <a:pos x="1837" y="15950"/>
              </a:cxn>
              <a:cxn ang="0">
                <a:pos x="1910" y="16830"/>
              </a:cxn>
              <a:cxn ang="0">
                <a:pos x="1953" y="17276"/>
              </a:cxn>
              <a:cxn ang="0">
                <a:pos x="473" y="17289"/>
              </a:cxn>
              <a:cxn ang="0">
                <a:pos x="471" y="17275"/>
              </a:cxn>
              <a:cxn ang="0">
                <a:pos x="387" y="16571"/>
              </a:cxn>
              <a:cxn ang="0">
                <a:pos x="288" y="15641"/>
              </a:cxn>
              <a:cxn ang="0">
                <a:pos x="202" y="14727"/>
              </a:cxn>
              <a:cxn ang="0">
                <a:pos x="132" y="13829"/>
              </a:cxn>
              <a:cxn ang="0">
                <a:pos x="76" y="12948"/>
              </a:cxn>
              <a:cxn ang="0">
                <a:pos x="35" y="12085"/>
              </a:cxn>
              <a:cxn ang="0">
                <a:pos x="10" y="11242"/>
              </a:cxn>
              <a:cxn ang="0">
                <a:pos x="0" y="10422"/>
              </a:cxn>
              <a:cxn ang="0">
                <a:pos x="1" y="9983"/>
              </a:cxn>
              <a:cxn ang="0">
                <a:pos x="3" y="9670"/>
              </a:cxn>
              <a:cxn ang="0">
                <a:pos x="10" y="9361"/>
              </a:cxn>
              <a:cxn ang="0">
                <a:pos x="18" y="9053"/>
              </a:cxn>
              <a:cxn ang="0">
                <a:pos x="64" y="7939"/>
              </a:cxn>
              <a:cxn ang="0">
                <a:pos x="160" y="6609"/>
              </a:cxn>
              <a:cxn ang="0">
                <a:pos x="300" y="5347"/>
              </a:cxn>
              <a:cxn ang="0">
                <a:pos x="484" y="4157"/>
              </a:cxn>
              <a:cxn ang="0">
                <a:pos x="710" y="3045"/>
              </a:cxn>
              <a:cxn ang="0">
                <a:pos x="980" y="2011"/>
              </a:cxn>
              <a:cxn ang="0">
                <a:pos x="1292" y="1062"/>
              </a:cxn>
              <a:cxn ang="0">
                <a:pos x="1645" y="201"/>
              </a:cxn>
            </a:cxnLst>
            <a:rect l="0" t="0" r="r" b="b"/>
            <a:pathLst>
              <a:path w="10168" h="17301">
                <a:moveTo>
                  <a:pt x="10163" y="0"/>
                </a:moveTo>
                <a:lnTo>
                  <a:pt x="10163" y="0"/>
                </a:lnTo>
                <a:lnTo>
                  <a:pt x="10163" y="0"/>
                </a:lnTo>
                <a:lnTo>
                  <a:pt x="10166" y="2"/>
                </a:lnTo>
                <a:lnTo>
                  <a:pt x="10167" y="3"/>
                </a:lnTo>
                <a:lnTo>
                  <a:pt x="10168" y="2293"/>
                </a:lnTo>
                <a:lnTo>
                  <a:pt x="10167" y="2291"/>
                </a:lnTo>
                <a:lnTo>
                  <a:pt x="10163" y="2289"/>
                </a:lnTo>
                <a:lnTo>
                  <a:pt x="10163" y="2289"/>
                </a:lnTo>
                <a:lnTo>
                  <a:pt x="10163" y="2289"/>
                </a:lnTo>
                <a:lnTo>
                  <a:pt x="10031" y="2187"/>
                </a:lnTo>
                <a:lnTo>
                  <a:pt x="9899" y="2089"/>
                </a:lnTo>
                <a:lnTo>
                  <a:pt x="9767" y="1995"/>
                </a:lnTo>
                <a:lnTo>
                  <a:pt x="9637" y="1905"/>
                </a:lnTo>
                <a:lnTo>
                  <a:pt x="9505" y="1818"/>
                </a:lnTo>
                <a:lnTo>
                  <a:pt x="9374" y="1735"/>
                </a:lnTo>
                <a:lnTo>
                  <a:pt x="9243" y="1656"/>
                </a:lnTo>
                <a:lnTo>
                  <a:pt x="9112" y="1581"/>
                </a:lnTo>
                <a:lnTo>
                  <a:pt x="8983" y="1510"/>
                </a:lnTo>
                <a:lnTo>
                  <a:pt x="8852" y="1443"/>
                </a:lnTo>
                <a:lnTo>
                  <a:pt x="8722" y="1380"/>
                </a:lnTo>
                <a:lnTo>
                  <a:pt x="8593" y="1321"/>
                </a:lnTo>
                <a:lnTo>
                  <a:pt x="8465" y="1266"/>
                </a:lnTo>
                <a:lnTo>
                  <a:pt x="8336" y="1215"/>
                </a:lnTo>
                <a:lnTo>
                  <a:pt x="8208" y="1169"/>
                </a:lnTo>
                <a:lnTo>
                  <a:pt x="8080" y="1126"/>
                </a:lnTo>
                <a:lnTo>
                  <a:pt x="7953" y="1087"/>
                </a:lnTo>
                <a:lnTo>
                  <a:pt x="7826" y="1052"/>
                </a:lnTo>
                <a:lnTo>
                  <a:pt x="7700" y="1023"/>
                </a:lnTo>
                <a:lnTo>
                  <a:pt x="7573" y="996"/>
                </a:lnTo>
                <a:lnTo>
                  <a:pt x="7448" y="975"/>
                </a:lnTo>
                <a:lnTo>
                  <a:pt x="7323" y="958"/>
                </a:lnTo>
                <a:lnTo>
                  <a:pt x="7199" y="945"/>
                </a:lnTo>
                <a:lnTo>
                  <a:pt x="7075" y="936"/>
                </a:lnTo>
                <a:lnTo>
                  <a:pt x="6952" y="932"/>
                </a:lnTo>
                <a:lnTo>
                  <a:pt x="6829" y="932"/>
                </a:lnTo>
                <a:lnTo>
                  <a:pt x="6708" y="937"/>
                </a:lnTo>
                <a:lnTo>
                  <a:pt x="6586" y="946"/>
                </a:lnTo>
                <a:lnTo>
                  <a:pt x="6465" y="959"/>
                </a:lnTo>
                <a:lnTo>
                  <a:pt x="6345" y="978"/>
                </a:lnTo>
                <a:lnTo>
                  <a:pt x="6226" y="1000"/>
                </a:lnTo>
                <a:lnTo>
                  <a:pt x="6107" y="1027"/>
                </a:lnTo>
                <a:lnTo>
                  <a:pt x="5890" y="1090"/>
                </a:lnTo>
                <a:lnTo>
                  <a:pt x="5678" y="1166"/>
                </a:lnTo>
                <a:lnTo>
                  <a:pt x="5472" y="1259"/>
                </a:lnTo>
                <a:lnTo>
                  <a:pt x="5271" y="1365"/>
                </a:lnTo>
                <a:lnTo>
                  <a:pt x="5076" y="1486"/>
                </a:lnTo>
                <a:lnTo>
                  <a:pt x="4885" y="1621"/>
                </a:lnTo>
                <a:lnTo>
                  <a:pt x="4699" y="1770"/>
                </a:lnTo>
                <a:lnTo>
                  <a:pt x="4519" y="1932"/>
                </a:lnTo>
                <a:lnTo>
                  <a:pt x="4345" y="2109"/>
                </a:lnTo>
                <a:lnTo>
                  <a:pt x="4176" y="2298"/>
                </a:lnTo>
                <a:lnTo>
                  <a:pt x="4012" y="2501"/>
                </a:lnTo>
                <a:lnTo>
                  <a:pt x="3854" y="2716"/>
                </a:lnTo>
                <a:lnTo>
                  <a:pt x="3702" y="2944"/>
                </a:lnTo>
                <a:lnTo>
                  <a:pt x="3555" y="3184"/>
                </a:lnTo>
                <a:lnTo>
                  <a:pt x="3413" y="3438"/>
                </a:lnTo>
                <a:lnTo>
                  <a:pt x="3277" y="3702"/>
                </a:lnTo>
                <a:lnTo>
                  <a:pt x="3146" y="3979"/>
                </a:lnTo>
                <a:lnTo>
                  <a:pt x="3021" y="4267"/>
                </a:lnTo>
                <a:lnTo>
                  <a:pt x="2903" y="4567"/>
                </a:lnTo>
                <a:lnTo>
                  <a:pt x="2789" y="4877"/>
                </a:lnTo>
                <a:lnTo>
                  <a:pt x="2681" y="5199"/>
                </a:lnTo>
                <a:lnTo>
                  <a:pt x="2579" y="5531"/>
                </a:lnTo>
                <a:lnTo>
                  <a:pt x="2482" y="5875"/>
                </a:lnTo>
                <a:lnTo>
                  <a:pt x="2392" y="6228"/>
                </a:lnTo>
                <a:lnTo>
                  <a:pt x="2307" y="6591"/>
                </a:lnTo>
                <a:lnTo>
                  <a:pt x="2228" y="6964"/>
                </a:lnTo>
                <a:lnTo>
                  <a:pt x="2154" y="7348"/>
                </a:lnTo>
                <a:lnTo>
                  <a:pt x="2087" y="7740"/>
                </a:lnTo>
                <a:lnTo>
                  <a:pt x="2026" y="8143"/>
                </a:lnTo>
                <a:lnTo>
                  <a:pt x="1970" y="8553"/>
                </a:lnTo>
                <a:lnTo>
                  <a:pt x="1921" y="8973"/>
                </a:lnTo>
                <a:lnTo>
                  <a:pt x="1877" y="9401"/>
                </a:lnTo>
                <a:lnTo>
                  <a:pt x="1871" y="9470"/>
                </a:lnTo>
                <a:lnTo>
                  <a:pt x="1865" y="9541"/>
                </a:lnTo>
                <a:lnTo>
                  <a:pt x="1859" y="9610"/>
                </a:lnTo>
                <a:lnTo>
                  <a:pt x="1852" y="9680"/>
                </a:lnTo>
                <a:lnTo>
                  <a:pt x="1847" y="9750"/>
                </a:lnTo>
                <a:lnTo>
                  <a:pt x="1842" y="9820"/>
                </a:lnTo>
                <a:lnTo>
                  <a:pt x="1836" y="9891"/>
                </a:lnTo>
                <a:lnTo>
                  <a:pt x="1831" y="9961"/>
                </a:lnTo>
                <a:lnTo>
                  <a:pt x="1825" y="10032"/>
                </a:lnTo>
                <a:lnTo>
                  <a:pt x="1821" y="10102"/>
                </a:lnTo>
                <a:lnTo>
                  <a:pt x="1815" y="10174"/>
                </a:lnTo>
                <a:lnTo>
                  <a:pt x="1811" y="10245"/>
                </a:lnTo>
                <a:lnTo>
                  <a:pt x="1806" y="10317"/>
                </a:lnTo>
                <a:lnTo>
                  <a:pt x="1802" y="10389"/>
                </a:lnTo>
                <a:lnTo>
                  <a:pt x="1798" y="10461"/>
                </a:lnTo>
                <a:lnTo>
                  <a:pt x="1794" y="10534"/>
                </a:lnTo>
                <a:lnTo>
                  <a:pt x="1783" y="10733"/>
                </a:lnTo>
                <a:lnTo>
                  <a:pt x="1773" y="10935"/>
                </a:lnTo>
                <a:lnTo>
                  <a:pt x="1765" y="11137"/>
                </a:lnTo>
                <a:lnTo>
                  <a:pt x="1757" y="11339"/>
                </a:lnTo>
                <a:lnTo>
                  <a:pt x="1749" y="11542"/>
                </a:lnTo>
                <a:lnTo>
                  <a:pt x="1744" y="11745"/>
                </a:lnTo>
                <a:lnTo>
                  <a:pt x="1738" y="11949"/>
                </a:lnTo>
                <a:lnTo>
                  <a:pt x="1734" y="12153"/>
                </a:lnTo>
                <a:lnTo>
                  <a:pt x="1731" y="12358"/>
                </a:lnTo>
                <a:lnTo>
                  <a:pt x="1728" y="12564"/>
                </a:lnTo>
                <a:lnTo>
                  <a:pt x="1727" y="12770"/>
                </a:lnTo>
                <a:lnTo>
                  <a:pt x="1727" y="12977"/>
                </a:lnTo>
                <a:lnTo>
                  <a:pt x="1728" y="13185"/>
                </a:lnTo>
                <a:lnTo>
                  <a:pt x="1730" y="13392"/>
                </a:lnTo>
                <a:lnTo>
                  <a:pt x="1733" y="13602"/>
                </a:lnTo>
                <a:lnTo>
                  <a:pt x="1736" y="13811"/>
                </a:lnTo>
                <a:lnTo>
                  <a:pt x="1742" y="14022"/>
                </a:lnTo>
                <a:lnTo>
                  <a:pt x="1748" y="14232"/>
                </a:lnTo>
                <a:lnTo>
                  <a:pt x="1755" y="14444"/>
                </a:lnTo>
                <a:lnTo>
                  <a:pt x="1764" y="14657"/>
                </a:lnTo>
                <a:lnTo>
                  <a:pt x="1772" y="14870"/>
                </a:lnTo>
                <a:lnTo>
                  <a:pt x="1783" y="15085"/>
                </a:lnTo>
                <a:lnTo>
                  <a:pt x="1795" y="15300"/>
                </a:lnTo>
                <a:lnTo>
                  <a:pt x="1807" y="15515"/>
                </a:lnTo>
                <a:lnTo>
                  <a:pt x="1822" y="15732"/>
                </a:lnTo>
                <a:lnTo>
                  <a:pt x="1837" y="15950"/>
                </a:lnTo>
                <a:lnTo>
                  <a:pt x="1854" y="16169"/>
                </a:lnTo>
                <a:lnTo>
                  <a:pt x="1871" y="16389"/>
                </a:lnTo>
                <a:lnTo>
                  <a:pt x="1890" y="16609"/>
                </a:lnTo>
                <a:lnTo>
                  <a:pt x="1910" y="16830"/>
                </a:lnTo>
                <a:lnTo>
                  <a:pt x="1931" y="17052"/>
                </a:lnTo>
                <a:lnTo>
                  <a:pt x="1953" y="17276"/>
                </a:lnTo>
                <a:lnTo>
                  <a:pt x="1953" y="17276"/>
                </a:lnTo>
                <a:lnTo>
                  <a:pt x="1953" y="17276"/>
                </a:lnTo>
                <a:lnTo>
                  <a:pt x="1955" y="17292"/>
                </a:lnTo>
                <a:lnTo>
                  <a:pt x="1956" y="17301"/>
                </a:lnTo>
                <a:lnTo>
                  <a:pt x="473" y="17297"/>
                </a:lnTo>
                <a:lnTo>
                  <a:pt x="473" y="17289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5"/>
                </a:lnTo>
                <a:lnTo>
                  <a:pt x="471" y="17275"/>
                </a:lnTo>
                <a:lnTo>
                  <a:pt x="442" y="17039"/>
                </a:lnTo>
                <a:lnTo>
                  <a:pt x="414" y="16804"/>
                </a:lnTo>
                <a:lnTo>
                  <a:pt x="387" y="16571"/>
                </a:lnTo>
                <a:lnTo>
                  <a:pt x="361" y="16337"/>
                </a:lnTo>
                <a:lnTo>
                  <a:pt x="336" y="16104"/>
                </a:lnTo>
                <a:lnTo>
                  <a:pt x="311" y="15873"/>
                </a:lnTo>
                <a:lnTo>
                  <a:pt x="288" y="15641"/>
                </a:lnTo>
                <a:lnTo>
                  <a:pt x="264" y="15412"/>
                </a:lnTo>
                <a:lnTo>
                  <a:pt x="243" y="15183"/>
                </a:lnTo>
                <a:lnTo>
                  <a:pt x="223" y="14954"/>
                </a:lnTo>
                <a:lnTo>
                  <a:pt x="202" y="14727"/>
                </a:lnTo>
                <a:lnTo>
                  <a:pt x="183" y="14501"/>
                </a:lnTo>
                <a:lnTo>
                  <a:pt x="166" y="14276"/>
                </a:lnTo>
                <a:lnTo>
                  <a:pt x="148" y="14052"/>
                </a:lnTo>
                <a:lnTo>
                  <a:pt x="132" y="13829"/>
                </a:lnTo>
                <a:lnTo>
                  <a:pt x="116" y="13607"/>
                </a:lnTo>
                <a:lnTo>
                  <a:pt x="102" y="13386"/>
                </a:lnTo>
                <a:lnTo>
                  <a:pt x="89" y="13166"/>
                </a:lnTo>
                <a:lnTo>
                  <a:pt x="76" y="12948"/>
                </a:lnTo>
                <a:lnTo>
                  <a:pt x="65" y="12730"/>
                </a:lnTo>
                <a:lnTo>
                  <a:pt x="54" y="12514"/>
                </a:lnTo>
                <a:lnTo>
                  <a:pt x="44" y="12299"/>
                </a:lnTo>
                <a:lnTo>
                  <a:pt x="35" y="12085"/>
                </a:lnTo>
                <a:lnTo>
                  <a:pt x="27" y="11872"/>
                </a:lnTo>
                <a:lnTo>
                  <a:pt x="21" y="11662"/>
                </a:lnTo>
                <a:lnTo>
                  <a:pt x="15" y="11451"/>
                </a:lnTo>
                <a:lnTo>
                  <a:pt x="10" y="11242"/>
                </a:lnTo>
                <a:lnTo>
                  <a:pt x="7" y="11035"/>
                </a:lnTo>
                <a:lnTo>
                  <a:pt x="3" y="10829"/>
                </a:lnTo>
                <a:lnTo>
                  <a:pt x="1" y="10625"/>
                </a:lnTo>
                <a:lnTo>
                  <a:pt x="0" y="10422"/>
                </a:lnTo>
                <a:lnTo>
                  <a:pt x="0" y="10220"/>
                </a:lnTo>
                <a:lnTo>
                  <a:pt x="0" y="10141"/>
                </a:lnTo>
                <a:lnTo>
                  <a:pt x="0" y="10062"/>
                </a:lnTo>
                <a:lnTo>
                  <a:pt x="1" y="9983"/>
                </a:lnTo>
                <a:lnTo>
                  <a:pt x="1" y="9904"/>
                </a:lnTo>
                <a:lnTo>
                  <a:pt x="2" y="9826"/>
                </a:lnTo>
                <a:lnTo>
                  <a:pt x="3" y="9748"/>
                </a:lnTo>
                <a:lnTo>
                  <a:pt x="3" y="9670"/>
                </a:lnTo>
                <a:lnTo>
                  <a:pt x="5" y="9592"/>
                </a:lnTo>
                <a:lnTo>
                  <a:pt x="7" y="9515"/>
                </a:lnTo>
                <a:lnTo>
                  <a:pt x="8" y="9437"/>
                </a:lnTo>
                <a:lnTo>
                  <a:pt x="10" y="9361"/>
                </a:lnTo>
                <a:lnTo>
                  <a:pt x="11" y="9284"/>
                </a:lnTo>
                <a:lnTo>
                  <a:pt x="13" y="9207"/>
                </a:lnTo>
                <a:lnTo>
                  <a:pt x="15" y="9130"/>
                </a:lnTo>
                <a:lnTo>
                  <a:pt x="18" y="9053"/>
                </a:lnTo>
                <a:lnTo>
                  <a:pt x="20" y="8978"/>
                </a:lnTo>
                <a:lnTo>
                  <a:pt x="32" y="8627"/>
                </a:lnTo>
                <a:lnTo>
                  <a:pt x="46" y="8281"/>
                </a:lnTo>
                <a:lnTo>
                  <a:pt x="64" y="7939"/>
                </a:lnTo>
                <a:lnTo>
                  <a:pt x="83" y="7600"/>
                </a:lnTo>
                <a:lnTo>
                  <a:pt x="106" y="7265"/>
                </a:lnTo>
                <a:lnTo>
                  <a:pt x="132" y="6935"/>
                </a:lnTo>
                <a:lnTo>
                  <a:pt x="160" y="6609"/>
                </a:lnTo>
                <a:lnTo>
                  <a:pt x="191" y="6287"/>
                </a:lnTo>
                <a:lnTo>
                  <a:pt x="224" y="5969"/>
                </a:lnTo>
                <a:lnTo>
                  <a:pt x="261" y="5656"/>
                </a:lnTo>
                <a:lnTo>
                  <a:pt x="300" y="5347"/>
                </a:lnTo>
                <a:lnTo>
                  <a:pt x="341" y="5043"/>
                </a:lnTo>
                <a:lnTo>
                  <a:pt x="386" y="4743"/>
                </a:lnTo>
                <a:lnTo>
                  <a:pt x="433" y="4448"/>
                </a:lnTo>
                <a:lnTo>
                  <a:pt x="484" y="4157"/>
                </a:lnTo>
                <a:lnTo>
                  <a:pt x="537" y="3872"/>
                </a:lnTo>
                <a:lnTo>
                  <a:pt x="592" y="3591"/>
                </a:lnTo>
                <a:lnTo>
                  <a:pt x="650" y="3316"/>
                </a:lnTo>
                <a:lnTo>
                  <a:pt x="710" y="3045"/>
                </a:lnTo>
                <a:lnTo>
                  <a:pt x="774" y="2778"/>
                </a:lnTo>
                <a:lnTo>
                  <a:pt x="840" y="2518"/>
                </a:lnTo>
                <a:lnTo>
                  <a:pt x="909" y="2263"/>
                </a:lnTo>
                <a:lnTo>
                  <a:pt x="980" y="2011"/>
                </a:lnTo>
                <a:lnTo>
                  <a:pt x="1054" y="1767"/>
                </a:lnTo>
                <a:lnTo>
                  <a:pt x="1130" y="1526"/>
                </a:lnTo>
                <a:lnTo>
                  <a:pt x="1209" y="1291"/>
                </a:lnTo>
                <a:lnTo>
                  <a:pt x="1292" y="1062"/>
                </a:lnTo>
                <a:lnTo>
                  <a:pt x="1376" y="838"/>
                </a:lnTo>
                <a:lnTo>
                  <a:pt x="1463" y="620"/>
                </a:lnTo>
                <a:lnTo>
                  <a:pt x="1553" y="408"/>
                </a:lnTo>
                <a:lnTo>
                  <a:pt x="1645" y="201"/>
                </a:lnTo>
                <a:lnTo>
                  <a:pt x="1741" y="0"/>
                </a:lnTo>
                <a:lnTo>
                  <a:pt x="10163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4" name="Rectangle 13"/>
          <p:cNvSpPr/>
          <p:nvPr userDrawn="1"/>
        </p:nvSpPr>
        <p:spPr>
          <a:xfrm>
            <a:off x="11948887" y="758824"/>
            <a:ext cx="239938" cy="6102776"/>
          </a:xfrm>
          <a:prstGeom prst="rect">
            <a:avLst/>
          </a:prstGeom>
          <a:solidFill>
            <a:srgbClr val="E78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1481139" y="-47625"/>
            <a:ext cx="9226551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5" name="Group 207"/>
          <p:cNvGrpSpPr>
            <a:grpSpLocks/>
          </p:cNvGrpSpPr>
          <p:nvPr userDrawn="1"/>
        </p:nvGrpSpPr>
        <p:grpSpPr bwMode="auto">
          <a:xfrm>
            <a:off x="1" y="698275"/>
            <a:ext cx="12188826" cy="6218238"/>
            <a:chOff x="0" y="433"/>
            <a:chExt cx="7678" cy="3917"/>
          </a:xfrm>
        </p:grpSpPr>
        <p:sp>
          <p:nvSpPr>
            <p:cNvPr id="4627" name="Rectangle 7"/>
            <p:cNvSpPr>
              <a:spLocks noChangeArrowheads="1"/>
            </p:cNvSpPr>
            <p:nvPr userDrawn="1"/>
          </p:nvSpPr>
          <p:spPr bwMode="auto">
            <a:xfrm>
              <a:off x="0" y="469"/>
              <a:ext cx="7678" cy="3881"/>
            </a:xfrm>
            <a:prstGeom prst="rect">
              <a:avLst/>
            </a:prstGeom>
            <a:solidFill>
              <a:srgbClr val="44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3" name="Freeform 33"/>
            <p:cNvSpPr>
              <a:spLocks/>
            </p:cNvSpPr>
            <p:nvPr userDrawn="1"/>
          </p:nvSpPr>
          <p:spPr bwMode="auto">
            <a:xfrm>
              <a:off x="5558" y="433"/>
              <a:ext cx="4" cy="2"/>
            </a:xfrm>
            <a:custGeom>
              <a:avLst/>
              <a:gdLst>
                <a:gd name="T0" fmla="*/ 11 w 11"/>
                <a:gd name="T1" fmla="*/ 5 h 5"/>
                <a:gd name="T2" fmla="*/ 0 w 11"/>
                <a:gd name="T3" fmla="*/ 5 h 5"/>
                <a:gd name="T4" fmla="*/ 0 w 11"/>
                <a:gd name="T5" fmla="*/ 0 h 5"/>
                <a:gd name="T6" fmla="*/ 5 w 11"/>
                <a:gd name="T7" fmla="*/ 3 h 5"/>
                <a:gd name="T8" fmla="*/ 11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4" name="Freeform 34"/>
            <p:cNvSpPr>
              <a:spLocks/>
            </p:cNvSpPr>
            <p:nvPr userDrawn="1"/>
          </p:nvSpPr>
          <p:spPr bwMode="auto">
            <a:xfrm>
              <a:off x="4398" y="482"/>
              <a:ext cx="34" cy="21"/>
            </a:xfrm>
            <a:custGeom>
              <a:avLst/>
              <a:gdLst>
                <a:gd name="T0" fmla="*/ 103 w 103"/>
                <a:gd name="T1" fmla="*/ 64 h 64"/>
                <a:gd name="T2" fmla="*/ 0 w 103"/>
                <a:gd name="T3" fmla="*/ 64 h 64"/>
                <a:gd name="T4" fmla="*/ 0 w 103"/>
                <a:gd name="T5" fmla="*/ 59 h 64"/>
                <a:gd name="T6" fmla="*/ 25 w 103"/>
                <a:gd name="T7" fmla="*/ 45 h 64"/>
                <a:gd name="T8" fmla="*/ 51 w 103"/>
                <a:gd name="T9" fmla="*/ 30 h 64"/>
                <a:gd name="T10" fmla="*/ 76 w 103"/>
                <a:gd name="T11" fmla="*/ 16 h 64"/>
                <a:gd name="T12" fmla="*/ 103 w 103"/>
                <a:gd name="T13" fmla="*/ 0 h 64"/>
                <a:gd name="T14" fmla="*/ 103 w 103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4">
                  <a:moveTo>
                    <a:pt x="103" y="64"/>
                  </a:moveTo>
                  <a:lnTo>
                    <a:pt x="0" y="64"/>
                  </a:lnTo>
                  <a:lnTo>
                    <a:pt x="0" y="59"/>
                  </a:lnTo>
                  <a:lnTo>
                    <a:pt x="25" y="45"/>
                  </a:lnTo>
                  <a:lnTo>
                    <a:pt x="51" y="30"/>
                  </a:lnTo>
                  <a:lnTo>
                    <a:pt x="76" y="16"/>
                  </a:lnTo>
                  <a:lnTo>
                    <a:pt x="103" y="0"/>
                  </a:lnTo>
                  <a:lnTo>
                    <a:pt x="103" y="6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5" name="Rectangle 35"/>
            <p:cNvSpPr>
              <a:spLocks noChangeArrowheads="1"/>
            </p:cNvSpPr>
            <p:nvPr userDrawn="1"/>
          </p:nvSpPr>
          <p:spPr bwMode="auto">
            <a:xfrm>
              <a:off x="446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6" name="Rectangle 36"/>
            <p:cNvSpPr>
              <a:spLocks noChangeArrowheads="1"/>
            </p:cNvSpPr>
            <p:nvPr userDrawn="1"/>
          </p:nvSpPr>
          <p:spPr bwMode="auto">
            <a:xfrm>
              <a:off x="453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7" name="Rectangle 37"/>
            <p:cNvSpPr>
              <a:spLocks noChangeArrowheads="1"/>
            </p:cNvSpPr>
            <p:nvPr userDrawn="1"/>
          </p:nvSpPr>
          <p:spPr bwMode="auto">
            <a:xfrm>
              <a:off x="4603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8" name="Rectangle 38"/>
            <p:cNvSpPr>
              <a:spLocks noChangeArrowheads="1"/>
            </p:cNvSpPr>
            <p:nvPr userDrawn="1"/>
          </p:nvSpPr>
          <p:spPr bwMode="auto">
            <a:xfrm>
              <a:off x="467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9" name="Rectangle 39"/>
            <p:cNvSpPr>
              <a:spLocks noChangeArrowheads="1"/>
            </p:cNvSpPr>
            <p:nvPr userDrawn="1"/>
          </p:nvSpPr>
          <p:spPr bwMode="auto">
            <a:xfrm>
              <a:off x="473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0" name="Rectangle 40"/>
            <p:cNvSpPr>
              <a:spLocks noChangeArrowheads="1"/>
            </p:cNvSpPr>
            <p:nvPr userDrawn="1"/>
          </p:nvSpPr>
          <p:spPr bwMode="auto">
            <a:xfrm>
              <a:off x="480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1" name="Rectangle 41"/>
            <p:cNvSpPr>
              <a:spLocks noChangeArrowheads="1"/>
            </p:cNvSpPr>
            <p:nvPr userDrawn="1"/>
          </p:nvSpPr>
          <p:spPr bwMode="auto">
            <a:xfrm>
              <a:off x="487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2" name="Rectangle 42"/>
            <p:cNvSpPr>
              <a:spLocks noChangeArrowheads="1"/>
            </p:cNvSpPr>
            <p:nvPr userDrawn="1"/>
          </p:nvSpPr>
          <p:spPr bwMode="auto">
            <a:xfrm>
              <a:off x="494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3" name="Rectangle 43"/>
            <p:cNvSpPr>
              <a:spLocks noChangeArrowheads="1"/>
            </p:cNvSpPr>
            <p:nvPr userDrawn="1"/>
          </p:nvSpPr>
          <p:spPr bwMode="auto">
            <a:xfrm>
              <a:off x="501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4" name="Rectangle 44"/>
            <p:cNvSpPr>
              <a:spLocks noChangeArrowheads="1"/>
            </p:cNvSpPr>
            <p:nvPr userDrawn="1"/>
          </p:nvSpPr>
          <p:spPr bwMode="auto">
            <a:xfrm>
              <a:off x="508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5" name="Rectangle 45"/>
            <p:cNvSpPr>
              <a:spLocks noChangeArrowheads="1"/>
            </p:cNvSpPr>
            <p:nvPr userDrawn="1"/>
          </p:nvSpPr>
          <p:spPr bwMode="auto">
            <a:xfrm>
              <a:off x="514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6" name="Rectangle 46"/>
            <p:cNvSpPr>
              <a:spLocks noChangeArrowheads="1"/>
            </p:cNvSpPr>
            <p:nvPr userDrawn="1"/>
          </p:nvSpPr>
          <p:spPr bwMode="auto">
            <a:xfrm>
              <a:off x="5217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7" name="Rectangle 47"/>
            <p:cNvSpPr>
              <a:spLocks noChangeArrowheads="1"/>
            </p:cNvSpPr>
            <p:nvPr userDrawn="1"/>
          </p:nvSpPr>
          <p:spPr bwMode="auto">
            <a:xfrm>
              <a:off x="528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8" name="Rectangle 48"/>
            <p:cNvSpPr>
              <a:spLocks noChangeArrowheads="1"/>
            </p:cNvSpPr>
            <p:nvPr userDrawn="1"/>
          </p:nvSpPr>
          <p:spPr bwMode="auto">
            <a:xfrm>
              <a:off x="535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9" name="Rectangle 49"/>
            <p:cNvSpPr>
              <a:spLocks noChangeArrowheads="1"/>
            </p:cNvSpPr>
            <p:nvPr userDrawn="1"/>
          </p:nvSpPr>
          <p:spPr bwMode="auto">
            <a:xfrm>
              <a:off x="542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0" name="Rectangle 50"/>
            <p:cNvSpPr>
              <a:spLocks noChangeArrowheads="1"/>
            </p:cNvSpPr>
            <p:nvPr userDrawn="1"/>
          </p:nvSpPr>
          <p:spPr bwMode="auto">
            <a:xfrm>
              <a:off x="5490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1" name="Rectangle 51"/>
            <p:cNvSpPr>
              <a:spLocks noChangeArrowheads="1"/>
            </p:cNvSpPr>
            <p:nvPr userDrawn="1"/>
          </p:nvSpPr>
          <p:spPr bwMode="auto">
            <a:xfrm>
              <a:off x="555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2" name="Freeform 52"/>
            <p:cNvSpPr>
              <a:spLocks/>
            </p:cNvSpPr>
            <p:nvPr userDrawn="1"/>
          </p:nvSpPr>
          <p:spPr bwMode="auto">
            <a:xfrm>
              <a:off x="5627" y="46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0 w 102"/>
                <a:gd name="T3" fmla="*/ 103 h 103"/>
                <a:gd name="T4" fmla="*/ 0 w 102"/>
                <a:gd name="T5" fmla="*/ 0 h 103"/>
                <a:gd name="T6" fmla="*/ 21 w 102"/>
                <a:gd name="T7" fmla="*/ 0 h 103"/>
                <a:gd name="T8" fmla="*/ 42 w 102"/>
                <a:gd name="T9" fmla="*/ 11 h 103"/>
                <a:gd name="T10" fmla="*/ 62 w 102"/>
                <a:gd name="T11" fmla="*/ 22 h 103"/>
                <a:gd name="T12" fmla="*/ 82 w 102"/>
                <a:gd name="T13" fmla="*/ 33 h 103"/>
                <a:gd name="T14" fmla="*/ 102 w 102"/>
                <a:gd name="T15" fmla="*/ 44 h 103"/>
                <a:gd name="T16" fmla="*/ 102 w 102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2" y="11"/>
                  </a:lnTo>
                  <a:lnTo>
                    <a:pt x="62" y="22"/>
                  </a:lnTo>
                  <a:lnTo>
                    <a:pt x="82" y="33"/>
                  </a:lnTo>
                  <a:lnTo>
                    <a:pt x="102" y="44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3" name="Freeform 53"/>
            <p:cNvSpPr>
              <a:spLocks/>
            </p:cNvSpPr>
            <p:nvPr userDrawn="1"/>
          </p:nvSpPr>
          <p:spPr bwMode="auto">
            <a:xfrm>
              <a:off x="4330" y="537"/>
              <a:ext cx="34" cy="34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28 h 101"/>
                <a:gd name="T6" fmla="*/ 11 w 103"/>
                <a:gd name="T7" fmla="*/ 21 h 101"/>
                <a:gd name="T8" fmla="*/ 21 w 103"/>
                <a:gd name="T9" fmla="*/ 14 h 101"/>
                <a:gd name="T10" fmla="*/ 31 w 103"/>
                <a:gd name="T11" fmla="*/ 7 h 101"/>
                <a:gd name="T12" fmla="*/ 42 w 103"/>
                <a:gd name="T13" fmla="*/ 0 h 101"/>
                <a:gd name="T14" fmla="*/ 103 w 103"/>
                <a:gd name="T15" fmla="*/ 0 h 101"/>
                <a:gd name="T16" fmla="*/ 103 w 103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28"/>
                  </a:lnTo>
                  <a:lnTo>
                    <a:pt x="11" y="21"/>
                  </a:lnTo>
                  <a:lnTo>
                    <a:pt x="21" y="14"/>
                  </a:lnTo>
                  <a:lnTo>
                    <a:pt x="31" y="7"/>
                  </a:lnTo>
                  <a:lnTo>
                    <a:pt x="42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4" name="Rectangle 54"/>
            <p:cNvSpPr>
              <a:spLocks noChangeArrowheads="1"/>
            </p:cNvSpPr>
            <p:nvPr userDrawn="1"/>
          </p:nvSpPr>
          <p:spPr bwMode="auto">
            <a:xfrm>
              <a:off x="439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5" name="Rectangle 55"/>
            <p:cNvSpPr>
              <a:spLocks noChangeArrowheads="1"/>
            </p:cNvSpPr>
            <p:nvPr userDrawn="1"/>
          </p:nvSpPr>
          <p:spPr bwMode="auto">
            <a:xfrm>
              <a:off x="446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6" name="Rectangle 56"/>
            <p:cNvSpPr>
              <a:spLocks noChangeArrowheads="1"/>
            </p:cNvSpPr>
            <p:nvPr userDrawn="1"/>
          </p:nvSpPr>
          <p:spPr bwMode="auto">
            <a:xfrm>
              <a:off x="453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7" name="Rectangle 57"/>
            <p:cNvSpPr>
              <a:spLocks noChangeArrowheads="1"/>
            </p:cNvSpPr>
            <p:nvPr userDrawn="1"/>
          </p:nvSpPr>
          <p:spPr bwMode="auto">
            <a:xfrm>
              <a:off x="4603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8" name="Rectangle 58"/>
            <p:cNvSpPr>
              <a:spLocks noChangeArrowheads="1"/>
            </p:cNvSpPr>
            <p:nvPr userDrawn="1"/>
          </p:nvSpPr>
          <p:spPr bwMode="auto">
            <a:xfrm>
              <a:off x="467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9" name="Rectangle 59"/>
            <p:cNvSpPr>
              <a:spLocks noChangeArrowheads="1"/>
            </p:cNvSpPr>
            <p:nvPr userDrawn="1"/>
          </p:nvSpPr>
          <p:spPr bwMode="auto">
            <a:xfrm>
              <a:off x="473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0" name="Rectangle 60"/>
            <p:cNvSpPr>
              <a:spLocks noChangeArrowheads="1"/>
            </p:cNvSpPr>
            <p:nvPr userDrawn="1"/>
          </p:nvSpPr>
          <p:spPr bwMode="auto">
            <a:xfrm>
              <a:off x="480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1" name="Rectangle 61"/>
            <p:cNvSpPr>
              <a:spLocks noChangeArrowheads="1"/>
            </p:cNvSpPr>
            <p:nvPr userDrawn="1"/>
          </p:nvSpPr>
          <p:spPr bwMode="auto">
            <a:xfrm>
              <a:off x="487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2" name="Rectangle 62"/>
            <p:cNvSpPr>
              <a:spLocks noChangeArrowheads="1"/>
            </p:cNvSpPr>
            <p:nvPr userDrawn="1"/>
          </p:nvSpPr>
          <p:spPr bwMode="auto">
            <a:xfrm>
              <a:off x="494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3" name="Rectangle 63"/>
            <p:cNvSpPr>
              <a:spLocks noChangeArrowheads="1"/>
            </p:cNvSpPr>
            <p:nvPr userDrawn="1"/>
          </p:nvSpPr>
          <p:spPr bwMode="auto">
            <a:xfrm>
              <a:off x="501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4" name="Rectangle 64"/>
            <p:cNvSpPr>
              <a:spLocks noChangeArrowheads="1"/>
            </p:cNvSpPr>
            <p:nvPr userDrawn="1"/>
          </p:nvSpPr>
          <p:spPr bwMode="auto">
            <a:xfrm>
              <a:off x="508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5" name="Rectangle 65"/>
            <p:cNvSpPr>
              <a:spLocks noChangeArrowheads="1"/>
            </p:cNvSpPr>
            <p:nvPr userDrawn="1"/>
          </p:nvSpPr>
          <p:spPr bwMode="auto">
            <a:xfrm>
              <a:off x="514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6" name="Rectangle 66"/>
            <p:cNvSpPr>
              <a:spLocks noChangeArrowheads="1"/>
            </p:cNvSpPr>
            <p:nvPr userDrawn="1"/>
          </p:nvSpPr>
          <p:spPr bwMode="auto">
            <a:xfrm>
              <a:off x="521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7" name="Rectangle 67"/>
            <p:cNvSpPr>
              <a:spLocks noChangeArrowheads="1"/>
            </p:cNvSpPr>
            <p:nvPr userDrawn="1"/>
          </p:nvSpPr>
          <p:spPr bwMode="auto">
            <a:xfrm>
              <a:off x="528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8" name="Rectangle 68"/>
            <p:cNvSpPr>
              <a:spLocks noChangeArrowheads="1"/>
            </p:cNvSpPr>
            <p:nvPr userDrawn="1"/>
          </p:nvSpPr>
          <p:spPr bwMode="auto">
            <a:xfrm>
              <a:off x="535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9" name="Rectangle 69"/>
            <p:cNvSpPr>
              <a:spLocks noChangeArrowheads="1"/>
            </p:cNvSpPr>
            <p:nvPr userDrawn="1"/>
          </p:nvSpPr>
          <p:spPr bwMode="auto">
            <a:xfrm>
              <a:off x="542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0" name="Rectangle 70"/>
            <p:cNvSpPr>
              <a:spLocks noChangeArrowheads="1"/>
            </p:cNvSpPr>
            <p:nvPr userDrawn="1"/>
          </p:nvSpPr>
          <p:spPr bwMode="auto">
            <a:xfrm>
              <a:off x="5490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1" name="Rectangle 71"/>
            <p:cNvSpPr>
              <a:spLocks noChangeArrowheads="1"/>
            </p:cNvSpPr>
            <p:nvPr userDrawn="1"/>
          </p:nvSpPr>
          <p:spPr bwMode="auto">
            <a:xfrm>
              <a:off x="555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2" name="Rectangle 72"/>
            <p:cNvSpPr>
              <a:spLocks noChangeArrowheads="1"/>
            </p:cNvSpPr>
            <p:nvPr userDrawn="1"/>
          </p:nvSpPr>
          <p:spPr bwMode="auto">
            <a:xfrm>
              <a:off x="562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3" name="Rectangle 73"/>
            <p:cNvSpPr>
              <a:spLocks noChangeArrowheads="1"/>
            </p:cNvSpPr>
            <p:nvPr userDrawn="1"/>
          </p:nvSpPr>
          <p:spPr bwMode="auto">
            <a:xfrm>
              <a:off x="569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4" name="Freeform 74"/>
            <p:cNvSpPr>
              <a:spLocks/>
            </p:cNvSpPr>
            <p:nvPr userDrawn="1"/>
          </p:nvSpPr>
          <p:spPr bwMode="auto">
            <a:xfrm>
              <a:off x="5763" y="548"/>
              <a:ext cx="31" cy="23"/>
            </a:xfrm>
            <a:custGeom>
              <a:avLst/>
              <a:gdLst>
                <a:gd name="T0" fmla="*/ 92 w 92"/>
                <a:gd name="T1" fmla="*/ 68 h 68"/>
                <a:gd name="T2" fmla="*/ 0 w 92"/>
                <a:gd name="T3" fmla="*/ 68 h 68"/>
                <a:gd name="T4" fmla="*/ 0 w 92"/>
                <a:gd name="T5" fmla="*/ 0 h 68"/>
                <a:gd name="T6" fmla="*/ 23 w 92"/>
                <a:gd name="T7" fmla="*/ 17 h 68"/>
                <a:gd name="T8" fmla="*/ 46 w 92"/>
                <a:gd name="T9" fmla="*/ 34 h 68"/>
                <a:gd name="T10" fmla="*/ 69 w 92"/>
                <a:gd name="T11" fmla="*/ 51 h 68"/>
                <a:gd name="T12" fmla="*/ 92 w 9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68">
                  <a:moveTo>
                    <a:pt x="92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6" y="34"/>
                  </a:lnTo>
                  <a:lnTo>
                    <a:pt x="69" y="51"/>
                  </a:lnTo>
                  <a:lnTo>
                    <a:pt x="92" y="6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5" name="Freeform 75"/>
            <p:cNvSpPr>
              <a:spLocks/>
            </p:cNvSpPr>
            <p:nvPr userDrawn="1"/>
          </p:nvSpPr>
          <p:spPr bwMode="auto">
            <a:xfrm>
              <a:off x="4219" y="631"/>
              <a:ext cx="8" cy="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12 w 25"/>
                <a:gd name="T5" fmla="*/ 12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25"/>
                  </a:lnTo>
                  <a:lnTo>
                    <a:pt x="12" y="12"/>
                  </a:lnTo>
                  <a:lnTo>
                    <a:pt x="25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6" name="Rectangle 76"/>
            <p:cNvSpPr>
              <a:spLocks noChangeArrowheads="1"/>
            </p:cNvSpPr>
            <p:nvPr userDrawn="1"/>
          </p:nvSpPr>
          <p:spPr bwMode="auto">
            <a:xfrm>
              <a:off x="4261" y="60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7" name="Rectangle 77"/>
            <p:cNvSpPr>
              <a:spLocks noChangeArrowheads="1"/>
            </p:cNvSpPr>
            <p:nvPr userDrawn="1"/>
          </p:nvSpPr>
          <p:spPr bwMode="auto">
            <a:xfrm>
              <a:off x="433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8" name="Rectangle 78"/>
            <p:cNvSpPr>
              <a:spLocks noChangeArrowheads="1"/>
            </p:cNvSpPr>
            <p:nvPr userDrawn="1"/>
          </p:nvSpPr>
          <p:spPr bwMode="auto">
            <a:xfrm>
              <a:off x="439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9" name="Rectangle 79"/>
            <p:cNvSpPr>
              <a:spLocks noChangeArrowheads="1"/>
            </p:cNvSpPr>
            <p:nvPr userDrawn="1"/>
          </p:nvSpPr>
          <p:spPr bwMode="auto">
            <a:xfrm>
              <a:off x="446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0" name="Rectangle 80"/>
            <p:cNvSpPr>
              <a:spLocks noChangeArrowheads="1"/>
            </p:cNvSpPr>
            <p:nvPr userDrawn="1"/>
          </p:nvSpPr>
          <p:spPr bwMode="auto">
            <a:xfrm>
              <a:off x="453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1" name="Rectangle 81"/>
            <p:cNvSpPr>
              <a:spLocks noChangeArrowheads="1"/>
            </p:cNvSpPr>
            <p:nvPr userDrawn="1"/>
          </p:nvSpPr>
          <p:spPr bwMode="auto">
            <a:xfrm>
              <a:off x="460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2" name="Rectangle 82"/>
            <p:cNvSpPr>
              <a:spLocks noChangeArrowheads="1"/>
            </p:cNvSpPr>
            <p:nvPr userDrawn="1"/>
          </p:nvSpPr>
          <p:spPr bwMode="auto">
            <a:xfrm>
              <a:off x="467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3" name="Rectangle 83"/>
            <p:cNvSpPr>
              <a:spLocks noChangeArrowheads="1"/>
            </p:cNvSpPr>
            <p:nvPr userDrawn="1"/>
          </p:nvSpPr>
          <p:spPr bwMode="auto">
            <a:xfrm>
              <a:off x="473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4" name="Rectangle 84"/>
            <p:cNvSpPr>
              <a:spLocks noChangeArrowheads="1"/>
            </p:cNvSpPr>
            <p:nvPr userDrawn="1"/>
          </p:nvSpPr>
          <p:spPr bwMode="auto">
            <a:xfrm>
              <a:off x="480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5" name="Rectangle 85"/>
            <p:cNvSpPr>
              <a:spLocks noChangeArrowheads="1"/>
            </p:cNvSpPr>
            <p:nvPr userDrawn="1"/>
          </p:nvSpPr>
          <p:spPr bwMode="auto">
            <a:xfrm>
              <a:off x="487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6" name="Rectangle 86"/>
            <p:cNvSpPr>
              <a:spLocks noChangeArrowheads="1"/>
            </p:cNvSpPr>
            <p:nvPr userDrawn="1"/>
          </p:nvSpPr>
          <p:spPr bwMode="auto">
            <a:xfrm>
              <a:off x="494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7" name="Rectangle 87"/>
            <p:cNvSpPr>
              <a:spLocks noChangeArrowheads="1"/>
            </p:cNvSpPr>
            <p:nvPr userDrawn="1"/>
          </p:nvSpPr>
          <p:spPr bwMode="auto">
            <a:xfrm>
              <a:off x="501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8" name="Rectangle 88"/>
            <p:cNvSpPr>
              <a:spLocks noChangeArrowheads="1"/>
            </p:cNvSpPr>
            <p:nvPr userDrawn="1"/>
          </p:nvSpPr>
          <p:spPr bwMode="auto">
            <a:xfrm>
              <a:off x="508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9" name="Rectangle 89"/>
            <p:cNvSpPr>
              <a:spLocks noChangeArrowheads="1"/>
            </p:cNvSpPr>
            <p:nvPr userDrawn="1"/>
          </p:nvSpPr>
          <p:spPr bwMode="auto">
            <a:xfrm>
              <a:off x="514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0" name="Rectangle 90"/>
            <p:cNvSpPr>
              <a:spLocks noChangeArrowheads="1"/>
            </p:cNvSpPr>
            <p:nvPr userDrawn="1"/>
          </p:nvSpPr>
          <p:spPr bwMode="auto">
            <a:xfrm>
              <a:off x="521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1" name="Rectangle 91"/>
            <p:cNvSpPr>
              <a:spLocks noChangeArrowheads="1"/>
            </p:cNvSpPr>
            <p:nvPr userDrawn="1"/>
          </p:nvSpPr>
          <p:spPr bwMode="auto">
            <a:xfrm>
              <a:off x="528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2" name="Rectangle 92"/>
            <p:cNvSpPr>
              <a:spLocks noChangeArrowheads="1"/>
            </p:cNvSpPr>
            <p:nvPr userDrawn="1"/>
          </p:nvSpPr>
          <p:spPr bwMode="auto">
            <a:xfrm>
              <a:off x="535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3" name="Rectangle 93"/>
            <p:cNvSpPr>
              <a:spLocks noChangeArrowheads="1"/>
            </p:cNvSpPr>
            <p:nvPr userDrawn="1"/>
          </p:nvSpPr>
          <p:spPr bwMode="auto">
            <a:xfrm>
              <a:off x="542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4" name="Rectangle 94"/>
            <p:cNvSpPr>
              <a:spLocks noChangeArrowheads="1"/>
            </p:cNvSpPr>
            <p:nvPr userDrawn="1"/>
          </p:nvSpPr>
          <p:spPr bwMode="auto">
            <a:xfrm>
              <a:off x="549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5" name="Rectangle 95"/>
            <p:cNvSpPr>
              <a:spLocks noChangeArrowheads="1"/>
            </p:cNvSpPr>
            <p:nvPr userDrawn="1"/>
          </p:nvSpPr>
          <p:spPr bwMode="auto">
            <a:xfrm>
              <a:off x="555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6" name="Rectangle 96"/>
            <p:cNvSpPr>
              <a:spLocks noChangeArrowheads="1"/>
            </p:cNvSpPr>
            <p:nvPr userDrawn="1"/>
          </p:nvSpPr>
          <p:spPr bwMode="auto">
            <a:xfrm>
              <a:off x="562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7" name="Rectangle 97"/>
            <p:cNvSpPr>
              <a:spLocks noChangeArrowheads="1"/>
            </p:cNvSpPr>
            <p:nvPr userDrawn="1"/>
          </p:nvSpPr>
          <p:spPr bwMode="auto">
            <a:xfrm>
              <a:off x="569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8" name="Rectangle 98"/>
            <p:cNvSpPr>
              <a:spLocks noChangeArrowheads="1"/>
            </p:cNvSpPr>
            <p:nvPr userDrawn="1"/>
          </p:nvSpPr>
          <p:spPr bwMode="auto">
            <a:xfrm>
              <a:off x="576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9" name="Freeform 99"/>
            <p:cNvSpPr>
              <a:spLocks/>
            </p:cNvSpPr>
            <p:nvPr userDrawn="1"/>
          </p:nvSpPr>
          <p:spPr bwMode="auto">
            <a:xfrm>
              <a:off x="5831" y="605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1 w 102"/>
                <a:gd name="T7" fmla="*/ 0 h 102"/>
                <a:gd name="T8" fmla="*/ 34 w 102"/>
                <a:gd name="T9" fmla="*/ 21 h 102"/>
                <a:gd name="T10" fmla="*/ 57 w 102"/>
                <a:gd name="T11" fmla="*/ 40 h 102"/>
                <a:gd name="T12" fmla="*/ 80 w 102"/>
                <a:gd name="T13" fmla="*/ 61 h 102"/>
                <a:gd name="T14" fmla="*/ 102 w 102"/>
                <a:gd name="T15" fmla="*/ 83 h 102"/>
                <a:gd name="T16" fmla="*/ 102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4" y="21"/>
                  </a:lnTo>
                  <a:lnTo>
                    <a:pt x="57" y="40"/>
                  </a:lnTo>
                  <a:lnTo>
                    <a:pt x="80" y="61"/>
                  </a:lnTo>
                  <a:lnTo>
                    <a:pt x="102" y="8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0" name="Freeform 100"/>
            <p:cNvSpPr>
              <a:spLocks/>
            </p:cNvSpPr>
            <p:nvPr userDrawn="1"/>
          </p:nvSpPr>
          <p:spPr bwMode="auto">
            <a:xfrm>
              <a:off x="4155" y="702"/>
              <a:ext cx="4" cy="5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7 w 12"/>
                <a:gd name="T5" fmla="*/ 6 h 14"/>
                <a:gd name="T6" fmla="*/ 12 w 12"/>
                <a:gd name="T7" fmla="*/ 0 h 14"/>
                <a:gd name="T8" fmla="*/ 12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7" y="6"/>
                  </a:lnTo>
                  <a:lnTo>
                    <a:pt x="12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1" name="Rectangle 101"/>
            <p:cNvSpPr>
              <a:spLocks noChangeArrowheads="1"/>
            </p:cNvSpPr>
            <p:nvPr userDrawn="1"/>
          </p:nvSpPr>
          <p:spPr bwMode="auto">
            <a:xfrm>
              <a:off x="4194" y="67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2" name="Rectangle 102"/>
            <p:cNvSpPr>
              <a:spLocks noChangeArrowheads="1"/>
            </p:cNvSpPr>
            <p:nvPr userDrawn="1"/>
          </p:nvSpPr>
          <p:spPr bwMode="auto">
            <a:xfrm>
              <a:off x="4261" y="67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3" name="Rectangle 103"/>
            <p:cNvSpPr>
              <a:spLocks noChangeArrowheads="1"/>
            </p:cNvSpPr>
            <p:nvPr userDrawn="1"/>
          </p:nvSpPr>
          <p:spPr bwMode="auto">
            <a:xfrm>
              <a:off x="433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4" name="Rectangle 104"/>
            <p:cNvSpPr>
              <a:spLocks noChangeArrowheads="1"/>
            </p:cNvSpPr>
            <p:nvPr userDrawn="1"/>
          </p:nvSpPr>
          <p:spPr bwMode="auto">
            <a:xfrm>
              <a:off x="439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5" name="Rectangle 105"/>
            <p:cNvSpPr>
              <a:spLocks noChangeArrowheads="1"/>
            </p:cNvSpPr>
            <p:nvPr userDrawn="1"/>
          </p:nvSpPr>
          <p:spPr bwMode="auto">
            <a:xfrm>
              <a:off x="446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6" name="Rectangle 106"/>
            <p:cNvSpPr>
              <a:spLocks noChangeArrowheads="1"/>
            </p:cNvSpPr>
            <p:nvPr userDrawn="1"/>
          </p:nvSpPr>
          <p:spPr bwMode="auto">
            <a:xfrm>
              <a:off x="453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7" name="Rectangle 107"/>
            <p:cNvSpPr>
              <a:spLocks noChangeArrowheads="1"/>
            </p:cNvSpPr>
            <p:nvPr userDrawn="1"/>
          </p:nvSpPr>
          <p:spPr bwMode="auto">
            <a:xfrm>
              <a:off x="460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8" name="Rectangle 108"/>
            <p:cNvSpPr>
              <a:spLocks noChangeArrowheads="1"/>
            </p:cNvSpPr>
            <p:nvPr userDrawn="1"/>
          </p:nvSpPr>
          <p:spPr bwMode="auto">
            <a:xfrm>
              <a:off x="467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9" name="Rectangle 109"/>
            <p:cNvSpPr>
              <a:spLocks noChangeArrowheads="1"/>
            </p:cNvSpPr>
            <p:nvPr userDrawn="1"/>
          </p:nvSpPr>
          <p:spPr bwMode="auto">
            <a:xfrm>
              <a:off x="473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0" name="Rectangle 110"/>
            <p:cNvSpPr>
              <a:spLocks noChangeArrowheads="1"/>
            </p:cNvSpPr>
            <p:nvPr userDrawn="1"/>
          </p:nvSpPr>
          <p:spPr bwMode="auto">
            <a:xfrm>
              <a:off x="480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1" name="Rectangle 111"/>
            <p:cNvSpPr>
              <a:spLocks noChangeArrowheads="1"/>
            </p:cNvSpPr>
            <p:nvPr userDrawn="1"/>
          </p:nvSpPr>
          <p:spPr bwMode="auto">
            <a:xfrm>
              <a:off x="487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2" name="Rectangle 112"/>
            <p:cNvSpPr>
              <a:spLocks noChangeArrowheads="1"/>
            </p:cNvSpPr>
            <p:nvPr userDrawn="1"/>
          </p:nvSpPr>
          <p:spPr bwMode="auto">
            <a:xfrm>
              <a:off x="494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3" name="Rectangle 113"/>
            <p:cNvSpPr>
              <a:spLocks noChangeArrowheads="1"/>
            </p:cNvSpPr>
            <p:nvPr userDrawn="1"/>
          </p:nvSpPr>
          <p:spPr bwMode="auto">
            <a:xfrm>
              <a:off x="501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4" name="Rectangle 114"/>
            <p:cNvSpPr>
              <a:spLocks noChangeArrowheads="1"/>
            </p:cNvSpPr>
            <p:nvPr userDrawn="1"/>
          </p:nvSpPr>
          <p:spPr bwMode="auto">
            <a:xfrm>
              <a:off x="508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5" name="Rectangle 115"/>
            <p:cNvSpPr>
              <a:spLocks noChangeArrowheads="1"/>
            </p:cNvSpPr>
            <p:nvPr userDrawn="1"/>
          </p:nvSpPr>
          <p:spPr bwMode="auto">
            <a:xfrm>
              <a:off x="514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6" name="Rectangle 116"/>
            <p:cNvSpPr>
              <a:spLocks noChangeArrowheads="1"/>
            </p:cNvSpPr>
            <p:nvPr userDrawn="1"/>
          </p:nvSpPr>
          <p:spPr bwMode="auto">
            <a:xfrm>
              <a:off x="521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7" name="Rectangle 117"/>
            <p:cNvSpPr>
              <a:spLocks noChangeArrowheads="1"/>
            </p:cNvSpPr>
            <p:nvPr userDrawn="1"/>
          </p:nvSpPr>
          <p:spPr bwMode="auto">
            <a:xfrm>
              <a:off x="528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8" name="Rectangle 118"/>
            <p:cNvSpPr>
              <a:spLocks noChangeArrowheads="1"/>
            </p:cNvSpPr>
            <p:nvPr userDrawn="1"/>
          </p:nvSpPr>
          <p:spPr bwMode="auto">
            <a:xfrm>
              <a:off x="535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9" name="Rectangle 119"/>
            <p:cNvSpPr>
              <a:spLocks noChangeArrowheads="1"/>
            </p:cNvSpPr>
            <p:nvPr userDrawn="1"/>
          </p:nvSpPr>
          <p:spPr bwMode="auto">
            <a:xfrm>
              <a:off x="542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0" name="Rectangle 120"/>
            <p:cNvSpPr>
              <a:spLocks noChangeArrowheads="1"/>
            </p:cNvSpPr>
            <p:nvPr userDrawn="1"/>
          </p:nvSpPr>
          <p:spPr bwMode="auto">
            <a:xfrm>
              <a:off x="549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1" name="Rectangle 121"/>
            <p:cNvSpPr>
              <a:spLocks noChangeArrowheads="1"/>
            </p:cNvSpPr>
            <p:nvPr userDrawn="1"/>
          </p:nvSpPr>
          <p:spPr bwMode="auto">
            <a:xfrm>
              <a:off x="555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2" name="Rectangle 122"/>
            <p:cNvSpPr>
              <a:spLocks noChangeArrowheads="1"/>
            </p:cNvSpPr>
            <p:nvPr userDrawn="1"/>
          </p:nvSpPr>
          <p:spPr bwMode="auto">
            <a:xfrm>
              <a:off x="562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3" name="Rectangle 123"/>
            <p:cNvSpPr>
              <a:spLocks noChangeArrowheads="1"/>
            </p:cNvSpPr>
            <p:nvPr userDrawn="1"/>
          </p:nvSpPr>
          <p:spPr bwMode="auto">
            <a:xfrm>
              <a:off x="569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4" name="Rectangle 124"/>
            <p:cNvSpPr>
              <a:spLocks noChangeArrowheads="1"/>
            </p:cNvSpPr>
            <p:nvPr userDrawn="1"/>
          </p:nvSpPr>
          <p:spPr bwMode="auto">
            <a:xfrm>
              <a:off x="576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5" name="Rectangle 125"/>
            <p:cNvSpPr>
              <a:spLocks noChangeArrowheads="1"/>
            </p:cNvSpPr>
            <p:nvPr userDrawn="1"/>
          </p:nvSpPr>
          <p:spPr bwMode="auto">
            <a:xfrm>
              <a:off x="583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6" name="Freeform 126"/>
            <p:cNvSpPr>
              <a:spLocks/>
            </p:cNvSpPr>
            <p:nvPr userDrawn="1"/>
          </p:nvSpPr>
          <p:spPr bwMode="auto">
            <a:xfrm>
              <a:off x="5900" y="673"/>
              <a:ext cx="33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0 h 102"/>
                <a:gd name="T6" fmla="*/ 18 w 101"/>
                <a:gd name="T7" fmla="*/ 0 h 102"/>
                <a:gd name="T8" fmla="*/ 39 w 101"/>
                <a:gd name="T9" fmla="*/ 24 h 102"/>
                <a:gd name="T10" fmla="*/ 60 w 101"/>
                <a:gd name="T11" fmla="*/ 46 h 102"/>
                <a:gd name="T12" fmla="*/ 81 w 101"/>
                <a:gd name="T13" fmla="*/ 70 h 102"/>
                <a:gd name="T14" fmla="*/ 101 w 101"/>
                <a:gd name="T15" fmla="*/ 94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9" y="24"/>
                  </a:lnTo>
                  <a:lnTo>
                    <a:pt x="60" y="46"/>
                  </a:lnTo>
                  <a:lnTo>
                    <a:pt x="81" y="70"/>
                  </a:lnTo>
                  <a:lnTo>
                    <a:pt x="101" y="94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7" name="Freeform 127"/>
            <p:cNvSpPr>
              <a:spLocks/>
            </p:cNvSpPr>
            <p:nvPr userDrawn="1"/>
          </p:nvSpPr>
          <p:spPr bwMode="auto">
            <a:xfrm>
              <a:off x="4125" y="741"/>
              <a:ext cx="34" cy="34"/>
            </a:xfrm>
            <a:custGeom>
              <a:avLst/>
              <a:gdLst>
                <a:gd name="T0" fmla="*/ 101 w 101"/>
                <a:gd name="T1" fmla="*/ 101 h 101"/>
                <a:gd name="T2" fmla="*/ 0 w 101"/>
                <a:gd name="T3" fmla="*/ 101 h 101"/>
                <a:gd name="T4" fmla="*/ 0 w 101"/>
                <a:gd name="T5" fmla="*/ 8 h 101"/>
                <a:gd name="T6" fmla="*/ 3 w 101"/>
                <a:gd name="T7" fmla="*/ 4 h 101"/>
                <a:gd name="T8" fmla="*/ 6 w 101"/>
                <a:gd name="T9" fmla="*/ 0 h 101"/>
                <a:gd name="T10" fmla="*/ 101 w 101"/>
                <a:gd name="T11" fmla="*/ 0 h 101"/>
                <a:gd name="T12" fmla="*/ 101 w 101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1">
                  <a:moveTo>
                    <a:pt x="101" y="101"/>
                  </a:moveTo>
                  <a:lnTo>
                    <a:pt x="0" y="101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0"/>
                  </a:lnTo>
                  <a:lnTo>
                    <a:pt x="101" y="0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8" name="Rectangle 128"/>
            <p:cNvSpPr>
              <a:spLocks noChangeArrowheads="1"/>
            </p:cNvSpPr>
            <p:nvPr userDrawn="1"/>
          </p:nvSpPr>
          <p:spPr bwMode="auto">
            <a:xfrm>
              <a:off x="4194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9" name="Rectangle 129"/>
            <p:cNvSpPr>
              <a:spLocks noChangeArrowheads="1"/>
            </p:cNvSpPr>
            <p:nvPr userDrawn="1"/>
          </p:nvSpPr>
          <p:spPr bwMode="auto">
            <a:xfrm>
              <a:off x="4261" y="74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0" name="Rectangle 130"/>
            <p:cNvSpPr>
              <a:spLocks noChangeArrowheads="1"/>
            </p:cNvSpPr>
            <p:nvPr userDrawn="1"/>
          </p:nvSpPr>
          <p:spPr bwMode="auto">
            <a:xfrm>
              <a:off x="433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1" name="Rectangle 131"/>
            <p:cNvSpPr>
              <a:spLocks noChangeArrowheads="1"/>
            </p:cNvSpPr>
            <p:nvPr userDrawn="1"/>
          </p:nvSpPr>
          <p:spPr bwMode="auto">
            <a:xfrm>
              <a:off x="439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2" name="Rectangle 132"/>
            <p:cNvSpPr>
              <a:spLocks noChangeArrowheads="1"/>
            </p:cNvSpPr>
            <p:nvPr userDrawn="1"/>
          </p:nvSpPr>
          <p:spPr bwMode="auto">
            <a:xfrm>
              <a:off x="446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3" name="Rectangle 133"/>
            <p:cNvSpPr>
              <a:spLocks noChangeArrowheads="1"/>
            </p:cNvSpPr>
            <p:nvPr userDrawn="1"/>
          </p:nvSpPr>
          <p:spPr bwMode="auto">
            <a:xfrm>
              <a:off x="453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4" name="Rectangle 134"/>
            <p:cNvSpPr>
              <a:spLocks noChangeArrowheads="1"/>
            </p:cNvSpPr>
            <p:nvPr userDrawn="1"/>
          </p:nvSpPr>
          <p:spPr bwMode="auto">
            <a:xfrm>
              <a:off x="460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5" name="Rectangle 135"/>
            <p:cNvSpPr>
              <a:spLocks noChangeArrowheads="1"/>
            </p:cNvSpPr>
            <p:nvPr userDrawn="1"/>
          </p:nvSpPr>
          <p:spPr bwMode="auto">
            <a:xfrm>
              <a:off x="467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6" name="Rectangle 136"/>
            <p:cNvSpPr>
              <a:spLocks noChangeArrowheads="1"/>
            </p:cNvSpPr>
            <p:nvPr userDrawn="1"/>
          </p:nvSpPr>
          <p:spPr bwMode="auto">
            <a:xfrm>
              <a:off x="473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7" name="Rectangle 137"/>
            <p:cNvSpPr>
              <a:spLocks noChangeArrowheads="1"/>
            </p:cNvSpPr>
            <p:nvPr userDrawn="1"/>
          </p:nvSpPr>
          <p:spPr bwMode="auto">
            <a:xfrm>
              <a:off x="480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8" name="Rectangle 138"/>
            <p:cNvSpPr>
              <a:spLocks noChangeArrowheads="1"/>
            </p:cNvSpPr>
            <p:nvPr userDrawn="1"/>
          </p:nvSpPr>
          <p:spPr bwMode="auto">
            <a:xfrm>
              <a:off x="487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9" name="Rectangle 139"/>
            <p:cNvSpPr>
              <a:spLocks noChangeArrowheads="1"/>
            </p:cNvSpPr>
            <p:nvPr userDrawn="1"/>
          </p:nvSpPr>
          <p:spPr bwMode="auto">
            <a:xfrm>
              <a:off x="494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0" name="Rectangle 140"/>
            <p:cNvSpPr>
              <a:spLocks noChangeArrowheads="1"/>
            </p:cNvSpPr>
            <p:nvPr userDrawn="1"/>
          </p:nvSpPr>
          <p:spPr bwMode="auto">
            <a:xfrm>
              <a:off x="501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1" name="Rectangle 141"/>
            <p:cNvSpPr>
              <a:spLocks noChangeArrowheads="1"/>
            </p:cNvSpPr>
            <p:nvPr userDrawn="1"/>
          </p:nvSpPr>
          <p:spPr bwMode="auto">
            <a:xfrm>
              <a:off x="508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2" name="Rectangle 142"/>
            <p:cNvSpPr>
              <a:spLocks noChangeArrowheads="1"/>
            </p:cNvSpPr>
            <p:nvPr userDrawn="1"/>
          </p:nvSpPr>
          <p:spPr bwMode="auto">
            <a:xfrm>
              <a:off x="514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3" name="Rectangle 143"/>
            <p:cNvSpPr>
              <a:spLocks noChangeArrowheads="1"/>
            </p:cNvSpPr>
            <p:nvPr userDrawn="1"/>
          </p:nvSpPr>
          <p:spPr bwMode="auto">
            <a:xfrm>
              <a:off x="521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4" name="Rectangle 144"/>
            <p:cNvSpPr>
              <a:spLocks noChangeArrowheads="1"/>
            </p:cNvSpPr>
            <p:nvPr userDrawn="1"/>
          </p:nvSpPr>
          <p:spPr bwMode="auto">
            <a:xfrm>
              <a:off x="528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5" name="Rectangle 145"/>
            <p:cNvSpPr>
              <a:spLocks noChangeArrowheads="1"/>
            </p:cNvSpPr>
            <p:nvPr userDrawn="1"/>
          </p:nvSpPr>
          <p:spPr bwMode="auto">
            <a:xfrm>
              <a:off x="535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6" name="Rectangle 146"/>
            <p:cNvSpPr>
              <a:spLocks noChangeArrowheads="1"/>
            </p:cNvSpPr>
            <p:nvPr userDrawn="1"/>
          </p:nvSpPr>
          <p:spPr bwMode="auto">
            <a:xfrm>
              <a:off x="542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7" name="Rectangle 147"/>
            <p:cNvSpPr>
              <a:spLocks noChangeArrowheads="1"/>
            </p:cNvSpPr>
            <p:nvPr userDrawn="1"/>
          </p:nvSpPr>
          <p:spPr bwMode="auto">
            <a:xfrm>
              <a:off x="549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8" name="Rectangle 148"/>
            <p:cNvSpPr>
              <a:spLocks noChangeArrowheads="1"/>
            </p:cNvSpPr>
            <p:nvPr userDrawn="1"/>
          </p:nvSpPr>
          <p:spPr bwMode="auto">
            <a:xfrm>
              <a:off x="555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9" name="Rectangle 149"/>
            <p:cNvSpPr>
              <a:spLocks noChangeArrowheads="1"/>
            </p:cNvSpPr>
            <p:nvPr userDrawn="1"/>
          </p:nvSpPr>
          <p:spPr bwMode="auto">
            <a:xfrm>
              <a:off x="562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0" name="Rectangle 150"/>
            <p:cNvSpPr>
              <a:spLocks noChangeArrowheads="1"/>
            </p:cNvSpPr>
            <p:nvPr userDrawn="1"/>
          </p:nvSpPr>
          <p:spPr bwMode="auto">
            <a:xfrm>
              <a:off x="569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1" name="Rectangle 151"/>
            <p:cNvSpPr>
              <a:spLocks noChangeArrowheads="1"/>
            </p:cNvSpPr>
            <p:nvPr userDrawn="1"/>
          </p:nvSpPr>
          <p:spPr bwMode="auto">
            <a:xfrm>
              <a:off x="576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2" name="Rectangle 152"/>
            <p:cNvSpPr>
              <a:spLocks noChangeArrowheads="1"/>
            </p:cNvSpPr>
            <p:nvPr userDrawn="1"/>
          </p:nvSpPr>
          <p:spPr bwMode="auto">
            <a:xfrm>
              <a:off x="583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3" name="Rectangle 153"/>
            <p:cNvSpPr>
              <a:spLocks noChangeArrowheads="1"/>
            </p:cNvSpPr>
            <p:nvPr userDrawn="1"/>
          </p:nvSpPr>
          <p:spPr bwMode="auto">
            <a:xfrm>
              <a:off x="5900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4" name="Freeform 154"/>
            <p:cNvSpPr>
              <a:spLocks/>
            </p:cNvSpPr>
            <p:nvPr userDrawn="1"/>
          </p:nvSpPr>
          <p:spPr bwMode="auto">
            <a:xfrm>
              <a:off x="5968" y="747"/>
              <a:ext cx="20" cy="28"/>
            </a:xfrm>
            <a:custGeom>
              <a:avLst/>
              <a:gdLst>
                <a:gd name="T0" fmla="*/ 60 w 60"/>
                <a:gd name="T1" fmla="*/ 84 h 84"/>
                <a:gd name="T2" fmla="*/ 0 w 60"/>
                <a:gd name="T3" fmla="*/ 84 h 84"/>
                <a:gd name="T4" fmla="*/ 0 w 60"/>
                <a:gd name="T5" fmla="*/ 0 h 84"/>
                <a:gd name="T6" fmla="*/ 15 w 60"/>
                <a:gd name="T7" fmla="*/ 21 h 84"/>
                <a:gd name="T8" fmla="*/ 31 w 60"/>
                <a:gd name="T9" fmla="*/ 41 h 84"/>
                <a:gd name="T10" fmla="*/ 46 w 60"/>
                <a:gd name="T11" fmla="*/ 63 h 84"/>
                <a:gd name="T12" fmla="*/ 60 w 6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4">
                  <a:moveTo>
                    <a:pt x="60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5" name="Freeform 155"/>
            <p:cNvSpPr>
              <a:spLocks/>
            </p:cNvSpPr>
            <p:nvPr userDrawn="1"/>
          </p:nvSpPr>
          <p:spPr bwMode="auto">
            <a:xfrm>
              <a:off x="4059" y="809"/>
              <a:ext cx="32" cy="34"/>
            </a:xfrm>
            <a:custGeom>
              <a:avLst/>
              <a:gdLst>
                <a:gd name="T0" fmla="*/ 96 w 96"/>
                <a:gd name="T1" fmla="*/ 102 h 102"/>
                <a:gd name="T2" fmla="*/ 0 w 96"/>
                <a:gd name="T3" fmla="*/ 102 h 102"/>
                <a:gd name="T4" fmla="*/ 16 w 96"/>
                <a:gd name="T5" fmla="*/ 77 h 102"/>
                <a:gd name="T6" fmla="*/ 31 w 96"/>
                <a:gd name="T7" fmla="*/ 50 h 102"/>
                <a:gd name="T8" fmla="*/ 47 w 96"/>
                <a:gd name="T9" fmla="*/ 25 h 102"/>
                <a:gd name="T10" fmla="*/ 64 w 96"/>
                <a:gd name="T11" fmla="*/ 0 h 102"/>
                <a:gd name="T12" fmla="*/ 96 w 96"/>
                <a:gd name="T13" fmla="*/ 0 h 102"/>
                <a:gd name="T14" fmla="*/ 96 w 96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2">
                  <a:moveTo>
                    <a:pt x="96" y="102"/>
                  </a:moveTo>
                  <a:lnTo>
                    <a:pt x="0" y="102"/>
                  </a:lnTo>
                  <a:lnTo>
                    <a:pt x="16" y="77"/>
                  </a:lnTo>
                  <a:lnTo>
                    <a:pt x="31" y="50"/>
                  </a:lnTo>
                  <a:lnTo>
                    <a:pt x="47" y="25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96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6" name="Rectangle 156"/>
            <p:cNvSpPr>
              <a:spLocks noChangeArrowheads="1"/>
            </p:cNvSpPr>
            <p:nvPr userDrawn="1"/>
          </p:nvSpPr>
          <p:spPr bwMode="auto">
            <a:xfrm>
              <a:off x="412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7" name="Rectangle 157"/>
            <p:cNvSpPr>
              <a:spLocks noChangeArrowheads="1"/>
            </p:cNvSpPr>
            <p:nvPr userDrawn="1"/>
          </p:nvSpPr>
          <p:spPr bwMode="auto">
            <a:xfrm>
              <a:off x="4194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8" name="Rectangle 158"/>
            <p:cNvSpPr>
              <a:spLocks noChangeArrowheads="1"/>
            </p:cNvSpPr>
            <p:nvPr userDrawn="1"/>
          </p:nvSpPr>
          <p:spPr bwMode="auto">
            <a:xfrm>
              <a:off x="4261" y="80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9" name="Rectangle 159"/>
            <p:cNvSpPr>
              <a:spLocks noChangeArrowheads="1"/>
            </p:cNvSpPr>
            <p:nvPr userDrawn="1"/>
          </p:nvSpPr>
          <p:spPr bwMode="auto">
            <a:xfrm>
              <a:off x="433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0" name="Rectangle 160"/>
            <p:cNvSpPr>
              <a:spLocks noChangeArrowheads="1"/>
            </p:cNvSpPr>
            <p:nvPr userDrawn="1"/>
          </p:nvSpPr>
          <p:spPr bwMode="auto">
            <a:xfrm>
              <a:off x="439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1" name="Rectangle 161"/>
            <p:cNvSpPr>
              <a:spLocks noChangeArrowheads="1"/>
            </p:cNvSpPr>
            <p:nvPr userDrawn="1"/>
          </p:nvSpPr>
          <p:spPr bwMode="auto">
            <a:xfrm>
              <a:off x="446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2" name="Rectangle 162"/>
            <p:cNvSpPr>
              <a:spLocks noChangeArrowheads="1"/>
            </p:cNvSpPr>
            <p:nvPr userDrawn="1"/>
          </p:nvSpPr>
          <p:spPr bwMode="auto">
            <a:xfrm>
              <a:off x="453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3" name="Rectangle 163"/>
            <p:cNvSpPr>
              <a:spLocks noChangeArrowheads="1"/>
            </p:cNvSpPr>
            <p:nvPr userDrawn="1"/>
          </p:nvSpPr>
          <p:spPr bwMode="auto">
            <a:xfrm>
              <a:off x="460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4" name="Rectangle 164"/>
            <p:cNvSpPr>
              <a:spLocks noChangeArrowheads="1"/>
            </p:cNvSpPr>
            <p:nvPr userDrawn="1"/>
          </p:nvSpPr>
          <p:spPr bwMode="auto">
            <a:xfrm>
              <a:off x="467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5" name="Rectangle 165"/>
            <p:cNvSpPr>
              <a:spLocks noChangeArrowheads="1"/>
            </p:cNvSpPr>
            <p:nvPr userDrawn="1"/>
          </p:nvSpPr>
          <p:spPr bwMode="auto">
            <a:xfrm>
              <a:off x="473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6" name="Rectangle 166"/>
            <p:cNvSpPr>
              <a:spLocks noChangeArrowheads="1"/>
            </p:cNvSpPr>
            <p:nvPr userDrawn="1"/>
          </p:nvSpPr>
          <p:spPr bwMode="auto">
            <a:xfrm>
              <a:off x="480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7" name="Rectangle 167"/>
            <p:cNvSpPr>
              <a:spLocks noChangeArrowheads="1"/>
            </p:cNvSpPr>
            <p:nvPr userDrawn="1"/>
          </p:nvSpPr>
          <p:spPr bwMode="auto">
            <a:xfrm>
              <a:off x="487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8" name="Rectangle 168"/>
            <p:cNvSpPr>
              <a:spLocks noChangeArrowheads="1"/>
            </p:cNvSpPr>
            <p:nvPr userDrawn="1"/>
          </p:nvSpPr>
          <p:spPr bwMode="auto">
            <a:xfrm>
              <a:off x="494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9" name="Rectangle 169"/>
            <p:cNvSpPr>
              <a:spLocks noChangeArrowheads="1"/>
            </p:cNvSpPr>
            <p:nvPr userDrawn="1"/>
          </p:nvSpPr>
          <p:spPr bwMode="auto">
            <a:xfrm>
              <a:off x="501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0" name="Rectangle 170"/>
            <p:cNvSpPr>
              <a:spLocks noChangeArrowheads="1"/>
            </p:cNvSpPr>
            <p:nvPr userDrawn="1"/>
          </p:nvSpPr>
          <p:spPr bwMode="auto">
            <a:xfrm>
              <a:off x="508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1" name="Rectangle 171"/>
            <p:cNvSpPr>
              <a:spLocks noChangeArrowheads="1"/>
            </p:cNvSpPr>
            <p:nvPr userDrawn="1"/>
          </p:nvSpPr>
          <p:spPr bwMode="auto">
            <a:xfrm>
              <a:off x="514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2" name="Rectangle 172"/>
            <p:cNvSpPr>
              <a:spLocks noChangeArrowheads="1"/>
            </p:cNvSpPr>
            <p:nvPr userDrawn="1"/>
          </p:nvSpPr>
          <p:spPr bwMode="auto">
            <a:xfrm>
              <a:off x="521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3" name="Rectangle 173"/>
            <p:cNvSpPr>
              <a:spLocks noChangeArrowheads="1"/>
            </p:cNvSpPr>
            <p:nvPr userDrawn="1"/>
          </p:nvSpPr>
          <p:spPr bwMode="auto">
            <a:xfrm>
              <a:off x="528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4" name="Rectangle 174"/>
            <p:cNvSpPr>
              <a:spLocks noChangeArrowheads="1"/>
            </p:cNvSpPr>
            <p:nvPr userDrawn="1"/>
          </p:nvSpPr>
          <p:spPr bwMode="auto">
            <a:xfrm>
              <a:off x="535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5" name="Rectangle 175"/>
            <p:cNvSpPr>
              <a:spLocks noChangeArrowheads="1"/>
            </p:cNvSpPr>
            <p:nvPr userDrawn="1"/>
          </p:nvSpPr>
          <p:spPr bwMode="auto">
            <a:xfrm>
              <a:off x="542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6" name="Rectangle 176"/>
            <p:cNvSpPr>
              <a:spLocks noChangeArrowheads="1"/>
            </p:cNvSpPr>
            <p:nvPr userDrawn="1"/>
          </p:nvSpPr>
          <p:spPr bwMode="auto">
            <a:xfrm>
              <a:off x="549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7" name="Rectangle 177"/>
            <p:cNvSpPr>
              <a:spLocks noChangeArrowheads="1"/>
            </p:cNvSpPr>
            <p:nvPr userDrawn="1"/>
          </p:nvSpPr>
          <p:spPr bwMode="auto">
            <a:xfrm>
              <a:off x="555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8" name="Rectangle 178"/>
            <p:cNvSpPr>
              <a:spLocks noChangeArrowheads="1"/>
            </p:cNvSpPr>
            <p:nvPr userDrawn="1"/>
          </p:nvSpPr>
          <p:spPr bwMode="auto">
            <a:xfrm>
              <a:off x="562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9" name="Rectangle 179"/>
            <p:cNvSpPr>
              <a:spLocks noChangeArrowheads="1"/>
            </p:cNvSpPr>
            <p:nvPr userDrawn="1"/>
          </p:nvSpPr>
          <p:spPr bwMode="auto">
            <a:xfrm>
              <a:off x="569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0" name="Rectangle 180"/>
            <p:cNvSpPr>
              <a:spLocks noChangeArrowheads="1"/>
            </p:cNvSpPr>
            <p:nvPr userDrawn="1"/>
          </p:nvSpPr>
          <p:spPr bwMode="auto">
            <a:xfrm>
              <a:off x="576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1" name="Rectangle 181"/>
            <p:cNvSpPr>
              <a:spLocks noChangeArrowheads="1"/>
            </p:cNvSpPr>
            <p:nvPr userDrawn="1"/>
          </p:nvSpPr>
          <p:spPr bwMode="auto">
            <a:xfrm>
              <a:off x="583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2" name="Rectangle 182"/>
            <p:cNvSpPr>
              <a:spLocks noChangeArrowheads="1"/>
            </p:cNvSpPr>
            <p:nvPr userDrawn="1"/>
          </p:nvSpPr>
          <p:spPr bwMode="auto">
            <a:xfrm>
              <a:off x="5900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3" name="Rectangle 183"/>
            <p:cNvSpPr>
              <a:spLocks noChangeArrowheads="1"/>
            </p:cNvSpPr>
            <p:nvPr userDrawn="1"/>
          </p:nvSpPr>
          <p:spPr bwMode="auto">
            <a:xfrm>
              <a:off x="596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4" name="Rectangle 184"/>
            <p:cNvSpPr>
              <a:spLocks noChangeArrowheads="1"/>
            </p:cNvSpPr>
            <p:nvPr userDrawn="1"/>
          </p:nvSpPr>
          <p:spPr bwMode="auto">
            <a:xfrm>
              <a:off x="405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5" name="Rectangle 185"/>
            <p:cNvSpPr>
              <a:spLocks noChangeArrowheads="1"/>
            </p:cNvSpPr>
            <p:nvPr userDrawn="1"/>
          </p:nvSpPr>
          <p:spPr bwMode="auto">
            <a:xfrm>
              <a:off x="412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6" name="Rectangle 186"/>
            <p:cNvSpPr>
              <a:spLocks noChangeArrowheads="1"/>
            </p:cNvSpPr>
            <p:nvPr userDrawn="1"/>
          </p:nvSpPr>
          <p:spPr bwMode="auto">
            <a:xfrm>
              <a:off x="4194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7" name="Rectangle 187"/>
            <p:cNvSpPr>
              <a:spLocks noChangeArrowheads="1"/>
            </p:cNvSpPr>
            <p:nvPr userDrawn="1"/>
          </p:nvSpPr>
          <p:spPr bwMode="auto">
            <a:xfrm>
              <a:off x="4261" y="87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8" name="Rectangle 188"/>
            <p:cNvSpPr>
              <a:spLocks noChangeArrowheads="1"/>
            </p:cNvSpPr>
            <p:nvPr userDrawn="1"/>
          </p:nvSpPr>
          <p:spPr bwMode="auto">
            <a:xfrm>
              <a:off x="433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9" name="Rectangle 189"/>
            <p:cNvSpPr>
              <a:spLocks noChangeArrowheads="1"/>
            </p:cNvSpPr>
            <p:nvPr userDrawn="1"/>
          </p:nvSpPr>
          <p:spPr bwMode="auto">
            <a:xfrm>
              <a:off x="439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0" name="Rectangle 190"/>
            <p:cNvSpPr>
              <a:spLocks noChangeArrowheads="1"/>
            </p:cNvSpPr>
            <p:nvPr userDrawn="1"/>
          </p:nvSpPr>
          <p:spPr bwMode="auto">
            <a:xfrm>
              <a:off x="446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1" name="Rectangle 191"/>
            <p:cNvSpPr>
              <a:spLocks noChangeArrowheads="1"/>
            </p:cNvSpPr>
            <p:nvPr userDrawn="1"/>
          </p:nvSpPr>
          <p:spPr bwMode="auto">
            <a:xfrm>
              <a:off x="453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2" name="Rectangle 192"/>
            <p:cNvSpPr>
              <a:spLocks noChangeArrowheads="1"/>
            </p:cNvSpPr>
            <p:nvPr userDrawn="1"/>
          </p:nvSpPr>
          <p:spPr bwMode="auto">
            <a:xfrm>
              <a:off x="460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3" name="Rectangle 193"/>
            <p:cNvSpPr>
              <a:spLocks noChangeArrowheads="1"/>
            </p:cNvSpPr>
            <p:nvPr userDrawn="1"/>
          </p:nvSpPr>
          <p:spPr bwMode="auto">
            <a:xfrm>
              <a:off x="467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" name="Rectangle 194"/>
            <p:cNvSpPr>
              <a:spLocks noChangeArrowheads="1"/>
            </p:cNvSpPr>
            <p:nvPr userDrawn="1"/>
          </p:nvSpPr>
          <p:spPr bwMode="auto">
            <a:xfrm>
              <a:off x="473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" name="Rectangle 195"/>
            <p:cNvSpPr>
              <a:spLocks noChangeArrowheads="1"/>
            </p:cNvSpPr>
            <p:nvPr userDrawn="1"/>
          </p:nvSpPr>
          <p:spPr bwMode="auto">
            <a:xfrm>
              <a:off x="480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6" name="Rectangle 196"/>
            <p:cNvSpPr>
              <a:spLocks noChangeArrowheads="1"/>
            </p:cNvSpPr>
            <p:nvPr userDrawn="1"/>
          </p:nvSpPr>
          <p:spPr bwMode="auto">
            <a:xfrm>
              <a:off x="487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7" name="Rectangle 197"/>
            <p:cNvSpPr>
              <a:spLocks noChangeArrowheads="1"/>
            </p:cNvSpPr>
            <p:nvPr userDrawn="1"/>
          </p:nvSpPr>
          <p:spPr bwMode="auto">
            <a:xfrm>
              <a:off x="494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8" name="Rectangle 198"/>
            <p:cNvSpPr>
              <a:spLocks noChangeArrowheads="1"/>
            </p:cNvSpPr>
            <p:nvPr userDrawn="1"/>
          </p:nvSpPr>
          <p:spPr bwMode="auto">
            <a:xfrm>
              <a:off x="501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9" name="Rectangle 199"/>
            <p:cNvSpPr>
              <a:spLocks noChangeArrowheads="1"/>
            </p:cNvSpPr>
            <p:nvPr userDrawn="1"/>
          </p:nvSpPr>
          <p:spPr bwMode="auto">
            <a:xfrm>
              <a:off x="508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0" name="Rectangle 200"/>
            <p:cNvSpPr>
              <a:spLocks noChangeArrowheads="1"/>
            </p:cNvSpPr>
            <p:nvPr userDrawn="1"/>
          </p:nvSpPr>
          <p:spPr bwMode="auto">
            <a:xfrm>
              <a:off x="514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1" name="Rectangle 201"/>
            <p:cNvSpPr>
              <a:spLocks noChangeArrowheads="1"/>
            </p:cNvSpPr>
            <p:nvPr userDrawn="1"/>
          </p:nvSpPr>
          <p:spPr bwMode="auto">
            <a:xfrm>
              <a:off x="521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2" name="Rectangle 202"/>
            <p:cNvSpPr>
              <a:spLocks noChangeArrowheads="1"/>
            </p:cNvSpPr>
            <p:nvPr userDrawn="1"/>
          </p:nvSpPr>
          <p:spPr bwMode="auto">
            <a:xfrm>
              <a:off x="528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3" name="Rectangle 203"/>
            <p:cNvSpPr>
              <a:spLocks noChangeArrowheads="1"/>
            </p:cNvSpPr>
            <p:nvPr userDrawn="1"/>
          </p:nvSpPr>
          <p:spPr bwMode="auto">
            <a:xfrm>
              <a:off x="535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4" name="Rectangle 204"/>
            <p:cNvSpPr>
              <a:spLocks noChangeArrowheads="1"/>
            </p:cNvSpPr>
            <p:nvPr userDrawn="1"/>
          </p:nvSpPr>
          <p:spPr bwMode="auto">
            <a:xfrm>
              <a:off x="542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5" name="Rectangle 205"/>
            <p:cNvSpPr>
              <a:spLocks noChangeArrowheads="1"/>
            </p:cNvSpPr>
            <p:nvPr userDrawn="1"/>
          </p:nvSpPr>
          <p:spPr bwMode="auto">
            <a:xfrm>
              <a:off x="549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6" name="Rectangle 206"/>
            <p:cNvSpPr>
              <a:spLocks noChangeArrowheads="1"/>
            </p:cNvSpPr>
            <p:nvPr userDrawn="1"/>
          </p:nvSpPr>
          <p:spPr bwMode="auto">
            <a:xfrm>
              <a:off x="555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6" name="Group 408"/>
          <p:cNvGrpSpPr>
            <a:grpSpLocks/>
          </p:cNvGrpSpPr>
          <p:nvPr userDrawn="1"/>
        </p:nvGrpSpPr>
        <p:grpSpPr bwMode="auto">
          <a:xfrm>
            <a:off x="6223002" y="1403125"/>
            <a:ext cx="3521075" cy="809625"/>
            <a:chOff x="3920" y="877"/>
            <a:chExt cx="2218" cy="510"/>
          </a:xfrm>
        </p:grpSpPr>
        <p:sp>
          <p:nvSpPr>
            <p:cNvPr id="4427" name="Rectangle 208"/>
            <p:cNvSpPr>
              <a:spLocks noChangeArrowheads="1"/>
            </p:cNvSpPr>
            <p:nvPr userDrawn="1"/>
          </p:nvSpPr>
          <p:spPr bwMode="auto">
            <a:xfrm>
              <a:off x="562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8" name="Rectangle 209"/>
            <p:cNvSpPr>
              <a:spLocks noChangeArrowheads="1"/>
            </p:cNvSpPr>
            <p:nvPr userDrawn="1"/>
          </p:nvSpPr>
          <p:spPr bwMode="auto">
            <a:xfrm>
              <a:off x="569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9" name="Rectangle 210"/>
            <p:cNvSpPr>
              <a:spLocks noChangeArrowheads="1"/>
            </p:cNvSpPr>
            <p:nvPr userDrawn="1"/>
          </p:nvSpPr>
          <p:spPr bwMode="auto">
            <a:xfrm>
              <a:off x="576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0" name="Rectangle 211"/>
            <p:cNvSpPr>
              <a:spLocks noChangeArrowheads="1"/>
            </p:cNvSpPr>
            <p:nvPr userDrawn="1"/>
          </p:nvSpPr>
          <p:spPr bwMode="auto">
            <a:xfrm>
              <a:off x="583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1" name="Rectangle 212"/>
            <p:cNvSpPr>
              <a:spLocks noChangeArrowheads="1"/>
            </p:cNvSpPr>
            <p:nvPr userDrawn="1"/>
          </p:nvSpPr>
          <p:spPr bwMode="auto">
            <a:xfrm>
              <a:off x="5900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2" name="Rectangle 213"/>
            <p:cNvSpPr>
              <a:spLocks noChangeArrowheads="1"/>
            </p:cNvSpPr>
            <p:nvPr userDrawn="1"/>
          </p:nvSpPr>
          <p:spPr bwMode="auto">
            <a:xfrm>
              <a:off x="596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3" name="Freeform 214"/>
            <p:cNvSpPr>
              <a:spLocks/>
            </p:cNvSpPr>
            <p:nvPr userDrawn="1"/>
          </p:nvSpPr>
          <p:spPr bwMode="auto">
            <a:xfrm>
              <a:off x="6036" y="877"/>
              <a:ext cx="31" cy="34"/>
            </a:xfrm>
            <a:custGeom>
              <a:avLst/>
              <a:gdLst>
                <a:gd name="T0" fmla="*/ 92 w 92"/>
                <a:gd name="T1" fmla="*/ 102 h 102"/>
                <a:gd name="T2" fmla="*/ 0 w 92"/>
                <a:gd name="T3" fmla="*/ 102 h 102"/>
                <a:gd name="T4" fmla="*/ 0 w 92"/>
                <a:gd name="T5" fmla="*/ 0 h 102"/>
                <a:gd name="T6" fmla="*/ 42 w 92"/>
                <a:gd name="T7" fmla="*/ 0 h 102"/>
                <a:gd name="T8" fmla="*/ 55 w 92"/>
                <a:gd name="T9" fmla="*/ 25 h 102"/>
                <a:gd name="T10" fmla="*/ 68 w 92"/>
                <a:gd name="T11" fmla="*/ 51 h 102"/>
                <a:gd name="T12" fmla="*/ 80 w 92"/>
                <a:gd name="T13" fmla="*/ 76 h 102"/>
                <a:gd name="T14" fmla="*/ 92 w 9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02">
                  <a:moveTo>
                    <a:pt x="9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5" y="25"/>
                  </a:lnTo>
                  <a:lnTo>
                    <a:pt x="68" y="51"/>
                  </a:lnTo>
                  <a:lnTo>
                    <a:pt x="80" y="76"/>
                  </a:lnTo>
                  <a:lnTo>
                    <a:pt x="9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4" name="Freeform 215"/>
            <p:cNvSpPr>
              <a:spLocks/>
            </p:cNvSpPr>
            <p:nvPr userDrawn="1"/>
          </p:nvSpPr>
          <p:spPr bwMode="auto">
            <a:xfrm>
              <a:off x="3993" y="945"/>
              <a:ext cx="30" cy="34"/>
            </a:xfrm>
            <a:custGeom>
              <a:avLst/>
              <a:gdLst>
                <a:gd name="T0" fmla="*/ 88 w 88"/>
                <a:gd name="T1" fmla="*/ 102 h 102"/>
                <a:gd name="T2" fmla="*/ 0 w 88"/>
                <a:gd name="T3" fmla="*/ 102 h 102"/>
                <a:gd name="T4" fmla="*/ 11 w 88"/>
                <a:gd name="T5" fmla="*/ 76 h 102"/>
                <a:gd name="T6" fmla="*/ 21 w 88"/>
                <a:gd name="T7" fmla="*/ 51 h 102"/>
                <a:gd name="T8" fmla="*/ 32 w 88"/>
                <a:gd name="T9" fmla="*/ 26 h 102"/>
                <a:gd name="T10" fmla="*/ 43 w 88"/>
                <a:gd name="T11" fmla="*/ 0 h 102"/>
                <a:gd name="T12" fmla="*/ 88 w 88"/>
                <a:gd name="T13" fmla="*/ 0 h 102"/>
                <a:gd name="T14" fmla="*/ 88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88" y="102"/>
                  </a:moveTo>
                  <a:lnTo>
                    <a:pt x="0" y="102"/>
                  </a:lnTo>
                  <a:lnTo>
                    <a:pt x="11" y="76"/>
                  </a:lnTo>
                  <a:lnTo>
                    <a:pt x="21" y="51"/>
                  </a:lnTo>
                  <a:lnTo>
                    <a:pt x="32" y="26"/>
                  </a:lnTo>
                  <a:lnTo>
                    <a:pt x="43" y="0"/>
                  </a:lnTo>
                  <a:lnTo>
                    <a:pt x="88" y="0"/>
                  </a:lnTo>
                  <a:lnTo>
                    <a:pt x="8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5" name="Rectangle 216"/>
            <p:cNvSpPr>
              <a:spLocks noChangeArrowheads="1"/>
            </p:cNvSpPr>
            <p:nvPr userDrawn="1"/>
          </p:nvSpPr>
          <p:spPr bwMode="auto">
            <a:xfrm>
              <a:off x="405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6" name="Rectangle 217"/>
            <p:cNvSpPr>
              <a:spLocks noChangeArrowheads="1"/>
            </p:cNvSpPr>
            <p:nvPr userDrawn="1"/>
          </p:nvSpPr>
          <p:spPr bwMode="auto">
            <a:xfrm>
              <a:off x="412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7" name="Rectangle 218"/>
            <p:cNvSpPr>
              <a:spLocks noChangeArrowheads="1"/>
            </p:cNvSpPr>
            <p:nvPr userDrawn="1"/>
          </p:nvSpPr>
          <p:spPr bwMode="auto">
            <a:xfrm>
              <a:off x="4194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8" name="Rectangle 219"/>
            <p:cNvSpPr>
              <a:spLocks noChangeArrowheads="1"/>
            </p:cNvSpPr>
            <p:nvPr userDrawn="1"/>
          </p:nvSpPr>
          <p:spPr bwMode="auto">
            <a:xfrm>
              <a:off x="4261" y="94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9" name="Rectangle 220"/>
            <p:cNvSpPr>
              <a:spLocks noChangeArrowheads="1"/>
            </p:cNvSpPr>
            <p:nvPr userDrawn="1"/>
          </p:nvSpPr>
          <p:spPr bwMode="auto">
            <a:xfrm>
              <a:off x="433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0" name="Rectangle 221"/>
            <p:cNvSpPr>
              <a:spLocks noChangeArrowheads="1"/>
            </p:cNvSpPr>
            <p:nvPr userDrawn="1"/>
          </p:nvSpPr>
          <p:spPr bwMode="auto">
            <a:xfrm>
              <a:off x="439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1" name="Rectangle 222"/>
            <p:cNvSpPr>
              <a:spLocks noChangeArrowheads="1"/>
            </p:cNvSpPr>
            <p:nvPr userDrawn="1"/>
          </p:nvSpPr>
          <p:spPr bwMode="auto">
            <a:xfrm>
              <a:off x="446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2" name="Rectangle 223"/>
            <p:cNvSpPr>
              <a:spLocks noChangeArrowheads="1"/>
            </p:cNvSpPr>
            <p:nvPr userDrawn="1"/>
          </p:nvSpPr>
          <p:spPr bwMode="auto">
            <a:xfrm>
              <a:off x="453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3" name="Rectangle 224"/>
            <p:cNvSpPr>
              <a:spLocks noChangeArrowheads="1"/>
            </p:cNvSpPr>
            <p:nvPr userDrawn="1"/>
          </p:nvSpPr>
          <p:spPr bwMode="auto">
            <a:xfrm>
              <a:off x="460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4" name="Rectangle 225"/>
            <p:cNvSpPr>
              <a:spLocks noChangeArrowheads="1"/>
            </p:cNvSpPr>
            <p:nvPr userDrawn="1"/>
          </p:nvSpPr>
          <p:spPr bwMode="auto">
            <a:xfrm>
              <a:off x="467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5" name="Rectangle 226"/>
            <p:cNvSpPr>
              <a:spLocks noChangeArrowheads="1"/>
            </p:cNvSpPr>
            <p:nvPr userDrawn="1"/>
          </p:nvSpPr>
          <p:spPr bwMode="auto">
            <a:xfrm>
              <a:off x="473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6" name="Rectangle 227"/>
            <p:cNvSpPr>
              <a:spLocks noChangeArrowheads="1"/>
            </p:cNvSpPr>
            <p:nvPr userDrawn="1"/>
          </p:nvSpPr>
          <p:spPr bwMode="auto">
            <a:xfrm>
              <a:off x="480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7" name="Rectangle 228"/>
            <p:cNvSpPr>
              <a:spLocks noChangeArrowheads="1"/>
            </p:cNvSpPr>
            <p:nvPr userDrawn="1"/>
          </p:nvSpPr>
          <p:spPr bwMode="auto">
            <a:xfrm>
              <a:off x="487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8" name="Rectangle 229"/>
            <p:cNvSpPr>
              <a:spLocks noChangeArrowheads="1"/>
            </p:cNvSpPr>
            <p:nvPr userDrawn="1"/>
          </p:nvSpPr>
          <p:spPr bwMode="auto">
            <a:xfrm>
              <a:off x="494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9" name="Rectangle 230"/>
            <p:cNvSpPr>
              <a:spLocks noChangeArrowheads="1"/>
            </p:cNvSpPr>
            <p:nvPr userDrawn="1"/>
          </p:nvSpPr>
          <p:spPr bwMode="auto">
            <a:xfrm>
              <a:off x="501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0" name="Rectangle 231"/>
            <p:cNvSpPr>
              <a:spLocks noChangeArrowheads="1"/>
            </p:cNvSpPr>
            <p:nvPr userDrawn="1"/>
          </p:nvSpPr>
          <p:spPr bwMode="auto">
            <a:xfrm>
              <a:off x="508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1" name="Rectangle 232"/>
            <p:cNvSpPr>
              <a:spLocks noChangeArrowheads="1"/>
            </p:cNvSpPr>
            <p:nvPr userDrawn="1"/>
          </p:nvSpPr>
          <p:spPr bwMode="auto">
            <a:xfrm>
              <a:off x="514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2" name="Rectangle 233"/>
            <p:cNvSpPr>
              <a:spLocks noChangeArrowheads="1"/>
            </p:cNvSpPr>
            <p:nvPr userDrawn="1"/>
          </p:nvSpPr>
          <p:spPr bwMode="auto">
            <a:xfrm>
              <a:off x="521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3" name="Rectangle 234"/>
            <p:cNvSpPr>
              <a:spLocks noChangeArrowheads="1"/>
            </p:cNvSpPr>
            <p:nvPr userDrawn="1"/>
          </p:nvSpPr>
          <p:spPr bwMode="auto">
            <a:xfrm>
              <a:off x="528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4" name="Rectangle 235"/>
            <p:cNvSpPr>
              <a:spLocks noChangeArrowheads="1"/>
            </p:cNvSpPr>
            <p:nvPr userDrawn="1"/>
          </p:nvSpPr>
          <p:spPr bwMode="auto">
            <a:xfrm>
              <a:off x="535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5" name="Rectangle 236"/>
            <p:cNvSpPr>
              <a:spLocks noChangeArrowheads="1"/>
            </p:cNvSpPr>
            <p:nvPr userDrawn="1"/>
          </p:nvSpPr>
          <p:spPr bwMode="auto">
            <a:xfrm>
              <a:off x="542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6" name="Rectangle 237"/>
            <p:cNvSpPr>
              <a:spLocks noChangeArrowheads="1"/>
            </p:cNvSpPr>
            <p:nvPr userDrawn="1"/>
          </p:nvSpPr>
          <p:spPr bwMode="auto">
            <a:xfrm>
              <a:off x="549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7" name="Rectangle 238"/>
            <p:cNvSpPr>
              <a:spLocks noChangeArrowheads="1"/>
            </p:cNvSpPr>
            <p:nvPr userDrawn="1"/>
          </p:nvSpPr>
          <p:spPr bwMode="auto">
            <a:xfrm>
              <a:off x="555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8" name="Rectangle 239"/>
            <p:cNvSpPr>
              <a:spLocks noChangeArrowheads="1"/>
            </p:cNvSpPr>
            <p:nvPr userDrawn="1"/>
          </p:nvSpPr>
          <p:spPr bwMode="auto">
            <a:xfrm>
              <a:off x="562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9" name="Rectangle 240"/>
            <p:cNvSpPr>
              <a:spLocks noChangeArrowheads="1"/>
            </p:cNvSpPr>
            <p:nvPr userDrawn="1"/>
          </p:nvSpPr>
          <p:spPr bwMode="auto">
            <a:xfrm>
              <a:off x="569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0" name="Rectangle 241"/>
            <p:cNvSpPr>
              <a:spLocks noChangeArrowheads="1"/>
            </p:cNvSpPr>
            <p:nvPr userDrawn="1"/>
          </p:nvSpPr>
          <p:spPr bwMode="auto">
            <a:xfrm>
              <a:off x="576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1" name="Rectangle 242"/>
            <p:cNvSpPr>
              <a:spLocks noChangeArrowheads="1"/>
            </p:cNvSpPr>
            <p:nvPr userDrawn="1"/>
          </p:nvSpPr>
          <p:spPr bwMode="auto">
            <a:xfrm>
              <a:off x="583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2" name="Rectangle 243"/>
            <p:cNvSpPr>
              <a:spLocks noChangeArrowheads="1"/>
            </p:cNvSpPr>
            <p:nvPr userDrawn="1"/>
          </p:nvSpPr>
          <p:spPr bwMode="auto">
            <a:xfrm>
              <a:off x="5900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3" name="Rectangle 244"/>
            <p:cNvSpPr>
              <a:spLocks noChangeArrowheads="1"/>
            </p:cNvSpPr>
            <p:nvPr userDrawn="1"/>
          </p:nvSpPr>
          <p:spPr bwMode="auto">
            <a:xfrm>
              <a:off x="596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4" name="Rectangle 245"/>
            <p:cNvSpPr>
              <a:spLocks noChangeArrowheads="1"/>
            </p:cNvSpPr>
            <p:nvPr userDrawn="1"/>
          </p:nvSpPr>
          <p:spPr bwMode="auto">
            <a:xfrm>
              <a:off x="603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5" name="Rectangle 246"/>
            <p:cNvSpPr>
              <a:spLocks noChangeArrowheads="1"/>
            </p:cNvSpPr>
            <p:nvPr userDrawn="1"/>
          </p:nvSpPr>
          <p:spPr bwMode="auto">
            <a:xfrm>
              <a:off x="398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6" name="Rectangle 247"/>
            <p:cNvSpPr>
              <a:spLocks noChangeArrowheads="1"/>
            </p:cNvSpPr>
            <p:nvPr userDrawn="1"/>
          </p:nvSpPr>
          <p:spPr bwMode="auto">
            <a:xfrm>
              <a:off x="405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7" name="Rectangle 248"/>
            <p:cNvSpPr>
              <a:spLocks noChangeArrowheads="1"/>
            </p:cNvSpPr>
            <p:nvPr userDrawn="1"/>
          </p:nvSpPr>
          <p:spPr bwMode="auto">
            <a:xfrm>
              <a:off x="412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8" name="Rectangle 249"/>
            <p:cNvSpPr>
              <a:spLocks noChangeArrowheads="1"/>
            </p:cNvSpPr>
            <p:nvPr userDrawn="1"/>
          </p:nvSpPr>
          <p:spPr bwMode="auto">
            <a:xfrm>
              <a:off x="4194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9" name="Rectangle 250"/>
            <p:cNvSpPr>
              <a:spLocks noChangeArrowheads="1"/>
            </p:cNvSpPr>
            <p:nvPr userDrawn="1"/>
          </p:nvSpPr>
          <p:spPr bwMode="auto">
            <a:xfrm>
              <a:off x="4261" y="101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0" name="Rectangle 251"/>
            <p:cNvSpPr>
              <a:spLocks noChangeArrowheads="1"/>
            </p:cNvSpPr>
            <p:nvPr userDrawn="1"/>
          </p:nvSpPr>
          <p:spPr bwMode="auto">
            <a:xfrm>
              <a:off x="433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1" name="Rectangle 252"/>
            <p:cNvSpPr>
              <a:spLocks noChangeArrowheads="1"/>
            </p:cNvSpPr>
            <p:nvPr userDrawn="1"/>
          </p:nvSpPr>
          <p:spPr bwMode="auto">
            <a:xfrm>
              <a:off x="439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2" name="Rectangle 253"/>
            <p:cNvSpPr>
              <a:spLocks noChangeArrowheads="1"/>
            </p:cNvSpPr>
            <p:nvPr userDrawn="1"/>
          </p:nvSpPr>
          <p:spPr bwMode="auto">
            <a:xfrm>
              <a:off x="446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3" name="Rectangle 254"/>
            <p:cNvSpPr>
              <a:spLocks noChangeArrowheads="1"/>
            </p:cNvSpPr>
            <p:nvPr userDrawn="1"/>
          </p:nvSpPr>
          <p:spPr bwMode="auto">
            <a:xfrm>
              <a:off x="453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4" name="Rectangle 255"/>
            <p:cNvSpPr>
              <a:spLocks noChangeArrowheads="1"/>
            </p:cNvSpPr>
            <p:nvPr userDrawn="1"/>
          </p:nvSpPr>
          <p:spPr bwMode="auto">
            <a:xfrm>
              <a:off x="460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5" name="Rectangle 256"/>
            <p:cNvSpPr>
              <a:spLocks noChangeArrowheads="1"/>
            </p:cNvSpPr>
            <p:nvPr userDrawn="1"/>
          </p:nvSpPr>
          <p:spPr bwMode="auto">
            <a:xfrm>
              <a:off x="467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6" name="Rectangle 257"/>
            <p:cNvSpPr>
              <a:spLocks noChangeArrowheads="1"/>
            </p:cNvSpPr>
            <p:nvPr userDrawn="1"/>
          </p:nvSpPr>
          <p:spPr bwMode="auto">
            <a:xfrm>
              <a:off x="473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7" name="Rectangle 258"/>
            <p:cNvSpPr>
              <a:spLocks noChangeArrowheads="1"/>
            </p:cNvSpPr>
            <p:nvPr userDrawn="1"/>
          </p:nvSpPr>
          <p:spPr bwMode="auto">
            <a:xfrm>
              <a:off x="480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8" name="Rectangle 259"/>
            <p:cNvSpPr>
              <a:spLocks noChangeArrowheads="1"/>
            </p:cNvSpPr>
            <p:nvPr userDrawn="1"/>
          </p:nvSpPr>
          <p:spPr bwMode="auto">
            <a:xfrm>
              <a:off x="487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9" name="Rectangle 260"/>
            <p:cNvSpPr>
              <a:spLocks noChangeArrowheads="1"/>
            </p:cNvSpPr>
            <p:nvPr userDrawn="1"/>
          </p:nvSpPr>
          <p:spPr bwMode="auto">
            <a:xfrm>
              <a:off x="494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0" name="Rectangle 261"/>
            <p:cNvSpPr>
              <a:spLocks noChangeArrowheads="1"/>
            </p:cNvSpPr>
            <p:nvPr userDrawn="1"/>
          </p:nvSpPr>
          <p:spPr bwMode="auto">
            <a:xfrm>
              <a:off x="501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1" name="Rectangle 262"/>
            <p:cNvSpPr>
              <a:spLocks noChangeArrowheads="1"/>
            </p:cNvSpPr>
            <p:nvPr userDrawn="1"/>
          </p:nvSpPr>
          <p:spPr bwMode="auto">
            <a:xfrm>
              <a:off x="508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2" name="Rectangle 263"/>
            <p:cNvSpPr>
              <a:spLocks noChangeArrowheads="1"/>
            </p:cNvSpPr>
            <p:nvPr userDrawn="1"/>
          </p:nvSpPr>
          <p:spPr bwMode="auto">
            <a:xfrm>
              <a:off x="514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3" name="Rectangle 264"/>
            <p:cNvSpPr>
              <a:spLocks noChangeArrowheads="1"/>
            </p:cNvSpPr>
            <p:nvPr userDrawn="1"/>
          </p:nvSpPr>
          <p:spPr bwMode="auto">
            <a:xfrm>
              <a:off x="521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4" name="Rectangle 265"/>
            <p:cNvSpPr>
              <a:spLocks noChangeArrowheads="1"/>
            </p:cNvSpPr>
            <p:nvPr userDrawn="1"/>
          </p:nvSpPr>
          <p:spPr bwMode="auto">
            <a:xfrm>
              <a:off x="528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5" name="Rectangle 266"/>
            <p:cNvSpPr>
              <a:spLocks noChangeArrowheads="1"/>
            </p:cNvSpPr>
            <p:nvPr userDrawn="1"/>
          </p:nvSpPr>
          <p:spPr bwMode="auto">
            <a:xfrm>
              <a:off x="535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6" name="Rectangle 267"/>
            <p:cNvSpPr>
              <a:spLocks noChangeArrowheads="1"/>
            </p:cNvSpPr>
            <p:nvPr userDrawn="1"/>
          </p:nvSpPr>
          <p:spPr bwMode="auto">
            <a:xfrm>
              <a:off x="542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7" name="Rectangle 268"/>
            <p:cNvSpPr>
              <a:spLocks noChangeArrowheads="1"/>
            </p:cNvSpPr>
            <p:nvPr userDrawn="1"/>
          </p:nvSpPr>
          <p:spPr bwMode="auto">
            <a:xfrm>
              <a:off x="549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8" name="Rectangle 269"/>
            <p:cNvSpPr>
              <a:spLocks noChangeArrowheads="1"/>
            </p:cNvSpPr>
            <p:nvPr userDrawn="1"/>
          </p:nvSpPr>
          <p:spPr bwMode="auto">
            <a:xfrm>
              <a:off x="555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9" name="Rectangle 270"/>
            <p:cNvSpPr>
              <a:spLocks noChangeArrowheads="1"/>
            </p:cNvSpPr>
            <p:nvPr userDrawn="1"/>
          </p:nvSpPr>
          <p:spPr bwMode="auto">
            <a:xfrm>
              <a:off x="562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0" name="Rectangle 271"/>
            <p:cNvSpPr>
              <a:spLocks noChangeArrowheads="1"/>
            </p:cNvSpPr>
            <p:nvPr userDrawn="1"/>
          </p:nvSpPr>
          <p:spPr bwMode="auto">
            <a:xfrm>
              <a:off x="569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1" name="Rectangle 272"/>
            <p:cNvSpPr>
              <a:spLocks noChangeArrowheads="1"/>
            </p:cNvSpPr>
            <p:nvPr userDrawn="1"/>
          </p:nvSpPr>
          <p:spPr bwMode="auto">
            <a:xfrm>
              <a:off x="576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2" name="Rectangle 273"/>
            <p:cNvSpPr>
              <a:spLocks noChangeArrowheads="1"/>
            </p:cNvSpPr>
            <p:nvPr userDrawn="1"/>
          </p:nvSpPr>
          <p:spPr bwMode="auto">
            <a:xfrm>
              <a:off x="583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3" name="Rectangle 274"/>
            <p:cNvSpPr>
              <a:spLocks noChangeArrowheads="1"/>
            </p:cNvSpPr>
            <p:nvPr userDrawn="1"/>
          </p:nvSpPr>
          <p:spPr bwMode="auto">
            <a:xfrm>
              <a:off x="5900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4" name="Rectangle 275"/>
            <p:cNvSpPr>
              <a:spLocks noChangeArrowheads="1"/>
            </p:cNvSpPr>
            <p:nvPr userDrawn="1"/>
          </p:nvSpPr>
          <p:spPr bwMode="auto">
            <a:xfrm>
              <a:off x="596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5" name="Rectangle 276"/>
            <p:cNvSpPr>
              <a:spLocks noChangeArrowheads="1"/>
            </p:cNvSpPr>
            <p:nvPr userDrawn="1"/>
          </p:nvSpPr>
          <p:spPr bwMode="auto">
            <a:xfrm>
              <a:off x="603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6" name="Freeform 277"/>
            <p:cNvSpPr>
              <a:spLocks/>
            </p:cNvSpPr>
            <p:nvPr userDrawn="1"/>
          </p:nvSpPr>
          <p:spPr bwMode="auto">
            <a:xfrm>
              <a:off x="6104" y="1013"/>
              <a:ext cx="15" cy="34"/>
            </a:xfrm>
            <a:custGeom>
              <a:avLst/>
              <a:gdLst>
                <a:gd name="T0" fmla="*/ 44 w 44"/>
                <a:gd name="T1" fmla="*/ 101 h 101"/>
                <a:gd name="T2" fmla="*/ 0 w 44"/>
                <a:gd name="T3" fmla="*/ 101 h 101"/>
                <a:gd name="T4" fmla="*/ 0 w 44"/>
                <a:gd name="T5" fmla="*/ 0 h 101"/>
                <a:gd name="T6" fmla="*/ 12 w 44"/>
                <a:gd name="T7" fmla="*/ 0 h 101"/>
                <a:gd name="T8" fmla="*/ 20 w 44"/>
                <a:gd name="T9" fmla="*/ 25 h 101"/>
                <a:gd name="T10" fmla="*/ 28 w 44"/>
                <a:gd name="T11" fmla="*/ 50 h 101"/>
                <a:gd name="T12" fmla="*/ 37 w 44"/>
                <a:gd name="T13" fmla="*/ 76 h 101"/>
                <a:gd name="T14" fmla="*/ 44 w 44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01">
                  <a:moveTo>
                    <a:pt x="44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25"/>
                  </a:lnTo>
                  <a:lnTo>
                    <a:pt x="28" y="50"/>
                  </a:lnTo>
                  <a:lnTo>
                    <a:pt x="37" y="76"/>
                  </a:lnTo>
                  <a:lnTo>
                    <a:pt x="44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7" name="Freeform 278"/>
            <p:cNvSpPr>
              <a:spLocks/>
            </p:cNvSpPr>
            <p:nvPr userDrawn="1"/>
          </p:nvSpPr>
          <p:spPr bwMode="auto">
            <a:xfrm>
              <a:off x="3951" y="1103"/>
              <a:ext cx="4" cy="12"/>
            </a:xfrm>
            <a:custGeom>
              <a:avLst/>
              <a:gdLst>
                <a:gd name="T0" fmla="*/ 10 w 10"/>
                <a:gd name="T1" fmla="*/ 37 h 37"/>
                <a:gd name="T2" fmla="*/ 0 w 10"/>
                <a:gd name="T3" fmla="*/ 37 h 37"/>
                <a:gd name="T4" fmla="*/ 2 w 10"/>
                <a:gd name="T5" fmla="*/ 27 h 37"/>
                <a:gd name="T6" fmla="*/ 4 w 10"/>
                <a:gd name="T7" fmla="*/ 18 h 37"/>
                <a:gd name="T8" fmla="*/ 7 w 10"/>
                <a:gd name="T9" fmla="*/ 9 h 37"/>
                <a:gd name="T10" fmla="*/ 10 w 10"/>
                <a:gd name="T11" fmla="*/ 0 h 37"/>
                <a:gd name="T12" fmla="*/ 10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10" y="37"/>
                  </a:moveTo>
                  <a:lnTo>
                    <a:pt x="0" y="37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9"/>
                  </a:lnTo>
                  <a:lnTo>
                    <a:pt x="10" y="0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8" name="Rectangle 279"/>
            <p:cNvSpPr>
              <a:spLocks noChangeArrowheads="1"/>
            </p:cNvSpPr>
            <p:nvPr userDrawn="1"/>
          </p:nvSpPr>
          <p:spPr bwMode="auto">
            <a:xfrm>
              <a:off x="398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9" name="Rectangle 280"/>
            <p:cNvSpPr>
              <a:spLocks noChangeArrowheads="1"/>
            </p:cNvSpPr>
            <p:nvPr userDrawn="1"/>
          </p:nvSpPr>
          <p:spPr bwMode="auto">
            <a:xfrm>
              <a:off x="405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0" name="Rectangle 281"/>
            <p:cNvSpPr>
              <a:spLocks noChangeArrowheads="1"/>
            </p:cNvSpPr>
            <p:nvPr userDrawn="1"/>
          </p:nvSpPr>
          <p:spPr bwMode="auto">
            <a:xfrm>
              <a:off x="412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1" name="Rectangle 282"/>
            <p:cNvSpPr>
              <a:spLocks noChangeArrowheads="1"/>
            </p:cNvSpPr>
            <p:nvPr userDrawn="1"/>
          </p:nvSpPr>
          <p:spPr bwMode="auto">
            <a:xfrm>
              <a:off x="4194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2" name="Rectangle 283"/>
            <p:cNvSpPr>
              <a:spLocks noChangeArrowheads="1"/>
            </p:cNvSpPr>
            <p:nvPr userDrawn="1"/>
          </p:nvSpPr>
          <p:spPr bwMode="auto">
            <a:xfrm>
              <a:off x="4261" y="108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3" name="Rectangle 284"/>
            <p:cNvSpPr>
              <a:spLocks noChangeArrowheads="1"/>
            </p:cNvSpPr>
            <p:nvPr userDrawn="1"/>
          </p:nvSpPr>
          <p:spPr bwMode="auto">
            <a:xfrm>
              <a:off x="433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4" name="Rectangle 285"/>
            <p:cNvSpPr>
              <a:spLocks noChangeArrowheads="1"/>
            </p:cNvSpPr>
            <p:nvPr userDrawn="1"/>
          </p:nvSpPr>
          <p:spPr bwMode="auto">
            <a:xfrm>
              <a:off x="439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5" name="Rectangle 286"/>
            <p:cNvSpPr>
              <a:spLocks noChangeArrowheads="1"/>
            </p:cNvSpPr>
            <p:nvPr userDrawn="1"/>
          </p:nvSpPr>
          <p:spPr bwMode="auto">
            <a:xfrm>
              <a:off x="446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6" name="Rectangle 287"/>
            <p:cNvSpPr>
              <a:spLocks noChangeArrowheads="1"/>
            </p:cNvSpPr>
            <p:nvPr userDrawn="1"/>
          </p:nvSpPr>
          <p:spPr bwMode="auto">
            <a:xfrm>
              <a:off x="453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7" name="Rectangle 288"/>
            <p:cNvSpPr>
              <a:spLocks noChangeArrowheads="1"/>
            </p:cNvSpPr>
            <p:nvPr userDrawn="1"/>
          </p:nvSpPr>
          <p:spPr bwMode="auto">
            <a:xfrm>
              <a:off x="460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8" name="Rectangle 289"/>
            <p:cNvSpPr>
              <a:spLocks noChangeArrowheads="1"/>
            </p:cNvSpPr>
            <p:nvPr userDrawn="1"/>
          </p:nvSpPr>
          <p:spPr bwMode="auto">
            <a:xfrm>
              <a:off x="467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9" name="Rectangle 290"/>
            <p:cNvSpPr>
              <a:spLocks noChangeArrowheads="1"/>
            </p:cNvSpPr>
            <p:nvPr userDrawn="1"/>
          </p:nvSpPr>
          <p:spPr bwMode="auto">
            <a:xfrm>
              <a:off x="473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0" name="Rectangle 291"/>
            <p:cNvSpPr>
              <a:spLocks noChangeArrowheads="1"/>
            </p:cNvSpPr>
            <p:nvPr userDrawn="1"/>
          </p:nvSpPr>
          <p:spPr bwMode="auto">
            <a:xfrm>
              <a:off x="480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1" name="Freeform 292"/>
            <p:cNvSpPr>
              <a:spLocks/>
            </p:cNvSpPr>
            <p:nvPr userDrawn="1"/>
          </p:nvSpPr>
          <p:spPr bwMode="auto">
            <a:xfrm>
              <a:off x="4876" y="1081"/>
              <a:ext cx="34" cy="34"/>
            </a:xfrm>
            <a:custGeom>
              <a:avLst/>
              <a:gdLst>
                <a:gd name="T0" fmla="*/ 0 w 103"/>
                <a:gd name="T1" fmla="*/ 101 h 101"/>
                <a:gd name="T2" fmla="*/ 0 w 103"/>
                <a:gd name="T3" fmla="*/ 0 h 101"/>
                <a:gd name="T4" fmla="*/ 103 w 103"/>
                <a:gd name="T5" fmla="*/ 0 h 101"/>
                <a:gd name="T6" fmla="*/ 103 w 103"/>
                <a:gd name="T7" fmla="*/ 52 h 101"/>
                <a:gd name="T8" fmla="*/ 76 w 103"/>
                <a:gd name="T9" fmla="*/ 63 h 101"/>
                <a:gd name="T10" fmla="*/ 50 w 103"/>
                <a:gd name="T11" fmla="*/ 75 h 101"/>
                <a:gd name="T12" fmla="*/ 25 w 103"/>
                <a:gd name="T13" fmla="*/ 87 h 101"/>
                <a:gd name="T14" fmla="*/ 0 w 10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1">
                  <a:moveTo>
                    <a:pt x="0" y="101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52"/>
                  </a:lnTo>
                  <a:lnTo>
                    <a:pt x="76" y="63"/>
                  </a:lnTo>
                  <a:lnTo>
                    <a:pt x="50" y="75"/>
                  </a:lnTo>
                  <a:lnTo>
                    <a:pt x="25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2" name="Freeform 293"/>
            <p:cNvSpPr>
              <a:spLocks/>
            </p:cNvSpPr>
            <p:nvPr userDrawn="1"/>
          </p:nvSpPr>
          <p:spPr bwMode="auto">
            <a:xfrm>
              <a:off x="4944" y="1081"/>
              <a:ext cx="26" cy="6"/>
            </a:xfrm>
            <a:custGeom>
              <a:avLst/>
              <a:gdLst>
                <a:gd name="T0" fmla="*/ 0 w 78"/>
                <a:gd name="T1" fmla="*/ 18 h 18"/>
                <a:gd name="T2" fmla="*/ 0 w 78"/>
                <a:gd name="T3" fmla="*/ 0 h 18"/>
                <a:gd name="T4" fmla="*/ 78 w 78"/>
                <a:gd name="T5" fmla="*/ 0 h 18"/>
                <a:gd name="T6" fmla="*/ 59 w 78"/>
                <a:gd name="T7" fmla="*/ 4 h 18"/>
                <a:gd name="T8" fmla="*/ 39 w 78"/>
                <a:gd name="T9" fmla="*/ 8 h 18"/>
                <a:gd name="T10" fmla="*/ 20 w 78"/>
                <a:gd name="T11" fmla="*/ 12 h 18"/>
                <a:gd name="T12" fmla="*/ 0 w 7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8">
                  <a:moveTo>
                    <a:pt x="0" y="1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59" y="4"/>
                  </a:lnTo>
                  <a:lnTo>
                    <a:pt x="39" y="8"/>
                  </a:lnTo>
                  <a:lnTo>
                    <a:pt x="2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3" name="Freeform 294"/>
            <p:cNvSpPr>
              <a:spLocks/>
            </p:cNvSpPr>
            <p:nvPr userDrawn="1"/>
          </p:nvSpPr>
          <p:spPr bwMode="auto">
            <a:xfrm>
              <a:off x="5149" y="1081"/>
              <a:ext cx="34" cy="20"/>
            </a:xfrm>
            <a:custGeom>
              <a:avLst/>
              <a:gdLst>
                <a:gd name="T0" fmla="*/ 0 w 102"/>
                <a:gd name="T1" fmla="*/ 24 h 60"/>
                <a:gd name="T2" fmla="*/ 0 w 102"/>
                <a:gd name="T3" fmla="*/ 0 h 60"/>
                <a:gd name="T4" fmla="*/ 102 w 102"/>
                <a:gd name="T5" fmla="*/ 0 h 60"/>
                <a:gd name="T6" fmla="*/ 102 w 102"/>
                <a:gd name="T7" fmla="*/ 60 h 60"/>
                <a:gd name="T8" fmla="*/ 77 w 102"/>
                <a:gd name="T9" fmla="*/ 51 h 60"/>
                <a:gd name="T10" fmla="*/ 52 w 102"/>
                <a:gd name="T11" fmla="*/ 41 h 60"/>
                <a:gd name="T12" fmla="*/ 26 w 102"/>
                <a:gd name="T13" fmla="*/ 32 h 60"/>
                <a:gd name="T14" fmla="*/ 0 w 102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0">
                  <a:moveTo>
                    <a:pt x="0" y="24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60"/>
                  </a:lnTo>
                  <a:lnTo>
                    <a:pt x="77" y="51"/>
                  </a:lnTo>
                  <a:lnTo>
                    <a:pt x="52" y="41"/>
                  </a:lnTo>
                  <a:lnTo>
                    <a:pt x="26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4" name="Rectangle 295"/>
            <p:cNvSpPr>
              <a:spLocks noChangeArrowheads="1"/>
            </p:cNvSpPr>
            <p:nvPr userDrawn="1"/>
          </p:nvSpPr>
          <p:spPr bwMode="auto">
            <a:xfrm>
              <a:off x="521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5" name="Rectangle 296"/>
            <p:cNvSpPr>
              <a:spLocks noChangeArrowheads="1"/>
            </p:cNvSpPr>
            <p:nvPr userDrawn="1"/>
          </p:nvSpPr>
          <p:spPr bwMode="auto">
            <a:xfrm>
              <a:off x="528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6" name="Rectangle 297"/>
            <p:cNvSpPr>
              <a:spLocks noChangeArrowheads="1"/>
            </p:cNvSpPr>
            <p:nvPr userDrawn="1"/>
          </p:nvSpPr>
          <p:spPr bwMode="auto">
            <a:xfrm>
              <a:off x="5354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7" name="Rectangle 298"/>
            <p:cNvSpPr>
              <a:spLocks noChangeArrowheads="1"/>
            </p:cNvSpPr>
            <p:nvPr userDrawn="1"/>
          </p:nvSpPr>
          <p:spPr bwMode="auto">
            <a:xfrm>
              <a:off x="5422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8" name="Rectangle 299"/>
            <p:cNvSpPr>
              <a:spLocks noChangeArrowheads="1"/>
            </p:cNvSpPr>
            <p:nvPr userDrawn="1"/>
          </p:nvSpPr>
          <p:spPr bwMode="auto">
            <a:xfrm>
              <a:off x="549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9" name="Rectangle 300"/>
            <p:cNvSpPr>
              <a:spLocks noChangeArrowheads="1"/>
            </p:cNvSpPr>
            <p:nvPr userDrawn="1"/>
          </p:nvSpPr>
          <p:spPr bwMode="auto">
            <a:xfrm>
              <a:off x="555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0" name="Rectangle 301"/>
            <p:cNvSpPr>
              <a:spLocks noChangeArrowheads="1"/>
            </p:cNvSpPr>
            <p:nvPr userDrawn="1"/>
          </p:nvSpPr>
          <p:spPr bwMode="auto">
            <a:xfrm>
              <a:off x="562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1" name="Rectangle 302"/>
            <p:cNvSpPr>
              <a:spLocks noChangeArrowheads="1"/>
            </p:cNvSpPr>
            <p:nvPr userDrawn="1"/>
          </p:nvSpPr>
          <p:spPr bwMode="auto">
            <a:xfrm>
              <a:off x="569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2" name="Rectangle 303"/>
            <p:cNvSpPr>
              <a:spLocks noChangeArrowheads="1"/>
            </p:cNvSpPr>
            <p:nvPr userDrawn="1"/>
          </p:nvSpPr>
          <p:spPr bwMode="auto">
            <a:xfrm>
              <a:off x="576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3" name="Rectangle 304"/>
            <p:cNvSpPr>
              <a:spLocks noChangeArrowheads="1"/>
            </p:cNvSpPr>
            <p:nvPr userDrawn="1"/>
          </p:nvSpPr>
          <p:spPr bwMode="auto">
            <a:xfrm>
              <a:off x="583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4" name="Rectangle 305"/>
            <p:cNvSpPr>
              <a:spLocks noChangeArrowheads="1"/>
            </p:cNvSpPr>
            <p:nvPr userDrawn="1"/>
          </p:nvSpPr>
          <p:spPr bwMode="auto">
            <a:xfrm>
              <a:off x="5900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5" name="Rectangle 306"/>
            <p:cNvSpPr>
              <a:spLocks noChangeArrowheads="1"/>
            </p:cNvSpPr>
            <p:nvPr userDrawn="1"/>
          </p:nvSpPr>
          <p:spPr bwMode="auto">
            <a:xfrm>
              <a:off x="596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6" name="Rectangle 307"/>
            <p:cNvSpPr>
              <a:spLocks noChangeArrowheads="1"/>
            </p:cNvSpPr>
            <p:nvPr userDrawn="1"/>
          </p:nvSpPr>
          <p:spPr bwMode="auto">
            <a:xfrm>
              <a:off x="603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7" name="Freeform 308"/>
            <p:cNvSpPr>
              <a:spLocks/>
            </p:cNvSpPr>
            <p:nvPr userDrawn="1"/>
          </p:nvSpPr>
          <p:spPr bwMode="auto">
            <a:xfrm>
              <a:off x="6104" y="1081"/>
              <a:ext cx="33" cy="34"/>
            </a:xfrm>
            <a:custGeom>
              <a:avLst/>
              <a:gdLst>
                <a:gd name="T0" fmla="*/ 99 w 99"/>
                <a:gd name="T1" fmla="*/ 103 h 103"/>
                <a:gd name="T2" fmla="*/ 0 w 99"/>
                <a:gd name="T3" fmla="*/ 103 h 103"/>
                <a:gd name="T4" fmla="*/ 0 w 99"/>
                <a:gd name="T5" fmla="*/ 0 h 103"/>
                <a:gd name="T6" fmla="*/ 74 w 99"/>
                <a:gd name="T7" fmla="*/ 0 h 103"/>
                <a:gd name="T8" fmla="*/ 80 w 99"/>
                <a:gd name="T9" fmla="*/ 26 h 103"/>
                <a:gd name="T10" fmla="*/ 87 w 99"/>
                <a:gd name="T11" fmla="*/ 51 h 103"/>
                <a:gd name="T12" fmla="*/ 92 w 99"/>
                <a:gd name="T13" fmla="*/ 77 h 103"/>
                <a:gd name="T14" fmla="*/ 99 w 99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03">
                  <a:moveTo>
                    <a:pt x="99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80" y="26"/>
                  </a:lnTo>
                  <a:lnTo>
                    <a:pt x="87" y="51"/>
                  </a:lnTo>
                  <a:lnTo>
                    <a:pt x="92" y="77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8" name="Freeform 309"/>
            <p:cNvSpPr>
              <a:spLocks/>
            </p:cNvSpPr>
            <p:nvPr userDrawn="1"/>
          </p:nvSpPr>
          <p:spPr bwMode="auto">
            <a:xfrm>
              <a:off x="3937" y="1149"/>
              <a:ext cx="18" cy="34"/>
            </a:xfrm>
            <a:custGeom>
              <a:avLst/>
              <a:gdLst>
                <a:gd name="T0" fmla="*/ 52 w 52"/>
                <a:gd name="T1" fmla="*/ 103 h 103"/>
                <a:gd name="T2" fmla="*/ 0 w 52"/>
                <a:gd name="T3" fmla="*/ 103 h 103"/>
                <a:gd name="T4" fmla="*/ 5 w 52"/>
                <a:gd name="T5" fmla="*/ 77 h 103"/>
                <a:gd name="T6" fmla="*/ 10 w 52"/>
                <a:gd name="T7" fmla="*/ 51 h 103"/>
                <a:gd name="T8" fmla="*/ 14 w 52"/>
                <a:gd name="T9" fmla="*/ 25 h 103"/>
                <a:gd name="T10" fmla="*/ 20 w 52"/>
                <a:gd name="T11" fmla="*/ 0 h 103"/>
                <a:gd name="T12" fmla="*/ 52 w 52"/>
                <a:gd name="T13" fmla="*/ 0 h 103"/>
                <a:gd name="T14" fmla="*/ 52 w 5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3">
                  <a:moveTo>
                    <a:pt x="52" y="103"/>
                  </a:moveTo>
                  <a:lnTo>
                    <a:pt x="0" y="103"/>
                  </a:lnTo>
                  <a:lnTo>
                    <a:pt x="5" y="77"/>
                  </a:lnTo>
                  <a:lnTo>
                    <a:pt x="10" y="51"/>
                  </a:lnTo>
                  <a:lnTo>
                    <a:pt x="14" y="25"/>
                  </a:lnTo>
                  <a:lnTo>
                    <a:pt x="20" y="0"/>
                  </a:lnTo>
                  <a:lnTo>
                    <a:pt x="52" y="0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9" name="Rectangle 310"/>
            <p:cNvSpPr>
              <a:spLocks noChangeArrowheads="1"/>
            </p:cNvSpPr>
            <p:nvPr userDrawn="1"/>
          </p:nvSpPr>
          <p:spPr bwMode="auto">
            <a:xfrm>
              <a:off x="398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0" name="Rectangle 311"/>
            <p:cNvSpPr>
              <a:spLocks noChangeArrowheads="1"/>
            </p:cNvSpPr>
            <p:nvPr userDrawn="1"/>
          </p:nvSpPr>
          <p:spPr bwMode="auto">
            <a:xfrm>
              <a:off x="405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1" name="Rectangle 312"/>
            <p:cNvSpPr>
              <a:spLocks noChangeArrowheads="1"/>
            </p:cNvSpPr>
            <p:nvPr userDrawn="1"/>
          </p:nvSpPr>
          <p:spPr bwMode="auto">
            <a:xfrm>
              <a:off x="412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2" name="Rectangle 313"/>
            <p:cNvSpPr>
              <a:spLocks noChangeArrowheads="1"/>
            </p:cNvSpPr>
            <p:nvPr userDrawn="1"/>
          </p:nvSpPr>
          <p:spPr bwMode="auto">
            <a:xfrm>
              <a:off x="4194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3" name="Rectangle 314"/>
            <p:cNvSpPr>
              <a:spLocks noChangeArrowheads="1"/>
            </p:cNvSpPr>
            <p:nvPr userDrawn="1"/>
          </p:nvSpPr>
          <p:spPr bwMode="auto">
            <a:xfrm>
              <a:off x="4261" y="114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4" name="Rectangle 315"/>
            <p:cNvSpPr>
              <a:spLocks noChangeArrowheads="1"/>
            </p:cNvSpPr>
            <p:nvPr userDrawn="1"/>
          </p:nvSpPr>
          <p:spPr bwMode="auto">
            <a:xfrm>
              <a:off x="433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5" name="Rectangle 316"/>
            <p:cNvSpPr>
              <a:spLocks noChangeArrowheads="1"/>
            </p:cNvSpPr>
            <p:nvPr userDrawn="1"/>
          </p:nvSpPr>
          <p:spPr bwMode="auto">
            <a:xfrm>
              <a:off x="439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6" name="Rectangle 317"/>
            <p:cNvSpPr>
              <a:spLocks noChangeArrowheads="1"/>
            </p:cNvSpPr>
            <p:nvPr userDrawn="1"/>
          </p:nvSpPr>
          <p:spPr bwMode="auto">
            <a:xfrm>
              <a:off x="446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7" name="Rectangle 318"/>
            <p:cNvSpPr>
              <a:spLocks noChangeArrowheads="1"/>
            </p:cNvSpPr>
            <p:nvPr userDrawn="1"/>
          </p:nvSpPr>
          <p:spPr bwMode="auto">
            <a:xfrm>
              <a:off x="453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8" name="Rectangle 319"/>
            <p:cNvSpPr>
              <a:spLocks noChangeArrowheads="1"/>
            </p:cNvSpPr>
            <p:nvPr userDrawn="1"/>
          </p:nvSpPr>
          <p:spPr bwMode="auto">
            <a:xfrm>
              <a:off x="460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9" name="Rectangle 320"/>
            <p:cNvSpPr>
              <a:spLocks noChangeArrowheads="1"/>
            </p:cNvSpPr>
            <p:nvPr userDrawn="1"/>
          </p:nvSpPr>
          <p:spPr bwMode="auto">
            <a:xfrm>
              <a:off x="467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0" name="Rectangle 321"/>
            <p:cNvSpPr>
              <a:spLocks noChangeArrowheads="1"/>
            </p:cNvSpPr>
            <p:nvPr userDrawn="1"/>
          </p:nvSpPr>
          <p:spPr bwMode="auto">
            <a:xfrm>
              <a:off x="473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1" name="Freeform 322"/>
            <p:cNvSpPr>
              <a:spLocks/>
            </p:cNvSpPr>
            <p:nvPr userDrawn="1"/>
          </p:nvSpPr>
          <p:spPr bwMode="auto">
            <a:xfrm>
              <a:off x="4808" y="1149"/>
              <a:ext cx="22" cy="24"/>
            </a:xfrm>
            <a:custGeom>
              <a:avLst/>
              <a:gdLst>
                <a:gd name="T0" fmla="*/ 0 w 66"/>
                <a:gd name="T1" fmla="*/ 72 h 72"/>
                <a:gd name="T2" fmla="*/ 0 w 66"/>
                <a:gd name="T3" fmla="*/ 0 h 72"/>
                <a:gd name="T4" fmla="*/ 66 w 66"/>
                <a:gd name="T5" fmla="*/ 0 h 72"/>
                <a:gd name="T6" fmla="*/ 48 w 66"/>
                <a:gd name="T7" fmla="*/ 18 h 72"/>
                <a:gd name="T8" fmla="*/ 31 w 66"/>
                <a:gd name="T9" fmla="*/ 35 h 72"/>
                <a:gd name="T10" fmla="*/ 16 w 66"/>
                <a:gd name="T11" fmla="*/ 54 h 72"/>
                <a:gd name="T12" fmla="*/ 0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0" y="72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48" y="18"/>
                  </a:lnTo>
                  <a:lnTo>
                    <a:pt x="31" y="35"/>
                  </a:lnTo>
                  <a:lnTo>
                    <a:pt x="16" y="5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2" name="Freeform 323"/>
            <p:cNvSpPr>
              <a:spLocks/>
            </p:cNvSpPr>
            <p:nvPr userDrawn="1"/>
          </p:nvSpPr>
          <p:spPr bwMode="auto">
            <a:xfrm>
              <a:off x="5285" y="114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4 w 102"/>
                <a:gd name="T3" fmla="*/ 103 h 103"/>
                <a:gd name="T4" fmla="*/ 1 w 102"/>
                <a:gd name="T5" fmla="*/ 101 h 103"/>
                <a:gd name="T6" fmla="*/ 0 w 102"/>
                <a:gd name="T7" fmla="*/ 97 h 103"/>
                <a:gd name="T8" fmla="*/ 0 w 102"/>
                <a:gd name="T9" fmla="*/ 0 h 103"/>
                <a:gd name="T10" fmla="*/ 102 w 102"/>
                <a:gd name="T11" fmla="*/ 0 h 103"/>
                <a:gd name="T12" fmla="*/ 102 w 102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4" y="103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3" name="Rectangle 324"/>
            <p:cNvSpPr>
              <a:spLocks noChangeArrowheads="1"/>
            </p:cNvSpPr>
            <p:nvPr userDrawn="1"/>
          </p:nvSpPr>
          <p:spPr bwMode="auto">
            <a:xfrm>
              <a:off x="535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4" name="Rectangle 325"/>
            <p:cNvSpPr>
              <a:spLocks noChangeArrowheads="1"/>
            </p:cNvSpPr>
            <p:nvPr userDrawn="1"/>
          </p:nvSpPr>
          <p:spPr bwMode="auto">
            <a:xfrm>
              <a:off x="5422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5" name="Rectangle 326"/>
            <p:cNvSpPr>
              <a:spLocks noChangeArrowheads="1"/>
            </p:cNvSpPr>
            <p:nvPr userDrawn="1"/>
          </p:nvSpPr>
          <p:spPr bwMode="auto">
            <a:xfrm>
              <a:off x="549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6" name="Rectangle 327"/>
            <p:cNvSpPr>
              <a:spLocks noChangeArrowheads="1"/>
            </p:cNvSpPr>
            <p:nvPr userDrawn="1"/>
          </p:nvSpPr>
          <p:spPr bwMode="auto">
            <a:xfrm>
              <a:off x="555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7" name="Rectangle 328"/>
            <p:cNvSpPr>
              <a:spLocks noChangeArrowheads="1"/>
            </p:cNvSpPr>
            <p:nvPr userDrawn="1"/>
          </p:nvSpPr>
          <p:spPr bwMode="auto">
            <a:xfrm>
              <a:off x="562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8" name="Rectangle 329"/>
            <p:cNvSpPr>
              <a:spLocks noChangeArrowheads="1"/>
            </p:cNvSpPr>
            <p:nvPr userDrawn="1"/>
          </p:nvSpPr>
          <p:spPr bwMode="auto">
            <a:xfrm>
              <a:off x="569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9" name="Rectangle 330"/>
            <p:cNvSpPr>
              <a:spLocks noChangeArrowheads="1"/>
            </p:cNvSpPr>
            <p:nvPr userDrawn="1"/>
          </p:nvSpPr>
          <p:spPr bwMode="auto">
            <a:xfrm>
              <a:off x="576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0" name="Rectangle 331"/>
            <p:cNvSpPr>
              <a:spLocks noChangeArrowheads="1"/>
            </p:cNvSpPr>
            <p:nvPr userDrawn="1"/>
          </p:nvSpPr>
          <p:spPr bwMode="auto">
            <a:xfrm>
              <a:off x="583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1" name="Rectangle 332"/>
            <p:cNvSpPr>
              <a:spLocks noChangeArrowheads="1"/>
            </p:cNvSpPr>
            <p:nvPr userDrawn="1"/>
          </p:nvSpPr>
          <p:spPr bwMode="auto">
            <a:xfrm>
              <a:off x="5900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2" name="Rectangle 333"/>
            <p:cNvSpPr>
              <a:spLocks noChangeArrowheads="1"/>
            </p:cNvSpPr>
            <p:nvPr userDrawn="1"/>
          </p:nvSpPr>
          <p:spPr bwMode="auto">
            <a:xfrm>
              <a:off x="596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3" name="Rectangle 334"/>
            <p:cNvSpPr>
              <a:spLocks noChangeArrowheads="1"/>
            </p:cNvSpPr>
            <p:nvPr userDrawn="1"/>
          </p:nvSpPr>
          <p:spPr bwMode="auto">
            <a:xfrm>
              <a:off x="603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4" name="Rectangle 335"/>
            <p:cNvSpPr>
              <a:spLocks noChangeArrowheads="1"/>
            </p:cNvSpPr>
            <p:nvPr userDrawn="1"/>
          </p:nvSpPr>
          <p:spPr bwMode="auto">
            <a:xfrm>
              <a:off x="610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5" name="Freeform 336"/>
            <p:cNvSpPr>
              <a:spLocks/>
            </p:cNvSpPr>
            <p:nvPr userDrawn="1"/>
          </p:nvSpPr>
          <p:spPr bwMode="auto">
            <a:xfrm>
              <a:off x="3928" y="1217"/>
              <a:ext cx="27" cy="34"/>
            </a:xfrm>
            <a:custGeom>
              <a:avLst/>
              <a:gdLst>
                <a:gd name="T0" fmla="*/ 80 w 80"/>
                <a:gd name="T1" fmla="*/ 102 h 102"/>
                <a:gd name="T2" fmla="*/ 0 w 80"/>
                <a:gd name="T3" fmla="*/ 102 h 102"/>
                <a:gd name="T4" fmla="*/ 3 w 80"/>
                <a:gd name="T5" fmla="*/ 77 h 102"/>
                <a:gd name="T6" fmla="*/ 7 w 80"/>
                <a:gd name="T7" fmla="*/ 51 h 102"/>
                <a:gd name="T8" fmla="*/ 10 w 80"/>
                <a:gd name="T9" fmla="*/ 26 h 102"/>
                <a:gd name="T10" fmla="*/ 13 w 80"/>
                <a:gd name="T11" fmla="*/ 0 h 102"/>
                <a:gd name="T12" fmla="*/ 80 w 80"/>
                <a:gd name="T13" fmla="*/ 0 h 102"/>
                <a:gd name="T14" fmla="*/ 80 w 80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02">
                  <a:moveTo>
                    <a:pt x="80" y="102"/>
                  </a:moveTo>
                  <a:lnTo>
                    <a:pt x="0" y="102"/>
                  </a:lnTo>
                  <a:lnTo>
                    <a:pt x="3" y="77"/>
                  </a:lnTo>
                  <a:lnTo>
                    <a:pt x="7" y="51"/>
                  </a:lnTo>
                  <a:lnTo>
                    <a:pt x="10" y="26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6" name="Rectangle 337"/>
            <p:cNvSpPr>
              <a:spLocks noChangeArrowheads="1"/>
            </p:cNvSpPr>
            <p:nvPr userDrawn="1"/>
          </p:nvSpPr>
          <p:spPr bwMode="auto">
            <a:xfrm>
              <a:off x="3989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7" name="Rectangle 338"/>
            <p:cNvSpPr>
              <a:spLocks noChangeArrowheads="1"/>
            </p:cNvSpPr>
            <p:nvPr userDrawn="1"/>
          </p:nvSpPr>
          <p:spPr bwMode="auto">
            <a:xfrm>
              <a:off x="405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8" name="Rectangle 339"/>
            <p:cNvSpPr>
              <a:spLocks noChangeArrowheads="1"/>
            </p:cNvSpPr>
            <p:nvPr userDrawn="1"/>
          </p:nvSpPr>
          <p:spPr bwMode="auto">
            <a:xfrm>
              <a:off x="412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9" name="Rectangle 340"/>
            <p:cNvSpPr>
              <a:spLocks noChangeArrowheads="1"/>
            </p:cNvSpPr>
            <p:nvPr userDrawn="1"/>
          </p:nvSpPr>
          <p:spPr bwMode="auto">
            <a:xfrm>
              <a:off x="4194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0" name="Rectangle 341"/>
            <p:cNvSpPr>
              <a:spLocks noChangeArrowheads="1"/>
            </p:cNvSpPr>
            <p:nvPr userDrawn="1"/>
          </p:nvSpPr>
          <p:spPr bwMode="auto">
            <a:xfrm>
              <a:off x="4261" y="121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1" name="Rectangle 342"/>
            <p:cNvSpPr>
              <a:spLocks noChangeArrowheads="1"/>
            </p:cNvSpPr>
            <p:nvPr userDrawn="1"/>
          </p:nvSpPr>
          <p:spPr bwMode="auto">
            <a:xfrm>
              <a:off x="433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2" name="Rectangle 343"/>
            <p:cNvSpPr>
              <a:spLocks noChangeArrowheads="1"/>
            </p:cNvSpPr>
            <p:nvPr userDrawn="1"/>
          </p:nvSpPr>
          <p:spPr bwMode="auto">
            <a:xfrm>
              <a:off x="439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3" name="Rectangle 344"/>
            <p:cNvSpPr>
              <a:spLocks noChangeArrowheads="1"/>
            </p:cNvSpPr>
            <p:nvPr userDrawn="1"/>
          </p:nvSpPr>
          <p:spPr bwMode="auto">
            <a:xfrm>
              <a:off x="446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4" name="Rectangle 345"/>
            <p:cNvSpPr>
              <a:spLocks noChangeArrowheads="1"/>
            </p:cNvSpPr>
            <p:nvPr userDrawn="1"/>
          </p:nvSpPr>
          <p:spPr bwMode="auto">
            <a:xfrm>
              <a:off x="453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5" name="Rectangle 346"/>
            <p:cNvSpPr>
              <a:spLocks noChangeArrowheads="1"/>
            </p:cNvSpPr>
            <p:nvPr userDrawn="1"/>
          </p:nvSpPr>
          <p:spPr bwMode="auto">
            <a:xfrm>
              <a:off x="460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6" name="Rectangle 347"/>
            <p:cNvSpPr>
              <a:spLocks noChangeArrowheads="1"/>
            </p:cNvSpPr>
            <p:nvPr userDrawn="1"/>
          </p:nvSpPr>
          <p:spPr bwMode="auto">
            <a:xfrm>
              <a:off x="467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7" name="Freeform 348"/>
            <p:cNvSpPr>
              <a:spLocks/>
            </p:cNvSpPr>
            <p:nvPr userDrawn="1"/>
          </p:nvSpPr>
          <p:spPr bwMode="auto">
            <a:xfrm>
              <a:off x="4739" y="1217"/>
              <a:ext cx="34" cy="34"/>
            </a:xfrm>
            <a:custGeom>
              <a:avLst/>
              <a:gdLst>
                <a:gd name="T0" fmla="*/ 77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39 h 102"/>
                <a:gd name="T10" fmla="*/ 95 w 102"/>
                <a:gd name="T11" fmla="*/ 55 h 102"/>
                <a:gd name="T12" fmla="*/ 89 w 102"/>
                <a:gd name="T13" fmla="*/ 71 h 102"/>
                <a:gd name="T14" fmla="*/ 82 w 102"/>
                <a:gd name="T15" fmla="*/ 86 h 102"/>
                <a:gd name="T16" fmla="*/ 77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7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39"/>
                  </a:lnTo>
                  <a:lnTo>
                    <a:pt x="95" y="55"/>
                  </a:lnTo>
                  <a:lnTo>
                    <a:pt x="89" y="71"/>
                  </a:lnTo>
                  <a:lnTo>
                    <a:pt x="82" y="86"/>
                  </a:lnTo>
                  <a:lnTo>
                    <a:pt x="7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8" name="Freeform 349"/>
            <p:cNvSpPr>
              <a:spLocks/>
            </p:cNvSpPr>
            <p:nvPr userDrawn="1"/>
          </p:nvSpPr>
          <p:spPr bwMode="auto">
            <a:xfrm>
              <a:off x="5308" y="1217"/>
              <a:ext cx="11" cy="25"/>
            </a:xfrm>
            <a:custGeom>
              <a:avLst/>
              <a:gdLst>
                <a:gd name="T0" fmla="*/ 0 w 35"/>
                <a:gd name="T1" fmla="*/ 0 h 75"/>
                <a:gd name="T2" fmla="*/ 35 w 35"/>
                <a:gd name="T3" fmla="*/ 0 h 75"/>
                <a:gd name="T4" fmla="*/ 35 w 35"/>
                <a:gd name="T5" fmla="*/ 75 h 75"/>
                <a:gd name="T6" fmla="*/ 27 w 35"/>
                <a:gd name="T7" fmla="*/ 57 h 75"/>
                <a:gd name="T8" fmla="*/ 18 w 35"/>
                <a:gd name="T9" fmla="*/ 37 h 75"/>
                <a:gd name="T10" fmla="*/ 10 w 35"/>
                <a:gd name="T11" fmla="*/ 19 h 75"/>
                <a:gd name="T12" fmla="*/ 0 w 3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5">
                  <a:moveTo>
                    <a:pt x="0" y="0"/>
                  </a:moveTo>
                  <a:lnTo>
                    <a:pt x="35" y="0"/>
                  </a:lnTo>
                  <a:lnTo>
                    <a:pt x="35" y="75"/>
                  </a:lnTo>
                  <a:lnTo>
                    <a:pt x="27" y="57"/>
                  </a:lnTo>
                  <a:lnTo>
                    <a:pt x="18" y="37"/>
                  </a:lnTo>
                  <a:lnTo>
                    <a:pt x="1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9" name="Rectangle 350"/>
            <p:cNvSpPr>
              <a:spLocks noChangeArrowheads="1"/>
            </p:cNvSpPr>
            <p:nvPr userDrawn="1"/>
          </p:nvSpPr>
          <p:spPr bwMode="auto">
            <a:xfrm>
              <a:off x="535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0" name="Rectangle 351"/>
            <p:cNvSpPr>
              <a:spLocks noChangeArrowheads="1"/>
            </p:cNvSpPr>
            <p:nvPr userDrawn="1"/>
          </p:nvSpPr>
          <p:spPr bwMode="auto">
            <a:xfrm>
              <a:off x="5422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1" name="Rectangle 352"/>
            <p:cNvSpPr>
              <a:spLocks noChangeArrowheads="1"/>
            </p:cNvSpPr>
            <p:nvPr userDrawn="1"/>
          </p:nvSpPr>
          <p:spPr bwMode="auto">
            <a:xfrm>
              <a:off x="549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2" name="Rectangle 353"/>
            <p:cNvSpPr>
              <a:spLocks noChangeArrowheads="1"/>
            </p:cNvSpPr>
            <p:nvPr userDrawn="1"/>
          </p:nvSpPr>
          <p:spPr bwMode="auto">
            <a:xfrm>
              <a:off x="555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3" name="Rectangle 354"/>
            <p:cNvSpPr>
              <a:spLocks noChangeArrowheads="1"/>
            </p:cNvSpPr>
            <p:nvPr userDrawn="1"/>
          </p:nvSpPr>
          <p:spPr bwMode="auto">
            <a:xfrm>
              <a:off x="562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4" name="Rectangle 355"/>
            <p:cNvSpPr>
              <a:spLocks noChangeArrowheads="1"/>
            </p:cNvSpPr>
            <p:nvPr userDrawn="1"/>
          </p:nvSpPr>
          <p:spPr bwMode="auto">
            <a:xfrm>
              <a:off x="569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5" name="Rectangle 356"/>
            <p:cNvSpPr>
              <a:spLocks noChangeArrowheads="1"/>
            </p:cNvSpPr>
            <p:nvPr userDrawn="1"/>
          </p:nvSpPr>
          <p:spPr bwMode="auto">
            <a:xfrm>
              <a:off x="576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6" name="Rectangle 357"/>
            <p:cNvSpPr>
              <a:spLocks noChangeArrowheads="1"/>
            </p:cNvSpPr>
            <p:nvPr userDrawn="1"/>
          </p:nvSpPr>
          <p:spPr bwMode="auto">
            <a:xfrm>
              <a:off x="583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7" name="Rectangle 358"/>
            <p:cNvSpPr>
              <a:spLocks noChangeArrowheads="1"/>
            </p:cNvSpPr>
            <p:nvPr userDrawn="1"/>
          </p:nvSpPr>
          <p:spPr bwMode="auto">
            <a:xfrm>
              <a:off x="5900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8" name="Rectangle 359"/>
            <p:cNvSpPr>
              <a:spLocks noChangeArrowheads="1"/>
            </p:cNvSpPr>
            <p:nvPr userDrawn="1"/>
          </p:nvSpPr>
          <p:spPr bwMode="auto">
            <a:xfrm>
              <a:off x="596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9" name="Rectangle 360"/>
            <p:cNvSpPr>
              <a:spLocks noChangeArrowheads="1"/>
            </p:cNvSpPr>
            <p:nvPr userDrawn="1"/>
          </p:nvSpPr>
          <p:spPr bwMode="auto">
            <a:xfrm>
              <a:off x="603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0" name="Rectangle 361"/>
            <p:cNvSpPr>
              <a:spLocks noChangeArrowheads="1"/>
            </p:cNvSpPr>
            <p:nvPr userDrawn="1"/>
          </p:nvSpPr>
          <p:spPr bwMode="auto">
            <a:xfrm>
              <a:off x="610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1" name="Freeform 362"/>
            <p:cNvSpPr>
              <a:spLocks/>
            </p:cNvSpPr>
            <p:nvPr userDrawn="1"/>
          </p:nvSpPr>
          <p:spPr bwMode="auto">
            <a:xfrm>
              <a:off x="3923" y="1285"/>
              <a:ext cx="32" cy="34"/>
            </a:xfrm>
            <a:custGeom>
              <a:avLst/>
              <a:gdLst>
                <a:gd name="T0" fmla="*/ 96 w 96"/>
                <a:gd name="T1" fmla="*/ 101 h 101"/>
                <a:gd name="T2" fmla="*/ 0 w 96"/>
                <a:gd name="T3" fmla="*/ 101 h 101"/>
                <a:gd name="T4" fmla="*/ 1 w 96"/>
                <a:gd name="T5" fmla="*/ 76 h 101"/>
                <a:gd name="T6" fmla="*/ 2 w 96"/>
                <a:gd name="T7" fmla="*/ 50 h 101"/>
                <a:gd name="T8" fmla="*/ 4 w 96"/>
                <a:gd name="T9" fmla="*/ 25 h 101"/>
                <a:gd name="T10" fmla="*/ 6 w 96"/>
                <a:gd name="T11" fmla="*/ 0 h 101"/>
                <a:gd name="T12" fmla="*/ 96 w 96"/>
                <a:gd name="T13" fmla="*/ 0 h 101"/>
                <a:gd name="T14" fmla="*/ 96 w 9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1">
                  <a:moveTo>
                    <a:pt x="96" y="101"/>
                  </a:moveTo>
                  <a:lnTo>
                    <a:pt x="0" y="101"/>
                  </a:lnTo>
                  <a:lnTo>
                    <a:pt x="1" y="76"/>
                  </a:lnTo>
                  <a:lnTo>
                    <a:pt x="2" y="50"/>
                  </a:lnTo>
                  <a:lnTo>
                    <a:pt x="4" y="25"/>
                  </a:lnTo>
                  <a:lnTo>
                    <a:pt x="6" y="0"/>
                  </a:lnTo>
                  <a:lnTo>
                    <a:pt x="96" y="0"/>
                  </a:lnTo>
                  <a:lnTo>
                    <a:pt x="9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2" name="Rectangle 363"/>
            <p:cNvSpPr>
              <a:spLocks noChangeArrowheads="1"/>
            </p:cNvSpPr>
            <p:nvPr userDrawn="1"/>
          </p:nvSpPr>
          <p:spPr bwMode="auto">
            <a:xfrm>
              <a:off x="3989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3" name="Rectangle 364"/>
            <p:cNvSpPr>
              <a:spLocks noChangeArrowheads="1"/>
            </p:cNvSpPr>
            <p:nvPr userDrawn="1"/>
          </p:nvSpPr>
          <p:spPr bwMode="auto">
            <a:xfrm>
              <a:off x="405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4" name="Rectangle 365"/>
            <p:cNvSpPr>
              <a:spLocks noChangeArrowheads="1"/>
            </p:cNvSpPr>
            <p:nvPr userDrawn="1"/>
          </p:nvSpPr>
          <p:spPr bwMode="auto">
            <a:xfrm>
              <a:off x="412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5" name="Rectangle 366"/>
            <p:cNvSpPr>
              <a:spLocks noChangeArrowheads="1"/>
            </p:cNvSpPr>
            <p:nvPr userDrawn="1"/>
          </p:nvSpPr>
          <p:spPr bwMode="auto">
            <a:xfrm>
              <a:off x="4194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6" name="Rectangle 367"/>
            <p:cNvSpPr>
              <a:spLocks noChangeArrowheads="1"/>
            </p:cNvSpPr>
            <p:nvPr userDrawn="1"/>
          </p:nvSpPr>
          <p:spPr bwMode="auto">
            <a:xfrm>
              <a:off x="4261" y="128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7" name="Rectangle 368"/>
            <p:cNvSpPr>
              <a:spLocks noChangeArrowheads="1"/>
            </p:cNvSpPr>
            <p:nvPr userDrawn="1"/>
          </p:nvSpPr>
          <p:spPr bwMode="auto">
            <a:xfrm>
              <a:off x="433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8" name="Rectangle 369"/>
            <p:cNvSpPr>
              <a:spLocks noChangeArrowheads="1"/>
            </p:cNvSpPr>
            <p:nvPr userDrawn="1"/>
          </p:nvSpPr>
          <p:spPr bwMode="auto">
            <a:xfrm>
              <a:off x="439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9" name="Rectangle 370"/>
            <p:cNvSpPr>
              <a:spLocks noChangeArrowheads="1"/>
            </p:cNvSpPr>
            <p:nvPr userDrawn="1"/>
          </p:nvSpPr>
          <p:spPr bwMode="auto">
            <a:xfrm>
              <a:off x="446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0" name="Rectangle 371"/>
            <p:cNvSpPr>
              <a:spLocks noChangeArrowheads="1"/>
            </p:cNvSpPr>
            <p:nvPr userDrawn="1"/>
          </p:nvSpPr>
          <p:spPr bwMode="auto">
            <a:xfrm>
              <a:off x="453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1" name="Rectangle 372"/>
            <p:cNvSpPr>
              <a:spLocks noChangeArrowheads="1"/>
            </p:cNvSpPr>
            <p:nvPr userDrawn="1"/>
          </p:nvSpPr>
          <p:spPr bwMode="auto">
            <a:xfrm>
              <a:off x="460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2" name="Rectangle 373"/>
            <p:cNvSpPr>
              <a:spLocks noChangeArrowheads="1"/>
            </p:cNvSpPr>
            <p:nvPr userDrawn="1"/>
          </p:nvSpPr>
          <p:spPr bwMode="auto">
            <a:xfrm>
              <a:off x="467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3" name="Freeform 374"/>
            <p:cNvSpPr>
              <a:spLocks/>
            </p:cNvSpPr>
            <p:nvPr userDrawn="1"/>
          </p:nvSpPr>
          <p:spPr bwMode="auto">
            <a:xfrm>
              <a:off x="4739" y="1285"/>
              <a:ext cx="16" cy="34"/>
            </a:xfrm>
            <a:custGeom>
              <a:avLst/>
              <a:gdLst>
                <a:gd name="T0" fmla="*/ 26 w 46"/>
                <a:gd name="T1" fmla="*/ 101 h 101"/>
                <a:gd name="T2" fmla="*/ 0 w 46"/>
                <a:gd name="T3" fmla="*/ 101 h 101"/>
                <a:gd name="T4" fmla="*/ 0 w 46"/>
                <a:gd name="T5" fmla="*/ 0 h 101"/>
                <a:gd name="T6" fmla="*/ 46 w 46"/>
                <a:gd name="T7" fmla="*/ 0 h 101"/>
                <a:gd name="T8" fmla="*/ 40 w 46"/>
                <a:gd name="T9" fmla="*/ 25 h 101"/>
                <a:gd name="T10" fmla="*/ 35 w 46"/>
                <a:gd name="T11" fmla="*/ 50 h 101"/>
                <a:gd name="T12" fmla="*/ 30 w 46"/>
                <a:gd name="T13" fmla="*/ 76 h 101"/>
                <a:gd name="T14" fmla="*/ 26 w 4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01">
                  <a:moveTo>
                    <a:pt x="26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35" y="50"/>
                  </a:lnTo>
                  <a:lnTo>
                    <a:pt x="30" y="76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4" name="Rectangle 375"/>
            <p:cNvSpPr>
              <a:spLocks noChangeArrowheads="1"/>
            </p:cNvSpPr>
            <p:nvPr userDrawn="1"/>
          </p:nvSpPr>
          <p:spPr bwMode="auto">
            <a:xfrm>
              <a:off x="535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5" name="Rectangle 376"/>
            <p:cNvSpPr>
              <a:spLocks noChangeArrowheads="1"/>
            </p:cNvSpPr>
            <p:nvPr userDrawn="1"/>
          </p:nvSpPr>
          <p:spPr bwMode="auto">
            <a:xfrm>
              <a:off x="5422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6" name="Rectangle 377"/>
            <p:cNvSpPr>
              <a:spLocks noChangeArrowheads="1"/>
            </p:cNvSpPr>
            <p:nvPr userDrawn="1"/>
          </p:nvSpPr>
          <p:spPr bwMode="auto">
            <a:xfrm>
              <a:off x="549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7" name="Rectangle 378"/>
            <p:cNvSpPr>
              <a:spLocks noChangeArrowheads="1"/>
            </p:cNvSpPr>
            <p:nvPr userDrawn="1"/>
          </p:nvSpPr>
          <p:spPr bwMode="auto">
            <a:xfrm>
              <a:off x="555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8" name="Rectangle 379"/>
            <p:cNvSpPr>
              <a:spLocks noChangeArrowheads="1"/>
            </p:cNvSpPr>
            <p:nvPr userDrawn="1"/>
          </p:nvSpPr>
          <p:spPr bwMode="auto">
            <a:xfrm>
              <a:off x="562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9" name="Rectangle 380"/>
            <p:cNvSpPr>
              <a:spLocks noChangeArrowheads="1"/>
            </p:cNvSpPr>
            <p:nvPr userDrawn="1"/>
          </p:nvSpPr>
          <p:spPr bwMode="auto">
            <a:xfrm>
              <a:off x="569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0" name="Rectangle 381"/>
            <p:cNvSpPr>
              <a:spLocks noChangeArrowheads="1"/>
            </p:cNvSpPr>
            <p:nvPr userDrawn="1"/>
          </p:nvSpPr>
          <p:spPr bwMode="auto">
            <a:xfrm>
              <a:off x="576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1" name="Rectangle 382"/>
            <p:cNvSpPr>
              <a:spLocks noChangeArrowheads="1"/>
            </p:cNvSpPr>
            <p:nvPr userDrawn="1"/>
          </p:nvSpPr>
          <p:spPr bwMode="auto">
            <a:xfrm>
              <a:off x="583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2" name="Rectangle 383"/>
            <p:cNvSpPr>
              <a:spLocks noChangeArrowheads="1"/>
            </p:cNvSpPr>
            <p:nvPr userDrawn="1"/>
          </p:nvSpPr>
          <p:spPr bwMode="auto">
            <a:xfrm>
              <a:off x="5900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3" name="Rectangle 384"/>
            <p:cNvSpPr>
              <a:spLocks noChangeArrowheads="1"/>
            </p:cNvSpPr>
            <p:nvPr userDrawn="1"/>
          </p:nvSpPr>
          <p:spPr bwMode="auto">
            <a:xfrm>
              <a:off x="596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4" name="Rectangle 385"/>
            <p:cNvSpPr>
              <a:spLocks noChangeArrowheads="1"/>
            </p:cNvSpPr>
            <p:nvPr userDrawn="1"/>
          </p:nvSpPr>
          <p:spPr bwMode="auto">
            <a:xfrm>
              <a:off x="603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5" name="Rectangle 386"/>
            <p:cNvSpPr>
              <a:spLocks noChangeArrowheads="1"/>
            </p:cNvSpPr>
            <p:nvPr userDrawn="1"/>
          </p:nvSpPr>
          <p:spPr bwMode="auto">
            <a:xfrm>
              <a:off x="610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6" name="Freeform 387"/>
            <p:cNvSpPr>
              <a:spLocks/>
            </p:cNvSpPr>
            <p:nvPr userDrawn="1"/>
          </p:nvSpPr>
          <p:spPr bwMode="auto">
            <a:xfrm>
              <a:off x="3920" y="1353"/>
              <a:ext cx="35" cy="34"/>
            </a:xfrm>
            <a:custGeom>
              <a:avLst/>
              <a:gdLst>
                <a:gd name="T0" fmla="*/ 103 w 103"/>
                <a:gd name="T1" fmla="*/ 102 h 102"/>
                <a:gd name="T2" fmla="*/ 0 w 103"/>
                <a:gd name="T3" fmla="*/ 102 h 102"/>
                <a:gd name="T4" fmla="*/ 0 w 103"/>
                <a:gd name="T5" fmla="*/ 76 h 102"/>
                <a:gd name="T6" fmla="*/ 1 w 103"/>
                <a:gd name="T7" fmla="*/ 51 h 102"/>
                <a:gd name="T8" fmla="*/ 1 w 103"/>
                <a:gd name="T9" fmla="*/ 25 h 102"/>
                <a:gd name="T10" fmla="*/ 2 w 103"/>
                <a:gd name="T11" fmla="*/ 0 h 102"/>
                <a:gd name="T12" fmla="*/ 103 w 103"/>
                <a:gd name="T13" fmla="*/ 0 h 102"/>
                <a:gd name="T14" fmla="*/ 103 w 103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0" y="102"/>
                  </a:lnTo>
                  <a:lnTo>
                    <a:pt x="0" y="76"/>
                  </a:lnTo>
                  <a:lnTo>
                    <a:pt x="1" y="51"/>
                  </a:lnTo>
                  <a:lnTo>
                    <a:pt x="1" y="25"/>
                  </a:lnTo>
                  <a:lnTo>
                    <a:pt x="2" y="0"/>
                  </a:lnTo>
                  <a:lnTo>
                    <a:pt x="103" y="0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7" name="Rectangle 388"/>
            <p:cNvSpPr>
              <a:spLocks noChangeArrowheads="1"/>
            </p:cNvSpPr>
            <p:nvPr userDrawn="1"/>
          </p:nvSpPr>
          <p:spPr bwMode="auto">
            <a:xfrm>
              <a:off x="3989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8" name="Rectangle 389"/>
            <p:cNvSpPr>
              <a:spLocks noChangeArrowheads="1"/>
            </p:cNvSpPr>
            <p:nvPr userDrawn="1"/>
          </p:nvSpPr>
          <p:spPr bwMode="auto">
            <a:xfrm>
              <a:off x="405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9" name="Rectangle 390"/>
            <p:cNvSpPr>
              <a:spLocks noChangeArrowheads="1"/>
            </p:cNvSpPr>
            <p:nvPr userDrawn="1"/>
          </p:nvSpPr>
          <p:spPr bwMode="auto">
            <a:xfrm>
              <a:off x="412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0" name="Rectangle 391"/>
            <p:cNvSpPr>
              <a:spLocks noChangeArrowheads="1"/>
            </p:cNvSpPr>
            <p:nvPr userDrawn="1"/>
          </p:nvSpPr>
          <p:spPr bwMode="auto">
            <a:xfrm>
              <a:off x="4194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1" name="Rectangle 392"/>
            <p:cNvSpPr>
              <a:spLocks noChangeArrowheads="1"/>
            </p:cNvSpPr>
            <p:nvPr userDrawn="1"/>
          </p:nvSpPr>
          <p:spPr bwMode="auto">
            <a:xfrm>
              <a:off x="4261" y="135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2" name="Rectangle 393"/>
            <p:cNvSpPr>
              <a:spLocks noChangeArrowheads="1"/>
            </p:cNvSpPr>
            <p:nvPr userDrawn="1"/>
          </p:nvSpPr>
          <p:spPr bwMode="auto">
            <a:xfrm>
              <a:off x="433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3" name="Rectangle 394"/>
            <p:cNvSpPr>
              <a:spLocks noChangeArrowheads="1"/>
            </p:cNvSpPr>
            <p:nvPr userDrawn="1"/>
          </p:nvSpPr>
          <p:spPr bwMode="auto">
            <a:xfrm>
              <a:off x="439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4" name="Rectangle 395"/>
            <p:cNvSpPr>
              <a:spLocks noChangeArrowheads="1"/>
            </p:cNvSpPr>
            <p:nvPr userDrawn="1"/>
          </p:nvSpPr>
          <p:spPr bwMode="auto">
            <a:xfrm>
              <a:off x="446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5" name="Rectangle 396"/>
            <p:cNvSpPr>
              <a:spLocks noChangeArrowheads="1"/>
            </p:cNvSpPr>
            <p:nvPr userDrawn="1"/>
          </p:nvSpPr>
          <p:spPr bwMode="auto">
            <a:xfrm>
              <a:off x="453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6" name="Rectangle 397"/>
            <p:cNvSpPr>
              <a:spLocks noChangeArrowheads="1"/>
            </p:cNvSpPr>
            <p:nvPr userDrawn="1"/>
          </p:nvSpPr>
          <p:spPr bwMode="auto">
            <a:xfrm>
              <a:off x="460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7" name="Rectangle 398"/>
            <p:cNvSpPr>
              <a:spLocks noChangeArrowheads="1"/>
            </p:cNvSpPr>
            <p:nvPr userDrawn="1"/>
          </p:nvSpPr>
          <p:spPr bwMode="auto">
            <a:xfrm>
              <a:off x="467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8" name="Freeform 399"/>
            <p:cNvSpPr>
              <a:spLocks/>
            </p:cNvSpPr>
            <p:nvPr userDrawn="1"/>
          </p:nvSpPr>
          <p:spPr bwMode="auto">
            <a:xfrm>
              <a:off x="4739" y="1353"/>
              <a:ext cx="5" cy="34"/>
            </a:xfrm>
            <a:custGeom>
              <a:avLst/>
              <a:gdLst>
                <a:gd name="T0" fmla="*/ 10 w 15"/>
                <a:gd name="T1" fmla="*/ 102 h 102"/>
                <a:gd name="T2" fmla="*/ 0 w 15"/>
                <a:gd name="T3" fmla="*/ 102 h 102"/>
                <a:gd name="T4" fmla="*/ 0 w 15"/>
                <a:gd name="T5" fmla="*/ 0 h 102"/>
                <a:gd name="T6" fmla="*/ 15 w 15"/>
                <a:gd name="T7" fmla="*/ 0 h 102"/>
                <a:gd name="T8" fmla="*/ 12 w 15"/>
                <a:gd name="T9" fmla="*/ 25 h 102"/>
                <a:gd name="T10" fmla="*/ 11 w 15"/>
                <a:gd name="T11" fmla="*/ 50 h 102"/>
                <a:gd name="T12" fmla="*/ 10 w 15"/>
                <a:gd name="T13" fmla="*/ 76 h 102"/>
                <a:gd name="T14" fmla="*/ 10 w 1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2">
                  <a:moveTo>
                    <a:pt x="10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2" y="25"/>
                  </a:lnTo>
                  <a:lnTo>
                    <a:pt x="11" y="50"/>
                  </a:lnTo>
                  <a:lnTo>
                    <a:pt x="10" y="76"/>
                  </a:lnTo>
                  <a:lnTo>
                    <a:pt x="1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9" name="Rectangle 400"/>
            <p:cNvSpPr>
              <a:spLocks noChangeArrowheads="1"/>
            </p:cNvSpPr>
            <p:nvPr userDrawn="1"/>
          </p:nvSpPr>
          <p:spPr bwMode="auto">
            <a:xfrm>
              <a:off x="535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0" name="Rectangle 401"/>
            <p:cNvSpPr>
              <a:spLocks noChangeArrowheads="1"/>
            </p:cNvSpPr>
            <p:nvPr userDrawn="1"/>
          </p:nvSpPr>
          <p:spPr bwMode="auto">
            <a:xfrm>
              <a:off x="5422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1" name="Rectangle 402"/>
            <p:cNvSpPr>
              <a:spLocks noChangeArrowheads="1"/>
            </p:cNvSpPr>
            <p:nvPr userDrawn="1"/>
          </p:nvSpPr>
          <p:spPr bwMode="auto">
            <a:xfrm>
              <a:off x="549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2" name="Rectangle 403"/>
            <p:cNvSpPr>
              <a:spLocks noChangeArrowheads="1"/>
            </p:cNvSpPr>
            <p:nvPr userDrawn="1"/>
          </p:nvSpPr>
          <p:spPr bwMode="auto">
            <a:xfrm>
              <a:off x="555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3" name="Rectangle 404"/>
            <p:cNvSpPr>
              <a:spLocks noChangeArrowheads="1"/>
            </p:cNvSpPr>
            <p:nvPr userDrawn="1"/>
          </p:nvSpPr>
          <p:spPr bwMode="auto">
            <a:xfrm>
              <a:off x="562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4" name="Rectangle 405"/>
            <p:cNvSpPr>
              <a:spLocks noChangeArrowheads="1"/>
            </p:cNvSpPr>
            <p:nvPr userDrawn="1"/>
          </p:nvSpPr>
          <p:spPr bwMode="auto">
            <a:xfrm>
              <a:off x="569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5" name="Rectangle 406"/>
            <p:cNvSpPr>
              <a:spLocks noChangeArrowheads="1"/>
            </p:cNvSpPr>
            <p:nvPr userDrawn="1"/>
          </p:nvSpPr>
          <p:spPr bwMode="auto">
            <a:xfrm>
              <a:off x="576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6" name="Rectangle 407"/>
            <p:cNvSpPr>
              <a:spLocks noChangeArrowheads="1"/>
            </p:cNvSpPr>
            <p:nvPr userDrawn="1"/>
          </p:nvSpPr>
          <p:spPr bwMode="auto">
            <a:xfrm>
              <a:off x="583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7" name="Group 609"/>
          <p:cNvGrpSpPr>
            <a:grpSpLocks/>
          </p:cNvGrpSpPr>
          <p:nvPr userDrawn="1"/>
        </p:nvGrpSpPr>
        <p:grpSpPr bwMode="auto">
          <a:xfrm>
            <a:off x="7454902" y="2158775"/>
            <a:ext cx="2289175" cy="1566863"/>
            <a:chOff x="4696" y="1353"/>
            <a:chExt cx="1442" cy="987"/>
          </a:xfrm>
        </p:grpSpPr>
        <p:sp>
          <p:nvSpPr>
            <p:cNvPr id="4227" name="Rectangle 409"/>
            <p:cNvSpPr>
              <a:spLocks noChangeArrowheads="1"/>
            </p:cNvSpPr>
            <p:nvPr userDrawn="1"/>
          </p:nvSpPr>
          <p:spPr bwMode="auto">
            <a:xfrm>
              <a:off x="5900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8" name="Rectangle 410"/>
            <p:cNvSpPr>
              <a:spLocks noChangeArrowheads="1"/>
            </p:cNvSpPr>
            <p:nvPr userDrawn="1"/>
          </p:nvSpPr>
          <p:spPr bwMode="auto">
            <a:xfrm>
              <a:off x="596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9" name="Rectangle 411"/>
            <p:cNvSpPr>
              <a:spLocks noChangeArrowheads="1"/>
            </p:cNvSpPr>
            <p:nvPr userDrawn="1"/>
          </p:nvSpPr>
          <p:spPr bwMode="auto">
            <a:xfrm>
              <a:off x="603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0" name="Rectangle 412"/>
            <p:cNvSpPr>
              <a:spLocks noChangeArrowheads="1"/>
            </p:cNvSpPr>
            <p:nvPr userDrawn="1"/>
          </p:nvSpPr>
          <p:spPr bwMode="auto">
            <a:xfrm>
              <a:off x="610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1" name="Rectangle 413"/>
            <p:cNvSpPr>
              <a:spLocks noChangeArrowheads="1"/>
            </p:cNvSpPr>
            <p:nvPr userDrawn="1"/>
          </p:nvSpPr>
          <p:spPr bwMode="auto">
            <a:xfrm>
              <a:off x="535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2" name="Rectangle 414"/>
            <p:cNvSpPr>
              <a:spLocks noChangeArrowheads="1"/>
            </p:cNvSpPr>
            <p:nvPr userDrawn="1"/>
          </p:nvSpPr>
          <p:spPr bwMode="auto">
            <a:xfrm>
              <a:off x="5422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3" name="Rectangle 415"/>
            <p:cNvSpPr>
              <a:spLocks noChangeArrowheads="1"/>
            </p:cNvSpPr>
            <p:nvPr userDrawn="1"/>
          </p:nvSpPr>
          <p:spPr bwMode="auto">
            <a:xfrm>
              <a:off x="5490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4" name="Rectangle 416"/>
            <p:cNvSpPr>
              <a:spLocks noChangeArrowheads="1"/>
            </p:cNvSpPr>
            <p:nvPr userDrawn="1"/>
          </p:nvSpPr>
          <p:spPr bwMode="auto">
            <a:xfrm>
              <a:off x="555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5" name="Rectangle 417"/>
            <p:cNvSpPr>
              <a:spLocks noChangeArrowheads="1"/>
            </p:cNvSpPr>
            <p:nvPr userDrawn="1"/>
          </p:nvSpPr>
          <p:spPr bwMode="auto">
            <a:xfrm>
              <a:off x="5627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6" name="Rectangle 418"/>
            <p:cNvSpPr>
              <a:spLocks noChangeArrowheads="1"/>
            </p:cNvSpPr>
            <p:nvPr userDrawn="1"/>
          </p:nvSpPr>
          <p:spPr bwMode="auto">
            <a:xfrm>
              <a:off x="5695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7" name="Rectangle 419"/>
            <p:cNvSpPr>
              <a:spLocks noChangeArrowheads="1"/>
            </p:cNvSpPr>
            <p:nvPr userDrawn="1"/>
          </p:nvSpPr>
          <p:spPr bwMode="auto">
            <a:xfrm>
              <a:off x="5763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8" name="Rectangle 420"/>
            <p:cNvSpPr>
              <a:spLocks noChangeArrowheads="1"/>
            </p:cNvSpPr>
            <p:nvPr userDrawn="1"/>
          </p:nvSpPr>
          <p:spPr bwMode="auto">
            <a:xfrm>
              <a:off x="5831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9" name="Rectangle 421"/>
            <p:cNvSpPr>
              <a:spLocks noChangeArrowheads="1"/>
            </p:cNvSpPr>
            <p:nvPr userDrawn="1"/>
          </p:nvSpPr>
          <p:spPr bwMode="auto">
            <a:xfrm>
              <a:off x="5900" y="142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0" name="Rectangle 422"/>
            <p:cNvSpPr>
              <a:spLocks noChangeArrowheads="1"/>
            </p:cNvSpPr>
            <p:nvPr userDrawn="1"/>
          </p:nvSpPr>
          <p:spPr bwMode="auto">
            <a:xfrm>
              <a:off x="596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1" name="Rectangle 423"/>
            <p:cNvSpPr>
              <a:spLocks noChangeArrowheads="1"/>
            </p:cNvSpPr>
            <p:nvPr userDrawn="1"/>
          </p:nvSpPr>
          <p:spPr bwMode="auto">
            <a:xfrm>
              <a:off x="6036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2" name="Rectangle 424"/>
            <p:cNvSpPr>
              <a:spLocks noChangeArrowheads="1"/>
            </p:cNvSpPr>
            <p:nvPr userDrawn="1"/>
          </p:nvSpPr>
          <p:spPr bwMode="auto">
            <a:xfrm>
              <a:off x="610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3" name="Freeform 425"/>
            <p:cNvSpPr>
              <a:spLocks/>
            </p:cNvSpPr>
            <p:nvPr userDrawn="1"/>
          </p:nvSpPr>
          <p:spPr bwMode="auto">
            <a:xfrm>
              <a:off x="5303" y="1489"/>
              <a:ext cx="16" cy="34"/>
            </a:xfrm>
            <a:custGeom>
              <a:avLst/>
              <a:gdLst>
                <a:gd name="T0" fmla="*/ 49 w 49"/>
                <a:gd name="T1" fmla="*/ 102 h 102"/>
                <a:gd name="T2" fmla="*/ 0 w 49"/>
                <a:gd name="T3" fmla="*/ 102 h 102"/>
                <a:gd name="T4" fmla="*/ 13 w 49"/>
                <a:gd name="T5" fmla="*/ 77 h 102"/>
                <a:gd name="T6" fmla="*/ 25 w 49"/>
                <a:gd name="T7" fmla="*/ 50 h 102"/>
                <a:gd name="T8" fmla="*/ 36 w 49"/>
                <a:gd name="T9" fmla="*/ 25 h 102"/>
                <a:gd name="T10" fmla="*/ 47 w 49"/>
                <a:gd name="T11" fmla="*/ 0 h 102"/>
                <a:gd name="T12" fmla="*/ 49 w 49"/>
                <a:gd name="T13" fmla="*/ 0 h 102"/>
                <a:gd name="T14" fmla="*/ 49 w 49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02">
                  <a:moveTo>
                    <a:pt x="49" y="102"/>
                  </a:moveTo>
                  <a:lnTo>
                    <a:pt x="0" y="102"/>
                  </a:lnTo>
                  <a:lnTo>
                    <a:pt x="13" y="77"/>
                  </a:lnTo>
                  <a:lnTo>
                    <a:pt x="25" y="50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4" name="Rectangle 426"/>
            <p:cNvSpPr>
              <a:spLocks noChangeArrowheads="1"/>
            </p:cNvSpPr>
            <p:nvPr userDrawn="1"/>
          </p:nvSpPr>
          <p:spPr bwMode="auto">
            <a:xfrm>
              <a:off x="535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5" name="Rectangle 427"/>
            <p:cNvSpPr>
              <a:spLocks noChangeArrowheads="1"/>
            </p:cNvSpPr>
            <p:nvPr userDrawn="1"/>
          </p:nvSpPr>
          <p:spPr bwMode="auto">
            <a:xfrm>
              <a:off x="5422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6" name="Rectangle 428"/>
            <p:cNvSpPr>
              <a:spLocks noChangeArrowheads="1"/>
            </p:cNvSpPr>
            <p:nvPr userDrawn="1"/>
          </p:nvSpPr>
          <p:spPr bwMode="auto">
            <a:xfrm>
              <a:off x="5490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7" name="Rectangle 429"/>
            <p:cNvSpPr>
              <a:spLocks noChangeArrowheads="1"/>
            </p:cNvSpPr>
            <p:nvPr userDrawn="1"/>
          </p:nvSpPr>
          <p:spPr bwMode="auto">
            <a:xfrm>
              <a:off x="555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8" name="Rectangle 430"/>
            <p:cNvSpPr>
              <a:spLocks noChangeArrowheads="1"/>
            </p:cNvSpPr>
            <p:nvPr userDrawn="1"/>
          </p:nvSpPr>
          <p:spPr bwMode="auto">
            <a:xfrm>
              <a:off x="5627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9" name="Rectangle 431"/>
            <p:cNvSpPr>
              <a:spLocks noChangeArrowheads="1"/>
            </p:cNvSpPr>
            <p:nvPr userDrawn="1"/>
          </p:nvSpPr>
          <p:spPr bwMode="auto">
            <a:xfrm>
              <a:off x="5695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0" name="Rectangle 432"/>
            <p:cNvSpPr>
              <a:spLocks noChangeArrowheads="1"/>
            </p:cNvSpPr>
            <p:nvPr userDrawn="1"/>
          </p:nvSpPr>
          <p:spPr bwMode="auto">
            <a:xfrm>
              <a:off x="5763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1" name="Rectangle 433"/>
            <p:cNvSpPr>
              <a:spLocks noChangeArrowheads="1"/>
            </p:cNvSpPr>
            <p:nvPr userDrawn="1"/>
          </p:nvSpPr>
          <p:spPr bwMode="auto">
            <a:xfrm>
              <a:off x="5831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2" name="Rectangle 434"/>
            <p:cNvSpPr>
              <a:spLocks noChangeArrowheads="1"/>
            </p:cNvSpPr>
            <p:nvPr userDrawn="1"/>
          </p:nvSpPr>
          <p:spPr bwMode="auto">
            <a:xfrm>
              <a:off x="5900" y="148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3" name="Rectangle 435"/>
            <p:cNvSpPr>
              <a:spLocks noChangeArrowheads="1"/>
            </p:cNvSpPr>
            <p:nvPr userDrawn="1"/>
          </p:nvSpPr>
          <p:spPr bwMode="auto">
            <a:xfrm>
              <a:off x="596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4" name="Rectangle 436"/>
            <p:cNvSpPr>
              <a:spLocks noChangeArrowheads="1"/>
            </p:cNvSpPr>
            <p:nvPr userDrawn="1"/>
          </p:nvSpPr>
          <p:spPr bwMode="auto">
            <a:xfrm>
              <a:off x="6036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5" name="Rectangle 437"/>
            <p:cNvSpPr>
              <a:spLocks noChangeArrowheads="1"/>
            </p:cNvSpPr>
            <p:nvPr userDrawn="1"/>
          </p:nvSpPr>
          <p:spPr bwMode="auto">
            <a:xfrm>
              <a:off x="610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6" name="Rectangle 438"/>
            <p:cNvSpPr>
              <a:spLocks noChangeArrowheads="1"/>
            </p:cNvSpPr>
            <p:nvPr userDrawn="1"/>
          </p:nvSpPr>
          <p:spPr bwMode="auto">
            <a:xfrm>
              <a:off x="528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7" name="Rectangle 439"/>
            <p:cNvSpPr>
              <a:spLocks noChangeArrowheads="1"/>
            </p:cNvSpPr>
            <p:nvPr userDrawn="1"/>
          </p:nvSpPr>
          <p:spPr bwMode="auto">
            <a:xfrm>
              <a:off x="535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8" name="Rectangle 440"/>
            <p:cNvSpPr>
              <a:spLocks noChangeArrowheads="1"/>
            </p:cNvSpPr>
            <p:nvPr userDrawn="1"/>
          </p:nvSpPr>
          <p:spPr bwMode="auto">
            <a:xfrm>
              <a:off x="5422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9" name="Rectangle 441"/>
            <p:cNvSpPr>
              <a:spLocks noChangeArrowheads="1"/>
            </p:cNvSpPr>
            <p:nvPr userDrawn="1"/>
          </p:nvSpPr>
          <p:spPr bwMode="auto">
            <a:xfrm>
              <a:off x="5490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0" name="Rectangle 442"/>
            <p:cNvSpPr>
              <a:spLocks noChangeArrowheads="1"/>
            </p:cNvSpPr>
            <p:nvPr userDrawn="1"/>
          </p:nvSpPr>
          <p:spPr bwMode="auto">
            <a:xfrm>
              <a:off x="555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1" name="Rectangle 443"/>
            <p:cNvSpPr>
              <a:spLocks noChangeArrowheads="1"/>
            </p:cNvSpPr>
            <p:nvPr userDrawn="1"/>
          </p:nvSpPr>
          <p:spPr bwMode="auto">
            <a:xfrm>
              <a:off x="5627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2" name="Rectangle 444"/>
            <p:cNvSpPr>
              <a:spLocks noChangeArrowheads="1"/>
            </p:cNvSpPr>
            <p:nvPr userDrawn="1"/>
          </p:nvSpPr>
          <p:spPr bwMode="auto">
            <a:xfrm>
              <a:off x="569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3" name="Rectangle 445"/>
            <p:cNvSpPr>
              <a:spLocks noChangeArrowheads="1"/>
            </p:cNvSpPr>
            <p:nvPr userDrawn="1"/>
          </p:nvSpPr>
          <p:spPr bwMode="auto">
            <a:xfrm>
              <a:off x="5763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4" name="Rectangle 446"/>
            <p:cNvSpPr>
              <a:spLocks noChangeArrowheads="1"/>
            </p:cNvSpPr>
            <p:nvPr userDrawn="1"/>
          </p:nvSpPr>
          <p:spPr bwMode="auto">
            <a:xfrm>
              <a:off x="5831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5" name="Rectangle 447"/>
            <p:cNvSpPr>
              <a:spLocks noChangeArrowheads="1"/>
            </p:cNvSpPr>
            <p:nvPr userDrawn="1"/>
          </p:nvSpPr>
          <p:spPr bwMode="auto">
            <a:xfrm>
              <a:off x="5900" y="155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6" name="Rectangle 448"/>
            <p:cNvSpPr>
              <a:spLocks noChangeArrowheads="1"/>
            </p:cNvSpPr>
            <p:nvPr userDrawn="1"/>
          </p:nvSpPr>
          <p:spPr bwMode="auto">
            <a:xfrm>
              <a:off x="596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7" name="Rectangle 449"/>
            <p:cNvSpPr>
              <a:spLocks noChangeArrowheads="1"/>
            </p:cNvSpPr>
            <p:nvPr userDrawn="1"/>
          </p:nvSpPr>
          <p:spPr bwMode="auto">
            <a:xfrm>
              <a:off x="6036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8" name="Rectangle 450"/>
            <p:cNvSpPr>
              <a:spLocks noChangeArrowheads="1"/>
            </p:cNvSpPr>
            <p:nvPr userDrawn="1"/>
          </p:nvSpPr>
          <p:spPr bwMode="auto">
            <a:xfrm>
              <a:off x="610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9" name="Freeform 451"/>
            <p:cNvSpPr>
              <a:spLocks/>
            </p:cNvSpPr>
            <p:nvPr userDrawn="1"/>
          </p:nvSpPr>
          <p:spPr bwMode="auto">
            <a:xfrm>
              <a:off x="5217" y="1625"/>
              <a:ext cx="34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81 h 102"/>
                <a:gd name="T6" fmla="*/ 16 w 101"/>
                <a:gd name="T7" fmla="*/ 61 h 102"/>
                <a:gd name="T8" fmla="*/ 32 w 101"/>
                <a:gd name="T9" fmla="*/ 41 h 102"/>
                <a:gd name="T10" fmla="*/ 49 w 101"/>
                <a:gd name="T11" fmla="*/ 21 h 102"/>
                <a:gd name="T12" fmla="*/ 65 w 101"/>
                <a:gd name="T13" fmla="*/ 0 h 102"/>
                <a:gd name="T14" fmla="*/ 101 w 101"/>
                <a:gd name="T15" fmla="*/ 0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81"/>
                  </a:lnTo>
                  <a:lnTo>
                    <a:pt x="16" y="61"/>
                  </a:lnTo>
                  <a:lnTo>
                    <a:pt x="32" y="41"/>
                  </a:lnTo>
                  <a:lnTo>
                    <a:pt x="49" y="21"/>
                  </a:lnTo>
                  <a:lnTo>
                    <a:pt x="65" y="0"/>
                  </a:lnTo>
                  <a:lnTo>
                    <a:pt x="101" y="0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0" name="Rectangle 452"/>
            <p:cNvSpPr>
              <a:spLocks noChangeArrowheads="1"/>
            </p:cNvSpPr>
            <p:nvPr userDrawn="1"/>
          </p:nvSpPr>
          <p:spPr bwMode="auto">
            <a:xfrm>
              <a:off x="528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1" name="Rectangle 453"/>
            <p:cNvSpPr>
              <a:spLocks noChangeArrowheads="1"/>
            </p:cNvSpPr>
            <p:nvPr userDrawn="1"/>
          </p:nvSpPr>
          <p:spPr bwMode="auto">
            <a:xfrm>
              <a:off x="5354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2" name="Rectangle 454"/>
            <p:cNvSpPr>
              <a:spLocks noChangeArrowheads="1"/>
            </p:cNvSpPr>
            <p:nvPr userDrawn="1"/>
          </p:nvSpPr>
          <p:spPr bwMode="auto">
            <a:xfrm>
              <a:off x="5422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3" name="Rectangle 455"/>
            <p:cNvSpPr>
              <a:spLocks noChangeArrowheads="1"/>
            </p:cNvSpPr>
            <p:nvPr userDrawn="1"/>
          </p:nvSpPr>
          <p:spPr bwMode="auto">
            <a:xfrm>
              <a:off x="5490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4" name="Rectangle 456"/>
            <p:cNvSpPr>
              <a:spLocks noChangeArrowheads="1"/>
            </p:cNvSpPr>
            <p:nvPr userDrawn="1"/>
          </p:nvSpPr>
          <p:spPr bwMode="auto">
            <a:xfrm>
              <a:off x="555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5" name="Rectangle 457"/>
            <p:cNvSpPr>
              <a:spLocks noChangeArrowheads="1"/>
            </p:cNvSpPr>
            <p:nvPr userDrawn="1"/>
          </p:nvSpPr>
          <p:spPr bwMode="auto">
            <a:xfrm>
              <a:off x="5627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6" name="Rectangle 458"/>
            <p:cNvSpPr>
              <a:spLocks noChangeArrowheads="1"/>
            </p:cNvSpPr>
            <p:nvPr userDrawn="1"/>
          </p:nvSpPr>
          <p:spPr bwMode="auto">
            <a:xfrm>
              <a:off x="569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7" name="Rectangle 459"/>
            <p:cNvSpPr>
              <a:spLocks noChangeArrowheads="1"/>
            </p:cNvSpPr>
            <p:nvPr userDrawn="1"/>
          </p:nvSpPr>
          <p:spPr bwMode="auto">
            <a:xfrm>
              <a:off x="5763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8" name="Rectangle 460"/>
            <p:cNvSpPr>
              <a:spLocks noChangeArrowheads="1"/>
            </p:cNvSpPr>
            <p:nvPr userDrawn="1"/>
          </p:nvSpPr>
          <p:spPr bwMode="auto">
            <a:xfrm>
              <a:off x="5831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9" name="Rectangle 461"/>
            <p:cNvSpPr>
              <a:spLocks noChangeArrowheads="1"/>
            </p:cNvSpPr>
            <p:nvPr userDrawn="1"/>
          </p:nvSpPr>
          <p:spPr bwMode="auto">
            <a:xfrm>
              <a:off x="5900" y="162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0" name="Rectangle 462"/>
            <p:cNvSpPr>
              <a:spLocks noChangeArrowheads="1"/>
            </p:cNvSpPr>
            <p:nvPr userDrawn="1"/>
          </p:nvSpPr>
          <p:spPr bwMode="auto">
            <a:xfrm>
              <a:off x="596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1" name="Rectangle 463"/>
            <p:cNvSpPr>
              <a:spLocks noChangeArrowheads="1"/>
            </p:cNvSpPr>
            <p:nvPr userDrawn="1"/>
          </p:nvSpPr>
          <p:spPr bwMode="auto">
            <a:xfrm>
              <a:off x="6036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2" name="Freeform 464"/>
            <p:cNvSpPr>
              <a:spLocks/>
            </p:cNvSpPr>
            <p:nvPr userDrawn="1"/>
          </p:nvSpPr>
          <p:spPr bwMode="auto">
            <a:xfrm>
              <a:off x="6104" y="1625"/>
              <a:ext cx="29" cy="34"/>
            </a:xfrm>
            <a:custGeom>
              <a:avLst/>
              <a:gdLst>
                <a:gd name="T0" fmla="*/ 52 w 85"/>
                <a:gd name="T1" fmla="*/ 102 h 102"/>
                <a:gd name="T2" fmla="*/ 0 w 85"/>
                <a:gd name="T3" fmla="*/ 102 h 102"/>
                <a:gd name="T4" fmla="*/ 0 w 85"/>
                <a:gd name="T5" fmla="*/ 0 h 102"/>
                <a:gd name="T6" fmla="*/ 85 w 85"/>
                <a:gd name="T7" fmla="*/ 0 h 102"/>
                <a:gd name="T8" fmla="*/ 77 w 85"/>
                <a:gd name="T9" fmla="*/ 26 h 102"/>
                <a:gd name="T10" fmla="*/ 68 w 85"/>
                <a:gd name="T11" fmla="*/ 51 h 102"/>
                <a:gd name="T12" fmla="*/ 61 w 85"/>
                <a:gd name="T13" fmla="*/ 77 h 102"/>
                <a:gd name="T14" fmla="*/ 52 w 8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02">
                  <a:moveTo>
                    <a:pt x="5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77" y="26"/>
                  </a:lnTo>
                  <a:lnTo>
                    <a:pt x="68" y="51"/>
                  </a:lnTo>
                  <a:lnTo>
                    <a:pt x="61" y="77"/>
                  </a:lnTo>
                  <a:lnTo>
                    <a:pt x="5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3" name="Freeform 465"/>
            <p:cNvSpPr>
              <a:spLocks/>
            </p:cNvSpPr>
            <p:nvPr userDrawn="1"/>
          </p:nvSpPr>
          <p:spPr bwMode="auto">
            <a:xfrm>
              <a:off x="5153" y="1693"/>
              <a:ext cx="30" cy="34"/>
            </a:xfrm>
            <a:custGeom>
              <a:avLst/>
              <a:gdLst>
                <a:gd name="T0" fmla="*/ 90 w 90"/>
                <a:gd name="T1" fmla="*/ 102 h 102"/>
                <a:gd name="T2" fmla="*/ 0 w 90"/>
                <a:gd name="T3" fmla="*/ 102 h 102"/>
                <a:gd name="T4" fmla="*/ 87 w 90"/>
                <a:gd name="T5" fmla="*/ 0 h 102"/>
                <a:gd name="T6" fmla="*/ 90 w 90"/>
                <a:gd name="T7" fmla="*/ 0 h 102"/>
                <a:gd name="T8" fmla="*/ 90 w 90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2">
                  <a:moveTo>
                    <a:pt x="90" y="102"/>
                  </a:moveTo>
                  <a:lnTo>
                    <a:pt x="0" y="102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4" name="Rectangle 466"/>
            <p:cNvSpPr>
              <a:spLocks noChangeArrowheads="1"/>
            </p:cNvSpPr>
            <p:nvPr userDrawn="1"/>
          </p:nvSpPr>
          <p:spPr bwMode="auto">
            <a:xfrm>
              <a:off x="521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5" name="Rectangle 467"/>
            <p:cNvSpPr>
              <a:spLocks noChangeArrowheads="1"/>
            </p:cNvSpPr>
            <p:nvPr userDrawn="1"/>
          </p:nvSpPr>
          <p:spPr bwMode="auto">
            <a:xfrm>
              <a:off x="528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6" name="Rectangle 468"/>
            <p:cNvSpPr>
              <a:spLocks noChangeArrowheads="1"/>
            </p:cNvSpPr>
            <p:nvPr userDrawn="1"/>
          </p:nvSpPr>
          <p:spPr bwMode="auto">
            <a:xfrm>
              <a:off x="5354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7" name="Rectangle 469"/>
            <p:cNvSpPr>
              <a:spLocks noChangeArrowheads="1"/>
            </p:cNvSpPr>
            <p:nvPr userDrawn="1"/>
          </p:nvSpPr>
          <p:spPr bwMode="auto">
            <a:xfrm>
              <a:off x="5422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8" name="Rectangle 470"/>
            <p:cNvSpPr>
              <a:spLocks noChangeArrowheads="1"/>
            </p:cNvSpPr>
            <p:nvPr userDrawn="1"/>
          </p:nvSpPr>
          <p:spPr bwMode="auto">
            <a:xfrm>
              <a:off x="5490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9" name="Rectangle 471"/>
            <p:cNvSpPr>
              <a:spLocks noChangeArrowheads="1"/>
            </p:cNvSpPr>
            <p:nvPr userDrawn="1"/>
          </p:nvSpPr>
          <p:spPr bwMode="auto">
            <a:xfrm>
              <a:off x="555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0" name="Rectangle 472"/>
            <p:cNvSpPr>
              <a:spLocks noChangeArrowheads="1"/>
            </p:cNvSpPr>
            <p:nvPr userDrawn="1"/>
          </p:nvSpPr>
          <p:spPr bwMode="auto">
            <a:xfrm>
              <a:off x="562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1" name="Rectangle 473"/>
            <p:cNvSpPr>
              <a:spLocks noChangeArrowheads="1"/>
            </p:cNvSpPr>
            <p:nvPr userDrawn="1"/>
          </p:nvSpPr>
          <p:spPr bwMode="auto">
            <a:xfrm>
              <a:off x="569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2" name="Rectangle 474"/>
            <p:cNvSpPr>
              <a:spLocks noChangeArrowheads="1"/>
            </p:cNvSpPr>
            <p:nvPr userDrawn="1"/>
          </p:nvSpPr>
          <p:spPr bwMode="auto">
            <a:xfrm>
              <a:off x="5763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3" name="Rectangle 475"/>
            <p:cNvSpPr>
              <a:spLocks noChangeArrowheads="1"/>
            </p:cNvSpPr>
            <p:nvPr userDrawn="1"/>
          </p:nvSpPr>
          <p:spPr bwMode="auto">
            <a:xfrm>
              <a:off x="5831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4" name="Rectangle 476"/>
            <p:cNvSpPr>
              <a:spLocks noChangeArrowheads="1"/>
            </p:cNvSpPr>
            <p:nvPr userDrawn="1"/>
          </p:nvSpPr>
          <p:spPr bwMode="auto">
            <a:xfrm>
              <a:off x="5900" y="169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5" name="Rectangle 477"/>
            <p:cNvSpPr>
              <a:spLocks noChangeArrowheads="1"/>
            </p:cNvSpPr>
            <p:nvPr userDrawn="1"/>
          </p:nvSpPr>
          <p:spPr bwMode="auto">
            <a:xfrm>
              <a:off x="596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6" name="Rectangle 478"/>
            <p:cNvSpPr>
              <a:spLocks noChangeArrowheads="1"/>
            </p:cNvSpPr>
            <p:nvPr userDrawn="1"/>
          </p:nvSpPr>
          <p:spPr bwMode="auto">
            <a:xfrm>
              <a:off x="6036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7" name="Freeform 479"/>
            <p:cNvSpPr>
              <a:spLocks/>
            </p:cNvSpPr>
            <p:nvPr userDrawn="1"/>
          </p:nvSpPr>
          <p:spPr bwMode="auto">
            <a:xfrm>
              <a:off x="6104" y="1693"/>
              <a:ext cx="5" cy="13"/>
            </a:xfrm>
            <a:custGeom>
              <a:avLst/>
              <a:gdLst>
                <a:gd name="T0" fmla="*/ 0 w 15"/>
                <a:gd name="T1" fmla="*/ 39 h 39"/>
                <a:gd name="T2" fmla="*/ 0 w 15"/>
                <a:gd name="T3" fmla="*/ 0 h 39"/>
                <a:gd name="T4" fmla="*/ 15 w 15"/>
                <a:gd name="T5" fmla="*/ 0 h 39"/>
                <a:gd name="T6" fmla="*/ 12 w 15"/>
                <a:gd name="T7" fmla="*/ 10 h 39"/>
                <a:gd name="T8" fmla="*/ 7 w 15"/>
                <a:gd name="T9" fmla="*/ 19 h 39"/>
                <a:gd name="T10" fmla="*/ 4 w 15"/>
                <a:gd name="T11" fmla="*/ 29 h 39"/>
                <a:gd name="T12" fmla="*/ 0 w 1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9">
                  <a:moveTo>
                    <a:pt x="0" y="3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2" y="10"/>
                  </a:lnTo>
                  <a:lnTo>
                    <a:pt x="7" y="19"/>
                  </a:lnTo>
                  <a:lnTo>
                    <a:pt x="4" y="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8" name="Freeform 480"/>
            <p:cNvSpPr>
              <a:spLocks/>
            </p:cNvSpPr>
            <p:nvPr userDrawn="1"/>
          </p:nvSpPr>
          <p:spPr bwMode="auto">
            <a:xfrm>
              <a:off x="5095" y="1772"/>
              <a:ext cx="20" cy="23"/>
            </a:xfrm>
            <a:custGeom>
              <a:avLst/>
              <a:gdLst>
                <a:gd name="T0" fmla="*/ 60 w 60"/>
                <a:gd name="T1" fmla="*/ 69 h 69"/>
                <a:gd name="T2" fmla="*/ 0 w 60"/>
                <a:gd name="T3" fmla="*/ 69 h 69"/>
                <a:gd name="T4" fmla="*/ 60 w 60"/>
                <a:gd name="T5" fmla="*/ 0 h 69"/>
                <a:gd name="T6" fmla="*/ 60 w 6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9">
                  <a:moveTo>
                    <a:pt x="60" y="69"/>
                  </a:moveTo>
                  <a:lnTo>
                    <a:pt x="0" y="69"/>
                  </a:lnTo>
                  <a:lnTo>
                    <a:pt x="60" y="0"/>
                  </a:lnTo>
                  <a:lnTo>
                    <a:pt x="60" y="6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9" name="Rectangle 481"/>
            <p:cNvSpPr>
              <a:spLocks noChangeArrowheads="1"/>
            </p:cNvSpPr>
            <p:nvPr userDrawn="1"/>
          </p:nvSpPr>
          <p:spPr bwMode="auto">
            <a:xfrm>
              <a:off x="5149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0" name="Rectangle 482"/>
            <p:cNvSpPr>
              <a:spLocks noChangeArrowheads="1"/>
            </p:cNvSpPr>
            <p:nvPr userDrawn="1"/>
          </p:nvSpPr>
          <p:spPr bwMode="auto">
            <a:xfrm>
              <a:off x="521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1" name="Rectangle 483"/>
            <p:cNvSpPr>
              <a:spLocks noChangeArrowheads="1"/>
            </p:cNvSpPr>
            <p:nvPr userDrawn="1"/>
          </p:nvSpPr>
          <p:spPr bwMode="auto">
            <a:xfrm>
              <a:off x="528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2" name="Rectangle 484"/>
            <p:cNvSpPr>
              <a:spLocks noChangeArrowheads="1"/>
            </p:cNvSpPr>
            <p:nvPr userDrawn="1"/>
          </p:nvSpPr>
          <p:spPr bwMode="auto">
            <a:xfrm>
              <a:off x="5354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3" name="Rectangle 485"/>
            <p:cNvSpPr>
              <a:spLocks noChangeArrowheads="1"/>
            </p:cNvSpPr>
            <p:nvPr userDrawn="1"/>
          </p:nvSpPr>
          <p:spPr bwMode="auto">
            <a:xfrm>
              <a:off x="5422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4" name="Rectangle 486"/>
            <p:cNvSpPr>
              <a:spLocks noChangeArrowheads="1"/>
            </p:cNvSpPr>
            <p:nvPr userDrawn="1"/>
          </p:nvSpPr>
          <p:spPr bwMode="auto">
            <a:xfrm>
              <a:off x="5490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5" name="Rectangle 487"/>
            <p:cNvSpPr>
              <a:spLocks noChangeArrowheads="1"/>
            </p:cNvSpPr>
            <p:nvPr userDrawn="1"/>
          </p:nvSpPr>
          <p:spPr bwMode="auto">
            <a:xfrm>
              <a:off x="555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6" name="Rectangle 488"/>
            <p:cNvSpPr>
              <a:spLocks noChangeArrowheads="1"/>
            </p:cNvSpPr>
            <p:nvPr userDrawn="1"/>
          </p:nvSpPr>
          <p:spPr bwMode="auto">
            <a:xfrm>
              <a:off x="562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7" name="Rectangle 489"/>
            <p:cNvSpPr>
              <a:spLocks noChangeArrowheads="1"/>
            </p:cNvSpPr>
            <p:nvPr userDrawn="1"/>
          </p:nvSpPr>
          <p:spPr bwMode="auto">
            <a:xfrm>
              <a:off x="569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8" name="Rectangle 490"/>
            <p:cNvSpPr>
              <a:spLocks noChangeArrowheads="1"/>
            </p:cNvSpPr>
            <p:nvPr userDrawn="1"/>
          </p:nvSpPr>
          <p:spPr bwMode="auto">
            <a:xfrm>
              <a:off x="5763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9" name="Rectangle 491"/>
            <p:cNvSpPr>
              <a:spLocks noChangeArrowheads="1"/>
            </p:cNvSpPr>
            <p:nvPr userDrawn="1"/>
          </p:nvSpPr>
          <p:spPr bwMode="auto">
            <a:xfrm>
              <a:off x="5831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0" name="Rectangle 492"/>
            <p:cNvSpPr>
              <a:spLocks noChangeArrowheads="1"/>
            </p:cNvSpPr>
            <p:nvPr userDrawn="1"/>
          </p:nvSpPr>
          <p:spPr bwMode="auto">
            <a:xfrm>
              <a:off x="5900" y="1762"/>
              <a:ext cx="33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1" name="Rectangle 493"/>
            <p:cNvSpPr>
              <a:spLocks noChangeArrowheads="1"/>
            </p:cNvSpPr>
            <p:nvPr userDrawn="1"/>
          </p:nvSpPr>
          <p:spPr bwMode="auto">
            <a:xfrm>
              <a:off x="596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2" name="Freeform 494"/>
            <p:cNvSpPr>
              <a:spLocks/>
            </p:cNvSpPr>
            <p:nvPr userDrawn="1"/>
          </p:nvSpPr>
          <p:spPr bwMode="auto">
            <a:xfrm>
              <a:off x="6036" y="1762"/>
              <a:ext cx="34" cy="33"/>
            </a:xfrm>
            <a:custGeom>
              <a:avLst/>
              <a:gdLst>
                <a:gd name="T0" fmla="*/ 83 w 102"/>
                <a:gd name="T1" fmla="*/ 101 h 101"/>
                <a:gd name="T2" fmla="*/ 0 w 102"/>
                <a:gd name="T3" fmla="*/ 101 h 101"/>
                <a:gd name="T4" fmla="*/ 0 w 102"/>
                <a:gd name="T5" fmla="*/ 0 h 101"/>
                <a:gd name="T6" fmla="*/ 102 w 102"/>
                <a:gd name="T7" fmla="*/ 0 h 101"/>
                <a:gd name="T8" fmla="*/ 102 w 102"/>
                <a:gd name="T9" fmla="*/ 63 h 101"/>
                <a:gd name="T10" fmla="*/ 98 w 102"/>
                <a:gd name="T11" fmla="*/ 73 h 101"/>
                <a:gd name="T12" fmla="*/ 92 w 102"/>
                <a:gd name="T13" fmla="*/ 81 h 101"/>
                <a:gd name="T14" fmla="*/ 88 w 102"/>
                <a:gd name="T15" fmla="*/ 91 h 101"/>
                <a:gd name="T16" fmla="*/ 83 w 102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83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63"/>
                  </a:lnTo>
                  <a:lnTo>
                    <a:pt x="98" y="73"/>
                  </a:lnTo>
                  <a:lnTo>
                    <a:pt x="92" y="81"/>
                  </a:lnTo>
                  <a:lnTo>
                    <a:pt x="88" y="91"/>
                  </a:lnTo>
                  <a:lnTo>
                    <a:pt x="8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3" name="Freeform 495"/>
            <p:cNvSpPr>
              <a:spLocks/>
            </p:cNvSpPr>
            <p:nvPr userDrawn="1"/>
          </p:nvSpPr>
          <p:spPr bwMode="auto">
            <a:xfrm>
              <a:off x="5037" y="1852"/>
              <a:ext cx="9" cy="12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34 h 34"/>
                <a:gd name="T4" fmla="*/ 29 w 29"/>
                <a:gd name="T5" fmla="*/ 0 h 34"/>
                <a:gd name="T6" fmla="*/ 29 w 29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34"/>
                  </a:lnTo>
                  <a:lnTo>
                    <a:pt x="29" y="0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4" name="Rectangle 496"/>
            <p:cNvSpPr>
              <a:spLocks noChangeArrowheads="1"/>
            </p:cNvSpPr>
            <p:nvPr userDrawn="1"/>
          </p:nvSpPr>
          <p:spPr bwMode="auto">
            <a:xfrm>
              <a:off x="508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5" name="Rectangle 497"/>
            <p:cNvSpPr>
              <a:spLocks noChangeArrowheads="1"/>
            </p:cNvSpPr>
            <p:nvPr userDrawn="1"/>
          </p:nvSpPr>
          <p:spPr bwMode="auto">
            <a:xfrm>
              <a:off x="5149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6" name="Rectangle 498"/>
            <p:cNvSpPr>
              <a:spLocks noChangeArrowheads="1"/>
            </p:cNvSpPr>
            <p:nvPr userDrawn="1"/>
          </p:nvSpPr>
          <p:spPr bwMode="auto">
            <a:xfrm>
              <a:off x="521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7" name="Rectangle 499"/>
            <p:cNvSpPr>
              <a:spLocks noChangeArrowheads="1"/>
            </p:cNvSpPr>
            <p:nvPr userDrawn="1"/>
          </p:nvSpPr>
          <p:spPr bwMode="auto">
            <a:xfrm>
              <a:off x="528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8" name="Rectangle 500"/>
            <p:cNvSpPr>
              <a:spLocks noChangeArrowheads="1"/>
            </p:cNvSpPr>
            <p:nvPr userDrawn="1"/>
          </p:nvSpPr>
          <p:spPr bwMode="auto">
            <a:xfrm>
              <a:off x="5354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9" name="Rectangle 501"/>
            <p:cNvSpPr>
              <a:spLocks noChangeArrowheads="1"/>
            </p:cNvSpPr>
            <p:nvPr userDrawn="1"/>
          </p:nvSpPr>
          <p:spPr bwMode="auto">
            <a:xfrm>
              <a:off x="5422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0" name="Rectangle 502"/>
            <p:cNvSpPr>
              <a:spLocks noChangeArrowheads="1"/>
            </p:cNvSpPr>
            <p:nvPr userDrawn="1"/>
          </p:nvSpPr>
          <p:spPr bwMode="auto">
            <a:xfrm>
              <a:off x="5490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1" name="Rectangle 503"/>
            <p:cNvSpPr>
              <a:spLocks noChangeArrowheads="1"/>
            </p:cNvSpPr>
            <p:nvPr userDrawn="1"/>
          </p:nvSpPr>
          <p:spPr bwMode="auto">
            <a:xfrm>
              <a:off x="555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2" name="Rectangle 504"/>
            <p:cNvSpPr>
              <a:spLocks noChangeArrowheads="1"/>
            </p:cNvSpPr>
            <p:nvPr userDrawn="1"/>
          </p:nvSpPr>
          <p:spPr bwMode="auto">
            <a:xfrm>
              <a:off x="562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3" name="Rectangle 505"/>
            <p:cNvSpPr>
              <a:spLocks noChangeArrowheads="1"/>
            </p:cNvSpPr>
            <p:nvPr userDrawn="1"/>
          </p:nvSpPr>
          <p:spPr bwMode="auto">
            <a:xfrm>
              <a:off x="569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4" name="Rectangle 506"/>
            <p:cNvSpPr>
              <a:spLocks noChangeArrowheads="1"/>
            </p:cNvSpPr>
            <p:nvPr userDrawn="1"/>
          </p:nvSpPr>
          <p:spPr bwMode="auto">
            <a:xfrm>
              <a:off x="5763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5" name="Rectangle 507"/>
            <p:cNvSpPr>
              <a:spLocks noChangeArrowheads="1"/>
            </p:cNvSpPr>
            <p:nvPr userDrawn="1"/>
          </p:nvSpPr>
          <p:spPr bwMode="auto">
            <a:xfrm>
              <a:off x="583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6" name="Rectangle 508"/>
            <p:cNvSpPr>
              <a:spLocks noChangeArrowheads="1"/>
            </p:cNvSpPr>
            <p:nvPr userDrawn="1"/>
          </p:nvSpPr>
          <p:spPr bwMode="auto">
            <a:xfrm>
              <a:off x="5900" y="1829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7" name="Rectangle 509"/>
            <p:cNvSpPr>
              <a:spLocks noChangeArrowheads="1"/>
            </p:cNvSpPr>
            <p:nvPr userDrawn="1"/>
          </p:nvSpPr>
          <p:spPr bwMode="auto">
            <a:xfrm>
              <a:off x="596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8" name="Freeform 510"/>
            <p:cNvSpPr>
              <a:spLocks/>
            </p:cNvSpPr>
            <p:nvPr userDrawn="1"/>
          </p:nvSpPr>
          <p:spPr bwMode="auto">
            <a:xfrm>
              <a:off x="6036" y="1829"/>
              <a:ext cx="9" cy="16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0 h 48"/>
                <a:gd name="T4" fmla="*/ 27 w 27"/>
                <a:gd name="T5" fmla="*/ 0 h 48"/>
                <a:gd name="T6" fmla="*/ 21 w 27"/>
                <a:gd name="T7" fmla="*/ 12 h 48"/>
                <a:gd name="T8" fmla="*/ 14 w 27"/>
                <a:gd name="T9" fmla="*/ 24 h 48"/>
                <a:gd name="T10" fmla="*/ 7 w 27"/>
                <a:gd name="T11" fmla="*/ 36 h 48"/>
                <a:gd name="T12" fmla="*/ 0 w 2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1" y="12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9" name="Rectangle 511"/>
            <p:cNvSpPr>
              <a:spLocks noChangeArrowheads="1"/>
            </p:cNvSpPr>
            <p:nvPr userDrawn="1"/>
          </p:nvSpPr>
          <p:spPr bwMode="auto">
            <a:xfrm>
              <a:off x="501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0" name="Rectangle 512"/>
            <p:cNvSpPr>
              <a:spLocks noChangeArrowheads="1"/>
            </p:cNvSpPr>
            <p:nvPr userDrawn="1"/>
          </p:nvSpPr>
          <p:spPr bwMode="auto">
            <a:xfrm>
              <a:off x="508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1" name="Rectangle 513"/>
            <p:cNvSpPr>
              <a:spLocks noChangeArrowheads="1"/>
            </p:cNvSpPr>
            <p:nvPr userDrawn="1"/>
          </p:nvSpPr>
          <p:spPr bwMode="auto">
            <a:xfrm>
              <a:off x="5149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2" name="Rectangle 514"/>
            <p:cNvSpPr>
              <a:spLocks noChangeArrowheads="1"/>
            </p:cNvSpPr>
            <p:nvPr userDrawn="1"/>
          </p:nvSpPr>
          <p:spPr bwMode="auto">
            <a:xfrm>
              <a:off x="521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3" name="Rectangle 515"/>
            <p:cNvSpPr>
              <a:spLocks noChangeArrowheads="1"/>
            </p:cNvSpPr>
            <p:nvPr userDrawn="1"/>
          </p:nvSpPr>
          <p:spPr bwMode="auto">
            <a:xfrm>
              <a:off x="528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4" name="Rectangle 516"/>
            <p:cNvSpPr>
              <a:spLocks noChangeArrowheads="1"/>
            </p:cNvSpPr>
            <p:nvPr userDrawn="1"/>
          </p:nvSpPr>
          <p:spPr bwMode="auto">
            <a:xfrm>
              <a:off x="5354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5" name="Rectangle 517"/>
            <p:cNvSpPr>
              <a:spLocks noChangeArrowheads="1"/>
            </p:cNvSpPr>
            <p:nvPr userDrawn="1"/>
          </p:nvSpPr>
          <p:spPr bwMode="auto">
            <a:xfrm>
              <a:off x="542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6" name="Rectangle 518"/>
            <p:cNvSpPr>
              <a:spLocks noChangeArrowheads="1"/>
            </p:cNvSpPr>
            <p:nvPr userDrawn="1"/>
          </p:nvSpPr>
          <p:spPr bwMode="auto">
            <a:xfrm>
              <a:off x="5490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7" name="Rectangle 519"/>
            <p:cNvSpPr>
              <a:spLocks noChangeArrowheads="1"/>
            </p:cNvSpPr>
            <p:nvPr userDrawn="1"/>
          </p:nvSpPr>
          <p:spPr bwMode="auto">
            <a:xfrm>
              <a:off x="5558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8" name="Rectangle 520"/>
            <p:cNvSpPr>
              <a:spLocks noChangeArrowheads="1"/>
            </p:cNvSpPr>
            <p:nvPr userDrawn="1"/>
          </p:nvSpPr>
          <p:spPr bwMode="auto">
            <a:xfrm>
              <a:off x="562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9" name="Rectangle 521"/>
            <p:cNvSpPr>
              <a:spLocks noChangeArrowheads="1"/>
            </p:cNvSpPr>
            <p:nvPr userDrawn="1"/>
          </p:nvSpPr>
          <p:spPr bwMode="auto">
            <a:xfrm>
              <a:off x="569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0" name="Rectangle 522"/>
            <p:cNvSpPr>
              <a:spLocks noChangeArrowheads="1"/>
            </p:cNvSpPr>
            <p:nvPr userDrawn="1"/>
          </p:nvSpPr>
          <p:spPr bwMode="auto">
            <a:xfrm>
              <a:off x="5763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1" name="Rectangle 523"/>
            <p:cNvSpPr>
              <a:spLocks noChangeArrowheads="1"/>
            </p:cNvSpPr>
            <p:nvPr userDrawn="1"/>
          </p:nvSpPr>
          <p:spPr bwMode="auto">
            <a:xfrm>
              <a:off x="583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2" name="Rectangle 524"/>
            <p:cNvSpPr>
              <a:spLocks noChangeArrowheads="1"/>
            </p:cNvSpPr>
            <p:nvPr userDrawn="1"/>
          </p:nvSpPr>
          <p:spPr bwMode="auto">
            <a:xfrm>
              <a:off x="5900" y="1897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3" name="Freeform 525"/>
            <p:cNvSpPr>
              <a:spLocks/>
            </p:cNvSpPr>
            <p:nvPr userDrawn="1"/>
          </p:nvSpPr>
          <p:spPr bwMode="auto">
            <a:xfrm>
              <a:off x="5968" y="1897"/>
              <a:ext cx="34" cy="35"/>
            </a:xfrm>
            <a:custGeom>
              <a:avLst/>
              <a:gdLst>
                <a:gd name="T0" fmla="*/ 40 w 101"/>
                <a:gd name="T1" fmla="*/ 103 h 103"/>
                <a:gd name="T2" fmla="*/ 0 w 101"/>
                <a:gd name="T3" fmla="*/ 103 h 103"/>
                <a:gd name="T4" fmla="*/ 0 w 101"/>
                <a:gd name="T5" fmla="*/ 0 h 103"/>
                <a:gd name="T6" fmla="*/ 101 w 101"/>
                <a:gd name="T7" fmla="*/ 0 h 103"/>
                <a:gd name="T8" fmla="*/ 101 w 101"/>
                <a:gd name="T9" fmla="*/ 11 h 103"/>
                <a:gd name="T10" fmla="*/ 86 w 101"/>
                <a:gd name="T11" fmla="*/ 34 h 103"/>
                <a:gd name="T12" fmla="*/ 72 w 101"/>
                <a:gd name="T13" fmla="*/ 57 h 103"/>
                <a:gd name="T14" fmla="*/ 57 w 101"/>
                <a:gd name="T15" fmla="*/ 80 h 103"/>
                <a:gd name="T16" fmla="*/ 40 w 101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3">
                  <a:moveTo>
                    <a:pt x="40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11"/>
                  </a:lnTo>
                  <a:lnTo>
                    <a:pt x="86" y="34"/>
                  </a:lnTo>
                  <a:lnTo>
                    <a:pt x="72" y="57"/>
                  </a:lnTo>
                  <a:lnTo>
                    <a:pt x="57" y="80"/>
                  </a:lnTo>
                  <a:lnTo>
                    <a:pt x="40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4" name="Freeform 526"/>
            <p:cNvSpPr>
              <a:spLocks/>
            </p:cNvSpPr>
            <p:nvPr userDrawn="1"/>
          </p:nvSpPr>
          <p:spPr bwMode="auto">
            <a:xfrm>
              <a:off x="4944" y="1966"/>
              <a:ext cx="34" cy="33"/>
            </a:xfrm>
            <a:custGeom>
              <a:avLst/>
              <a:gdLst>
                <a:gd name="T0" fmla="*/ 102 w 102"/>
                <a:gd name="T1" fmla="*/ 101 h 101"/>
                <a:gd name="T2" fmla="*/ 0 w 102"/>
                <a:gd name="T3" fmla="*/ 101 h 101"/>
                <a:gd name="T4" fmla="*/ 0 w 102"/>
                <a:gd name="T5" fmla="*/ 19 h 101"/>
                <a:gd name="T6" fmla="*/ 17 w 102"/>
                <a:gd name="T7" fmla="*/ 0 h 101"/>
                <a:gd name="T8" fmla="*/ 102 w 102"/>
                <a:gd name="T9" fmla="*/ 0 h 101"/>
                <a:gd name="T10" fmla="*/ 102 w 102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lnTo>
                    <a:pt x="0" y="101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102" y="0"/>
                  </a:lnTo>
                  <a:lnTo>
                    <a:pt x="102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5" name="Rectangle 527"/>
            <p:cNvSpPr>
              <a:spLocks noChangeArrowheads="1"/>
            </p:cNvSpPr>
            <p:nvPr userDrawn="1"/>
          </p:nvSpPr>
          <p:spPr bwMode="auto">
            <a:xfrm>
              <a:off x="501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6" name="Rectangle 528"/>
            <p:cNvSpPr>
              <a:spLocks noChangeArrowheads="1"/>
            </p:cNvSpPr>
            <p:nvPr userDrawn="1"/>
          </p:nvSpPr>
          <p:spPr bwMode="auto">
            <a:xfrm>
              <a:off x="508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7" name="Rectangle 529"/>
            <p:cNvSpPr>
              <a:spLocks noChangeArrowheads="1"/>
            </p:cNvSpPr>
            <p:nvPr userDrawn="1"/>
          </p:nvSpPr>
          <p:spPr bwMode="auto">
            <a:xfrm>
              <a:off x="5149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8" name="Rectangle 530"/>
            <p:cNvSpPr>
              <a:spLocks noChangeArrowheads="1"/>
            </p:cNvSpPr>
            <p:nvPr userDrawn="1"/>
          </p:nvSpPr>
          <p:spPr bwMode="auto">
            <a:xfrm>
              <a:off x="521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9" name="Rectangle 531"/>
            <p:cNvSpPr>
              <a:spLocks noChangeArrowheads="1"/>
            </p:cNvSpPr>
            <p:nvPr userDrawn="1"/>
          </p:nvSpPr>
          <p:spPr bwMode="auto">
            <a:xfrm>
              <a:off x="528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0" name="Rectangle 532"/>
            <p:cNvSpPr>
              <a:spLocks noChangeArrowheads="1"/>
            </p:cNvSpPr>
            <p:nvPr userDrawn="1"/>
          </p:nvSpPr>
          <p:spPr bwMode="auto">
            <a:xfrm>
              <a:off x="5354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1" name="Rectangle 533"/>
            <p:cNvSpPr>
              <a:spLocks noChangeArrowheads="1"/>
            </p:cNvSpPr>
            <p:nvPr userDrawn="1"/>
          </p:nvSpPr>
          <p:spPr bwMode="auto">
            <a:xfrm>
              <a:off x="542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2" name="Rectangle 534"/>
            <p:cNvSpPr>
              <a:spLocks noChangeArrowheads="1"/>
            </p:cNvSpPr>
            <p:nvPr userDrawn="1"/>
          </p:nvSpPr>
          <p:spPr bwMode="auto">
            <a:xfrm>
              <a:off x="5490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3" name="Rectangle 535"/>
            <p:cNvSpPr>
              <a:spLocks noChangeArrowheads="1"/>
            </p:cNvSpPr>
            <p:nvPr userDrawn="1"/>
          </p:nvSpPr>
          <p:spPr bwMode="auto">
            <a:xfrm>
              <a:off x="5558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4" name="Rectangle 536"/>
            <p:cNvSpPr>
              <a:spLocks noChangeArrowheads="1"/>
            </p:cNvSpPr>
            <p:nvPr userDrawn="1"/>
          </p:nvSpPr>
          <p:spPr bwMode="auto">
            <a:xfrm>
              <a:off x="562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5" name="Rectangle 537"/>
            <p:cNvSpPr>
              <a:spLocks noChangeArrowheads="1"/>
            </p:cNvSpPr>
            <p:nvPr userDrawn="1"/>
          </p:nvSpPr>
          <p:spPr bwMode="auto">
            <a:xfrm>
              <a:off x="569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6" name="Rectangle 538"/>
            <p:cNvSpPr>
              <a:spLocks noChangeArrowheads="1"/>
            </p:cNvSpPr>
            <p:nvPr userDrawn="1"/>
          </p:nvSpPr>
          <p:spPr bwMode="auto">
            <a:xfrm>
              <a:off x="5763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7" name="Rectangle 539"/>
            <p:cNvSpPr>
              <a:spLocks noChangeArrowheads="1"/>
            </p:cNvSpPr>
            <p:nvPr userDrawn="1"/>
          </p:nvSpPr>
          <p:spPr bwMode="auto">
            <a:xfrm>
              <a:off x="583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8" name="Freeform 540"/>
            <p:cNvSpPr>
              <a:spLocks/>
            </p:cNvSpPr>
            <p:nvPr userDrawn="1"/>
          </p:nvSpPr>
          <p:spPr bwMode="auto">
            <a:xfrm>
              <a:off x="5900" y="1966"/>
              <a:ext cx="33" cy="33"/>
            </a:xfrm>
            <a:custGeom>
              <a:avLst/>
              <a:gdLst>
                <a:gd name="T0" fmla="*/ 99 w 101"/>
                <a:gd name="T1" fmla="*/ 101 h 101"/>
                <a:gd name="T2" fmla="*/ 0 w 101"/>
                <a:gd name="T3" fmla="*/ 101 h 101"/>
                <a:gd name="T4" fmla="*/ 0 w 101"/>
                <a:gd name="T5" fmla="*/ 0 h 101"/>
                <a:gd name="T6" fmla="*/ 101 w 101"/>
                <a:gd name="T7" fmla="*/ 0 h 101"/>
                <a:gd name="T8" fmla="*/ 101 w 101"/>
                <a:gd name="T9" fmla="*/ 97 h 101"/>
                <a:gd name="T10" fmla="*/ 99 w 101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1">
                  <a:moveTo>
                    <a:pt x="99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97"/>
                  </a:lnTo>
                  <a:lnTo>
                    <a:pt x="99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9" name="Freeform 541"/>
            <p:cNvSpPr>
              <a:spLocks/>
            </p:cNvSpPr>
            <p:nvPr userDrawn="1"/>
          </p:nvSpPr>
          <p:spPr bwMode="auto">
            <a:xfrm>
              <a:off x="4876" y="2034"/>
              <a:ext cx="34" cy="33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55 h 101"/>
                <a:gd name="T6" fmla="*/ 48 w 103"/>
                <a:gd name="T7" fmla="*/ 0 h 101"/>
                <a:gd name="T8" fmla="*/ 103 w 103"/>
                <a:gd name="T9" fmla="*/ 0 h 101"/>
                <a:gd name="T10" fmla="*/ 103 w 103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55"/>
                  </a:lnTo>
                  <a:lnTo>
                    <a:pt x="48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0" name="Rectangle 542"/>
            <p:cNvSpPr>
              <a:spLocks noChangeArrowheads="1"/>
            </p:cNvSpPr>
            <p:nvPr userDrawn="1"/>
          </p:nvSpPr>
          <p:spPr bwMode="auto">
            <a:xfrm>
              <a:off x="494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1" name="Rectangle 543"/>
            <p:cNvSpPr>
              <a:spLocks noChangeArrowheads="1"/>
            </p:cNvSpPr>
            <p:nvPr userDrawn="1"/>
          </p:nvSpPr>
          <p:spPr bwMode="auto">
            <a:xfrm>
              <a:off x="501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2" name="Rectangle 544"/>
            <p:cNvSpPr>
              <a:spLocks noChangeArrowheads="1"/>
            </p:cNvSpPr>
            <p:nvPr userDrawn="1"/>
          </p:nvSpPr>
          <p:spPr bwMode="auto">
            <a:xfrm>
              <a:off x="508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3" name="Rectangle 545"/>
            <p:cNvSpPr>
              <a:spLocks noChangeArrowheads="1"/>
            </p:cNvSpPr>
            <p:nvPr userDrawn="1"/>
          </p:nvSpPr>
          <p:spPr bwMode="auto">
            <a:xfrm>
              <a:off x="5149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4" name="Rectangle 546"/>
            <p:cNvSpPr>
              <a:spLocks noChangeArrowheads="1"/>
            </p:cNvSpPr>
            <p:nvPr userDrawn="1"/>
          </p:nvSpPr>
          <p:spPr bwMode="auto">
            <a:xfrm>
              <a:off x="521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5" name="Rectangle 547"/>
            <p:cNvSpPr>
              <a:spLocks noChangeArrowheads="1"/>
            </p:cNvSpPr>
            <p:nvPr userDrawn="1"/>
          </p:nvSpPr>
          <p:spPr bwMode="auto">
            <a:xfrm>
              <a:off x="528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6" name="Rectangle 548"/>
            <p:cNvSpPr>
              <a:spLocks noChangeArrowheads="1"/>
            </p:cNvSpPr>
            <p:nvPr userDrawn="1"/>
          </p:nvSpPr>
          <p:spPr bwMode="auto">
            <a:xfrm>
              <a:off x="535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7" name="Rectangle 549"/>
            <p:cNvSpPr>
              <a:spLocks noChangeArrowheads="1"/>
            </p:cNvSpPr>
            <p:nvPr userDrawn="1"/>
          </p:nvSpPr>
          <p:spPr bwMode="auto">
            <a:xfrm>
              <a:off x="542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8" name="Rectangle 550"/>
            <p:cNvSpPr>
              <a:spLocks noChangeArrowheads="1"/>
            </p:cNvSpPr>
            <p:nvPr userDrawn="1"/>
          </p:nvSpPr>
          <p:spPr bwMode="auto">
            <a:xfrm>
              <a:off x="5490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9" name="Rectangle 551"/>
            <p:cNvSpPr>
              <a:spLocks noChangeArrowheads="1"/>
            </p:cNvSpPr>
            <p:nvPr userDrawn="1"/>
          </p:nvSpPr>
          <p:spPr bwMode="auto">
            <a:xfrm>
              <a:off x="5558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0" name="Rectangle 552"/>
            <p:cNvSpPr>
              <a:spLocks noChangeArrowheads="1"/>
            </p:cNvSpPr>
            <p:nvPr userDrawn="1"/>
          </p:nvSpPr>
          <p:spPr bwMode="auto">
            <a:xfrm>
              <a:off x="562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1" name="Rectangle 553"/>
            <p:cNvSpPr>
              <a:spLocks noChangeArrowheads="1"/>
            </p:cNvSpPr>
            <p:nvPr userDrawn="1"/>
          </p:nvSpPr>
          <p:spPr bwMode="auto">
            <a:xfrm>
              <a:off x="569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2" name="Rectangle 554"/>
            <p:cNvSpPr>
              <a:spLocks noChangeArrowheads="1"/>
            </p:cNvSpPr>
            <p:nvPr userDrawn="1"/>
          </p:nvSpPr>
          <p:spPr bwMode="auto">
            <a:xfrm>
              <a:off x="5763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3" name="Rectangle 555"/>
            <p:cNvSpPr>
              <a:spLocks noChangeArrowheads="1"/>
            </p:cNvSpPr>
            <p:nvPr userDrawn="1"/>
          </p:nvSpPr>
          <p:spPr bwMode="auto">
            <a:xfrm>
              <a:off x="583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4" name="Freeform 556"/>
            <p:cNvSpPr>
              <a:spLocks/>
            </p:cNvSpPr>
            <p:nvPr userDrawn="1"/>
          </p:nvSpPr>
          <p:spPr bwMode="auto">
            <a:xfrm>
              <a:off x="5900" y="2034"/>
              <a:ext cx="7" cy="8"/>
            </a:xfrm>
            <a:custGeom>
              <a:avLst/>
              <a:gdLst>
                <a:gd name="T0" fmla="*/ 0 w 21"/>
                <a:gd name="T1" fmla="*/ 25 h 25"/>
                <a:gd name="T2" fmla="*/ 0 w 21"/>
                <a:gd name="T3" fmla="*/ 0 h 25"/>
                <a:gd name="T4" fmla="*/ 21 w 21"/>
                <a:gd name="T5" fmla="*/ 0 h 25"/>
                <a:gd name="T6" fmla="*/ 0 w 2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5">
                  <a:moveTo>
                    <a:pt x="0" y="25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5" name="Freeform 557"/>
            <p:cNvSpPr>
              <a:spLocks/>
            </p:cNvSpPr>
            <p:nvPr userDrawn="1"/>
          </p:nvSpPr>
          <p:spPr bwMode="auto">
            <a:xfrm>
              <a:off x="4808" y="2102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19 w 102"/>
                <a:gd name="T5" fmla="*/ 76 h 102"/>
                <a:gd name="T6" fmla="*/ 39 w 102"/>
                <a:gd name="T7" fmla="*/ 51 h 102"/>
                <a:gd name="T8" fmla="*/ 59 w 102"/>
                <a:gd name="T9" fmla="*/ 26 h 102"/>
                <a:gd name="T10" fmla="*/ 80 w 102"/>
                <a:gd name="T11" fmla="*/ 0 h 102"/>
                <a:gd name="T12" fmla="*/ 102 w 102"/>
                <a:gd name="T13" fmla="*/ 0 h 102"/>
                <a:gd name="T14" fmla="*/ 102 w 10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19" y="76"/>
                  </a:lnTo>
                  <a:lnTo>
                    <a:pt x="39" y="51"/>
                  </a:lnTo>
                  <a:lnTo>
                    <a:pt x="59" y="26"/>
                  </a:lnTo>
                  <a:lnTo>
                    <a:pt x="80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6" name="Rectangle 558"/>
            <p:cNvSpPr>
              <a:spLocks noChangeArrowheads="1"/>
            </p:cNvSpPr>
            <p:nvPr userDrawn="1"/>
          </p:nvSpPr>
          <p:spPr bwMode="auto">
            <a:xfrm>
              <a:off x="4876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7" name="Rectangle 559"/>
            <p:cNvSpPr>
              <a:spLocks noChangeArrowheads="1"/>
            </p:cNvSpPr>
            <p:nvPr userDrawn="1"/>
          </p:nvSpPr>
          <p:spPr bwMode="auto">
            <a:xfrm>
              <a:off x="494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8" name="Rectangle 560"/>
            <p:cNvSpPr>
              <a:spLocks noChangeArrowheads="1"/>
            </p:cNvSpPr>
            <p:nvPr userDrawn="1"/>
          </p:nvSpPr>
          <p:spPr bwMode="auto">
            <a:xfrm>
              <a:off x="501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9" name="Rectangle 561"/>
            <p:cNvSpPr>
              <a:spLocks noChangeArrowheads="1"/>
            </p:cNvSpPr>
            <p:nvPr userDrawn="1"/>
          </p:nvSpPr>
          <p:spPr bwMode="auto">
            <a:xfrm>
              <a:off x="5081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0" name="Rectangle 562"/>
            <p:cNvSpPr>
              <a:spLocks noChangeArrowheads="1"/>
            </p:cNvSpPr>
            <p:nvPr userDrawn="1"/>
          </p:nvSpPr>
          <p:spPr bwMode="auto">
            <a:xfrm>
              <a:off x="5149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1" name="Rectangle 563"/>
            <p:cNvSpPr>
              <a:spLocks noChangeArrowheads="1"/>
            </p:cNvSpPr>
            <p:nvPr userDrawn="1"/>
          </p:nvSpPr>
          <p:spPr bwMode="auto">
            <a:xfrm>
              <a:off x="521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2" name="Rectangle 564"/>
            <p:cNvSpPr>
              <a:spLocks noChangeArrowheads="1"/>
            </p:cNvSpPr>
            <p:nvPr userDrawn="1"/>
          </p:nvSpPr>
          <p:spPr bwMode="auto">
            <a:xfrm>
              <a:off x="528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3" name="Rectangle 565"/>
            <p:cNvSpPr>
              <a:spLocks noChangeArrowheads="1"/>
            </p:cNvSpPr>
            <p:nvPr userDrawn="1"/>
          </p:nvSpPr>
          <p:spPr bwMode="auto">
            <a:xfrm>
              <a:off x="535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4" name="Rectangle 566"/>
            <p:cNvSpPr>
              <a:spLocks noChangeArrowheads="1"/>
            </p:cNvSpPr>
            <p:nvPr userDrawn="1"/>
          </p:nvSpPr>
          <p:spPr bwMode="auto">
            <a:xfrm>
              <a:off x="542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5" name="Rectangle 567"/>
            <p:cNvSpPr>
              <a:spLocks noChangeArrowheads="1"/>
            </p:cNvSpPr>
            <p:nvPr userDrawn="1"/>
          </p:nvSpPr>
          <p:spPr bwMode="auto">
            <a:xfrm>
              <a:off x="5490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6" name="Rectangle 568"/>
            <p:cNvSpPr>
              <a:spLocks noChangeArrowheads="1"/>
            </p:cNvSpPr>
            <p:nvPr userDrawn="1"/>
          </p:nvSpPr>
          <p:spPr bwMode="auto">
            <a:xfrm>
              <a:off x="5558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7" name="Rectangle 569"/>
            <p:cNvSpPr>
              <a:spLocks noChangeArrowheads="1"/>
            </p:cNvSpPr>
            <p:nvPr userDrawn="1"/>
          </p:nvSpPr>
          <p:spPr bwMode="auto">
            <a:xfrm>
              <a:off x="562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8" name="Rectangle 570"/>
            <p:cNvSpPr>
              <a:spLocks noChangeArrowheads="1"/>
            </p:cNvSpPr>
            <p:nvPr userDrawn="1"/>
          </p:nvSpPr>
          <p:spPr bwMode="auto">
            <a:xfrm>
              <a:off x="569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9" name="Rectangle 571"/>
            <p:cNvSpPr>
              <a:spLocks noChangeArrowheads="1"/>
            </p:cNvSpPr>
            <p:nvPr userDrawn="1"/>
          </p:nvSpPr>
          <p:spPr bwMode="auto">
            <a:xfrm>
              <a:off x="5763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0" name="Freeform 572"/>
            <p:cNvSpPr>
              <a:spLocks/>
            </p:cNvSpPr>
            <p:nvPr userDrawn="1"/>
          </p:nvSpPr>
          <p:spPr bwMode="auto">
            <a:xfrm>
              <a:off x="5831" y="2102"/>
              <a:ext cx="21" cy="26"/>
            </a:xfrm>
            <a:custGeom>
              <a:avLst/>
              <a:gdLst>
                <a:gd name="T0" fmla="*/ 0 w 63"/>
                <a:gd name="T1" fmla="*/ 79 h 79"/>
                <a:gd name="T2" fmla="*/ 0 w 63"/>
                <a:gd name="T3" fmla="*/ 0 h 79"/>
                <a:gd name="T4" fmla="*/ 63 w 63"/>
                <a:gd name="T5" fmla="*/ 0 h 79"/>
                <a:gd name="T6" fmla="*/ 0 w 6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79">
                  <a:moveTo>
                    <a:pt x="0" y="79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1" name="Freeform 573"/>
            <p:cNvSpPr>
              <a:spLocks/>
            </p:cNvSpPr>
            <p:nvPr userDrawn="1"/>
          </p:nvSpPr>
          <p:spPr bwMode="auto">
            <a:xfrm>
              <a:off x="4762" y="2185"/>
              <a:ext cx="11" cy="19"/>
            </a:xfrm>
            <a:custGeom>
              <a:avLst/>
              <a:gdLst>
                <a:gd name="T0" fmla="*/ 35 w 35"/>
                <a:gd name="T1" fmla="*/ 57 h 57"/>
                <a:gd name="T2" fmla="*/ 0 w 35"/>
                <a:gd name="T3" fmla="*/ 57 h 57"/>
                <a:gd name="T4" fmla="*/ 9 w 35"/>
                <a:gd name="T5" fmla="*/ 43 h 57"/>
                <a:gd name="T6" fmla="*/ 17 w 35"/>
                <a:gd name="T7" fmla="*/ 28 h 57"/>
                <a:gd name="T8" fmla="*/ 26 w 35"/>
                <a:gd name="T9" fmla="*/ 14 h 57"/>
                <a:gd name="T10" fmla="*/ 35 w 35"/>
                <a:gd name="T11" fmla="*/ 0 h 57"/>
                <a:gd name="T12" fmla="*/ 35 w 3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7">
                  <a:moveTo>
                    <a:pt x="35" y="57"/>
                  </a:moveTo>
                  <a:lnTo>
                    <a:pt x="0" y="57"/>
                  </a:lnTo>
                  <a:lnTo>
                    <a:pt x="9" y="43"/>
                  </a:lnTo>
                  <a:lnTo>
                    <a:pt x="17" y="28"/>
                  </a:lnTo>
                  <a:lnTo>
                    <a:pt x="26" y="14"/>
                  </a:lnTo>
                  <a:lnTo>
                    <a:pt x="35" y="0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2" name="Rectangle 574"/>
            <p:cNvSpPr>
              <a:spLocks noChangeArrowheads="1"/>
            </p:cNvSpPr>
            <p:nvPr userDrawn="1"/>
          </p:nvSpPr>
          <p:spPr bwMode="auto">
            <a:xfrm>
              <a:off x="480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3" name="Rectangle 575"/>
            <p:cNvSpPr>
              <a:spLocks noChangeArrowheads="1"/>
            </p:cNvSpPr>
            <p:nvPr userDrawn="1"/>
          </p:nvSpPr>
          <p:spPr bwMode="auto">
            <a:xfrm>
              <a:off x="4876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4" name="Rectangle 576"/>
            <p:cNvSpPr>
              <a:spLocks noChangeArrowheads="1"/>
            </p:cNvSpPr>
            <p:nvPr userDrawn="1"/>
          </p:nvSpPr>
          <p:spPr bwMode="auto">
            <a:xfrm>
              <a:off x="494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5" name="Rectangle 577"/>
            <p:cNvSpPr>
              <a:spLocks noChangeArrowheads="1"/>
            </p:cNvSpPr>
            <p:nvPr userDrawn="1"/>
          </p:nvSpPr>
          <p:spPr bwMode="auto">
            <a:xfrm>
              <a:off x="501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6" name="Rectangle 578"/>
            <p:cNvSpPr>
              <a:spLocks noChangeArrowheads="1"/>
            </p:cNvSpPr>
            <p:nvPr userDrawn="1"/>
          </p:nvSpPr>
          <p:spPr bwMode="auto">
            <a:xfrm>
              <a:off x="5081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7" name="Rectangle 579"/>
            <p:cNvSpPr>
              <a:spLocks noChangeArrowheads="1"/>
            </p:cNvSpPr>
            <p:nvPr userDrawn="1"/>
          </p:nvSpPr>
          <p:spPr bwMode="auto">
            <a:xfrm>
              <a:off x="5149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8" name="Rectangle 580"/>
            <p:cNvSpPr>
              <a:spLocks noChangeArrowheads="1"/>
            </p:cNvSpPr>
            <p:nvPr userDrawn="1"/>
          </p:nvSpPr>
          <p:spPr bwMode="auto">
            <a:xfrm>
              <a:off x="521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9" name="Rectangle 581"/>
            <p:cNvSpPr>
              <a:spLocks noChangeArrowheads="1"/>
            </p:cNvSpPr>
            <p:nvPr userDrawn="1"/>
          </p:nvSpPr>
          <p:spPr bwMode="auto">
            <a:xfrm>
              <a:off x="528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0" name="Rectangle 582"/>
            <p:cNvSpPr>
              <a:spLocks noChangeArrowheads="1"/>
            </p:cNvSpPr>
            <p:nvPr userDrawn="1"/>
          </p:nvSpPr>
          <p:spPr bwMode="auto">
            <a:xfrm>
              <a:off x="535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1" name="Rectangle 583"/>
            <p:cNvSpPr>
              <a:spLocks noChangeArrowheads="1"/>
            </p:cNvSpPr>
            <p:nvPr userDrawn="1"/>
          </p:nvSpPr>
          <p:spPr bwMode="auto">
            <a:xfrm>
              <a:off x="542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2" name="Rectangle 584"/>
            <p:cNvSpPr>
              <a:spLocks noChangeArrowheads="1"/>
            </p:cNvSpPr>
            <p:nvPr userDrawn="1"/>
          </p:nvSpPr>
          <p:spPr bwMode="auto">
            <a:xfrm>
              <a:off x="5490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3" name="Rectangle 585"/>
            <p:cNvSpPr>
              <a:spLocks noChangeArrowheads="1"/>
            </p:cNvSpPr>
            <p:nvPr userDrawn="1"/>
          </p:nvSpPr>
          <p:spPr bwMode="auto">
            <a:xfrm>
              <a:off x="555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4" name="Rectangle 586"/>
            <p:cNvSpPr>
              <a:spLocks noChangeArrowheads="1"/>
            </p:cNvSpPr>
            <p:nvPr userDrawn="1"/>
          </p:nvSpPr>
          <p:spPr bwMode="auto">
            <a:xfrm>
              <a:off x="562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5" name="Rectangle 587"/>
            <p:cNvSpPr>
              <a:spLocks noChangeArrowheads="1"/>
            </p:cNvSpPr>
            <p:nvPr userDrawn="1"/>
          </p:nvSpPr>
          <p:spPr bwMode="auto">
            <a:xfrm>
              <a:off x="569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6" name="Freeform 588"/>
            <p:cNvSpPr>
              <a:spLocks/>
            </p:cNvSpPr>
            <p:nvPr userDrawn="1"/>
          </p:nvSpPr>
          <p:spPr bwMode="auto">
            <a:xfrm>
              <a:off x="5763" y="2169"/>
              <a:ext cx="34" cy="35"/>
            </a:xfrm>
            <a:custGeom>
              <a:avLst/>
              <a:gdLst>
                <a:gd name="T0" fmla="*/ 25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6 h 103"/>
                <a:gd name="T10" fmla="*/ 25 w 10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3">
                  <a:moveTo>
                    <a:pt x="25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6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7" name="Freeform 589"/>
            <p:cNvSpPr>
              <a:spLocks/>
            </p:cNvSpPr>
            <p:nvPr userDrawn="1"/>
          </p:nvSpPr>
          <p:spPr bwMode="auto">
            <a:xfrm>
              <a:off x="4739" y="2238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13 h 102"/>
                <a:gd name="T6" fmla="*/ 4 w 102"/>
                <a:gd name="T7" fmla="*/ 7 h 102"/>
                <a:gd name="T8" fmla="*/ 8 w 102"/>
                <a:gd name="T9" fmla="*/ 0 h 102"/>
                <a:gd name="T10" fmla="*/ 102 w 102"/>
                <a:gd name="T11" fmla="*/ 0 h 102"/>
                <a:gd name="T12" fmla="*/ 102 w 102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8" name="Rectangle 590"/>
            <p:cNvSpPr>
              <a:spLocks noChangeArrowheads="1"/>
            </p:cNvSpPr>
            <p:nvPr userDrawn="1"/>
          </p:nvSpPr>
          <p:spPr bwMode="auto">
            <a:xfrm>
              <a:off x="480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9" name="Rectangle 591"/>
            <p:cNvSpPr>
              <a:spLocks noChangeArrowheads="1"/>
            </p:cNvSpPr>
            <p:nvPr userDrawn="1"/>
          </p:nvSpPr>
          <p:spPr bwMode="auto">
            <a:xfrm>
              <a:off x="4876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0" name="Rectangle 592"/>
            <p:cNvSpPr>
              <a:spLocks noChangeArrowheads="1"/>
            </p:cNvSpPr>
            <p:nvPr userDrawn="1"/>
          </p:nvSpPr>
          <p:spPr bwMode="auto">
            <a:xfrm>
              <a:off x="494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1" name="Rectangle 593"/>
            <p:cNvSpPr>
              <a:spLocks noChangeArrowheads="1"/>
            </p:cNvSpPr>
            <p:nvPr userDrawn="1"/>
          </p:nvSpPr>
          <p:spPr bwMode="auto">
            <a:xfrm>
              <a:off x="501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2" name="Rectangle 594"/>
            <p:cNvSpPr>
              <a:spLocks noChangeArrowheads="1"/>
            </p:cNvSpPr>
            <p:nvPr userDrawn="1"/>
          </p:nvSpPr>
          <p:spPr bwMode="auto">
            <a:xfrm>
              <a:off x="5081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3" name="Rectangle 595"/>
            <p:cNvSpPr>
              <a:spLocks noChangeArrowheads="1"/>
            </p:cNvSpPr>
            <p:nvPr userDrawn="1"/>
          </p:nvSpPr>
          <p:spPr bwMode="auto">
            <a:xfrm>
              <a:off x="5149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4" name="Rectangle 596"/>
            <p:cNvSpPr>
              <a:spLocks noChangeArrowheads="1"/>
            </p:cNvSpPr>
            <p:nvPr userDrawn="1"/>
          </p:nvSpPr>
          <p:spPr bwMode="auto">
            <a:xfrm>
              <a:off x="521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5" name="Rectangle 597"/>
            <p:cNvSpPr>
              <a:spLocks noChangeArrowheads="1"/>
            </p:cNvSpPr>
            <p:nvPr userDrawn="1"/>
          </p:nvSpPr>
          <p:spPr bwMode="auto">
            <a:xfrm>
              <a:off x="5285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6" name="Rectangle 598"/>
            <p:cNvSpPr>
              <a:spLocks noChangeArrowheads="1"/>
            </p:cNvSpPr>
            <p:nvPr userDrawn="1"/>
          </p:nvSpPr>
          <p:spPr bwMode="auto">
            <a:xfrm>
              <a:off x="535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7" name="Rectangle 599"/>
            <p:cNvSpPr>
              <a:spLocks noChangeArrowheads="1"/>
            </p:cNvSpPr>
            <p:nvPr userDrawn="1"/>
          </p:nvSpPr>
          <p:spPr bwMode="auto">
            <a:xfrm>
              <a:off x="542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8" name="Rectangle 600"/>
            <p:cNvSpPr>
              <a:spLocks noChangeArrowheads="1"/>
            </p:cNvSpPr>
            <p:nvPr userDrawn="1"/>
          </p:nvSpPr>
          <p:spPr bwMode="auto">
            <a:xfrm>
              <a:off x="5490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9" name="Rectangle 601"/>
            <p:cNvSpPr>
              <a:spLocks noChangeArrowheads="1"/>
            </p:cNvSpPr>
            <p:nvPr userDrawn="1"/>
          </p:nvSpPr>
          <p:spPr bwMode="auto">
            <a:xfrm>
              <a:off x="555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0" name="Rectangle 602"/>
            <p:cNvSpPr>
              <a:spLocks noChangeArrowheads="1"/>
            </p:cNvSpPr>
            <p:nvPr userDrawn="1"/>
          </p:nvSpPr>
          <p:spPr bwMode="auto">
            <a:xfrm>
              <a:off x="562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1" name="Freeform 603"/>
            <p:cNvSpPr>
              <a:spLocks/>
            </p:cNvSpPr>
            <p:nvPr userDrawn="1"/>
          </p:nvSpPr>
          <p:spPr bwMode="auto">
            <a:xfrm>
              <a:off x="5695" y="2238"/>
              <a:ext cx="34" cy="34"/>
            </a:xfrm>
            <a:custGeom>
              <a:avLst/>
              <a:gdLst>
                <a:gd name="T0" fmla="*/ 68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59 h 102"/>
                <a:gd name="T10" fmla="*/ 68 w 10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68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59"/>
                  </a:lnTo>
                  <a:lnTo>
                    <a:pt x="6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2" name="Freeform 604"/>
            <p:cNvSpPr>
              <a:spLocks/>
            </p:cNvSpPr>
            <p:nvPr userDrawn="1"/>
          </p:nvSpPr>
          <p:spPr bwMode="auto">
            <a:xfrm>
              <a:off x="4696" y="2316"/>
              <a:ext cx="9" cy="24"/>
            </a:xfrm>
            <a:custGeom>
              <a:avLst/>
              <a:gdLst>
                <a:gd name="T0" fmla="*/ 26 w 26"/>
                <a:gd name="T1" fmla="*/ 72 h 72"/>
                <a:gd name="T2" fmla="*/ 0 w 26"/>
                <a:gd name="T3" fmla="*/ 72 h 72"/>
                <a:gd name="T4" fmla="*/ 6 w 26"/>
                <a:gd name="T5" fmla="*/ 54 h 72"/>
                <a:gd name="T6" fmla="*/ 13 w 26"/>
                <a:gd name="T7" fmla="*/ 36 h 72"/>
                <a:gd name="T8" fmla="*/ 19 w 26"/>
                <a:gd name="T9" fmla="*/ 18 h 72"/>
                <a:gd name="T10" fmla="*/ 26 w 26"/>
                <a:gd name="T11" fmla="*/ 0 h 72"/>
                <a:gd name="T12" fmla="*/ 26 w 2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2">
                  <a:moveTo>
                    <a:pt x="26" y="72"/>
                  </a:moveTo>
                  <a:lnTo>
                    <a:pt x="0" y="72"/>
                  </a:lnTo>
                  <a:lnTo>
                    <a:pt x="6" y="54"/>
                  </a:lnTo>
                  <a:lnTo>
                    <a:pt x="13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3" name="Rectangle 605"/>
            <p:cNvSpPr>
              <a:spLocks noChangeArrowheads="1"/>
            </p:cNvSpPr>
            <p:nvPr userDrawn="1"/>
          </p:nvSpPr>
          <p:spPr bwMode="auto">
            <a:xfrm>
              <a:off x="473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4" name="Rectangle 606"/>
            <p:cNvSpPr>
              <a:spLocks noChangeArrowheads="1"/>
            </p:cNvSpPr>
            <p:nvPr userDrawn="1"/>
          </p:nvSpPr>
          <p:spPr bwMode="auto">
            <a:xfrm>
              <a:off x="480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5" name="Rectangle 607"/>
            <p:cNvSpPr>
              <a:spLocks noChangeArrowheads="1"/>
            </p:cNvSpPr>
            <p:nvPr userDrawn="1"/>
          </p:nvSpPr>
          <p:spPr bwMode="auto">
            <a:xfrm>
              <a:off x="4876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6" name="Rectangle 608"/>
            <p:cNvSpPr>
              <a:spLocks noChangeArrowheads="1"/>
            </p:cNvSpPr>
            <p:nvPr userDrawn="1"/>
          </p:nvSpPr>
          <p:spPr bwMode="auto">
            <a:xfrm>
              <a:off x="494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8" name="Group 810"/>
          <p:cNvGrpSpPr>
            <a:grpSpLocks/>
          </p:cNvGrpSpPr>
          <p:nvPr userDrawn="1"/>
        </p:nvGrpSpPr>
        <p:grpSpPr bwMode="auto">
          <a:xfrm>
            <a:off x="7415214" y="3671662"/>
            <a:ext cx="1571625" cy="2320925"/>
            <a:chOff x="4671" y="2306"/>
            <a:chExt cx="990" cy="1462"/>
          </a:xfrm>
        </p:grpSpPr>
        <p:sp>
          <p:nvSpPr>
            <p:cNvPr id="2062" name="Rectangle 610"/>
            <p:cNvSpPr>
              <a:spLocks noChangeArrowheads="1"/>
            </p:cNvSpPr>
            <p:nvPr userDrawn="1"/>
          </p:nvSpPr>
          <p:spPr bwMode="auto">
            <a:xfrm>
              <a:off x="501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3" name="Rectangle 611"/>
            <p:cNvSpPr>
              <a:spLocks noChangeArrowheads="1"/>
            </p:cNvSpPr>
            <p:nvPr userDrawn="1"/>
          </p:nvSpPr>
          <p:spPr bwMode="auto">
            <a:xfrm>
              <a:off x="5081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4" name="Rectangle 612"/>
            <p:cNvSpPr>
              <a:spLocks noChangeArrowheads="1"/>
            </p:cNvSpPr>
            <p:nvPr userDrawn="1"/>
          </p:nvSpPr>
          <p:spPr bwMode="auto">
            <a:xfrm>
              <a:off x="514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5" name="Rectangle 613"/>
            <p:cNvSpPr>
              <a:spLocks noChangeArrowheads="1"/>
            </p:cNvSpPr>
            <p:nvPr userDrawn="1"/>
          </p:nvSpPr>
          <p:spPr bwMode="auto">
            <a:xfrm>
              <a:off x="521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6" name="Rectangle 614"/>
            <p:cNvSpPr>
              <a:spLocks noChangeArrowheads="1"/>
            </p:cNvSpPr>
            <p:nvPr userDrawn="1"/>
          </p:nvSpPr>
          <p:spPr bwMode="auto">
            <a:xfrm>
              <a:off x="5285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7" name="Rectangle 615"/>
            <p:cNvSpPr>
              <a:spLocks noChangeArrowheads="1"/>
            </p:cNvSpPr>
            <p:nvPr userDrawn="1"/>
          </p:nvSpPr>
          <p:spPr bwMode="auto">
            <a:xfrm>
              <a:off x="535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8" name="Rectangle 616"/>
            <p:cNvSpPr>
              <a:spLocks noChangeArrowheads="1"/>
            </p:cNvSpPr>
            <p:nvPr userDrawn="1"/>
          </p:nvSpPr>
          <p:spPr bwMode="auto">
            <a:xfrm>
              <a:off x="542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9" name="Rectangle 617"/>
            <p:cNvSpPr>
              <a:spLocks noChangeArrowheads="1"/>
            </p:cNvSpPr>
            <p:nvPr userDrawn="1"/>
          </p:nvSpPr>
          <p:spPr bwMode="auto">
            <a:xfrm>
              <a:off x="5490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0" name="Rectangle 618"/>
            <p:cNvSpPr>
              <a:spLocks noChangeArrowheads="1"/>
            </p:cNvSpPr>
            <p:nvPr userDrawn="1"/>
          </p:nvSpPr>
          <p:spPr bwMode="auto">
            <a:xfrm>
              <a:off x="555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1" name="Rectangle 619"/>
            <p:cNvSpPr>
              <a:spLocks noChangeArrowheads="1"/>
            </p:cNvSpPr>
            <p:nvPr userDrawn="1"/>
          </p:nvSpPr>
          <p:spPr bwMode="auto">
            <a:xfrm>
              <a:off x="562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2" name="Freeform 620"/>
            <p:cNvSpPr>
              <a:spLocks/>
            </p:cNvSpPr>
            <p:nvPr userDrawn="1"/>
          </p:nvSpPr>
          <p:spPr bwMode="auto">
            <a:xfrm>
              <a:off x="4676" y="2374"/>
              <a:ext cx="29" cy="34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102 h 102"/>
                <a:gd name="T4" fmla="*/ 6 w 87"/>
                <a:gd name="T5" fmla="*/ 76 h 102"/>
                <a:gd name="T6" fmla="*/ 13 w 87"/>
                <a:gd name="T7" fmla="*/ 51 h 102"/>
                <a:gd name="T8" fmla="*/ 20 w 87"/>
                <a:gd name="T9" fmla="*/ 25 h 102"/>
                <a:gd name="T10" fmla="*/ 28 w 87"/>
                <a:gd name="T11" fmla="*/ 0 h 102"/>
                <a:gd name="T12" fmla="*/ 87 w 87"/>
                <a:gd name="T13" fmla="*/ 0 h 102"/>
                <a:gd name="T14" fmla="*/ 87 w 87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102"/>
                  </a:lnTo>
                  <a:lnTo>
                    <a:pt x="6" y="76"/>
                  </a:lnTo>
                  <a:lnTo>
                    <a:pt x="13" y="51"/>
                  </a:lnTo>
                  <a:lnTo>
                    <a:pt x="20" y="25"/>
                  </a:lnTo>
                  <a:lnTo>
                    <a:pt x="28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3" name="Rectangle 621"/>
            <p:cNvSpPr>
              <a:spLocks noChangeArrowheads="1"/>
            </p:cNvSpPr>
            <p:nvPr userDrawn="1"/>
          </p:nvSpPr>
          <p:spPr bwMode="auto">
            <a:xfrm>
              <a:off x="473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4" name="Rectangle 622"/>
            <p:cNvSpPr>
              <a:spLocks noChangeArrowheads="1"/>
            </p:cNvSpPr>
            <p:nvPr userDrawn="1"/>
          </p:nvSpPr>
          <p:spPr bwMode="auto">
            <a:xfrm>
              <a:off x="480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5" name="Rectangle 623"/>
            <p:cNvSpPr>
              <a:spLocks noChangeArrowheads="1"/>
            </p:cNvSpPr>
            <p:nvPr userDrawn="1"/>
          </p:nvSpPr>
          <p:spPr bwMode="auto">
            <a:xfrm>
              <a:off x="4876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6" name="Rectangle 624"/>
            <p:cNvSpPr>
              <a:spLocks noChangeArrowheads="1"/>
            </p:cNvSpPr>
            <p:nvPr userDrawn="1"/>
          </p:nvSpPr>
          <p:spPr bwMode="auto">
            <a:xfrm>
              <a:off x="494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7" name="Rectangle 625"/>
            <p:cNvSpPr>
              <a:spLocks noChangeArrowheads="1"/>
            </p:cNvSpPr>
            <p:nvPr userDrawn="1"/>
          </p:nvSpPr>
          <p:spPr bwMode="auto">
            <a:xfrm>
              <a:off x="501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8" name="Rectangle 626"/>
            <p:cNvSpPr>
              <a:spLocks noChangeArrowheads="1"/>
            </p:cNvSpPr>
            <p:nvPr userDrawn="1"/>
          </p:nvSpPr>
          <p:spPr bwMode="auto">
            <a:xfrm>
              <a:off x="5081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9" name="Rectangle 627"/>
            <p:cNvSpPr>
              <a:spLocks noChangeArrowheads="1"/>
            </p:cNvSpPr>
            <p:nvPr userDrawn="1"/>
          </p:nvSpPr>
          <p:spPr bwMode="auto">
            <a:xfrm>
              <a:off x="514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6" name="Rectangle 628"/>
            <p:cNvSpPr>
              <a:spLocks noChangeArrowheads="1"/>
            </p:cNvSpPr>
            <p:nvPr userDrawn="1"/>
          </p:nvSpPr>
          <p:spPr bwMode="auto">
            <a:xfrm>
              <a:off x="5217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7" name="Rectangle 629"/>
            <p:cNvSpPr>
              <a:spLocks noChangeArrowheads="1"/>
            </p:cNvSpPr>
            <p:nvPr userDrawn="1"/>
          </p:nvSpPr>
          <p:spPr bwMode="auto">
            <a:xfrm>
              <a:off x="5285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9" name="Rectangle 630"/>
            <p:cNvSpPr>
              <a:spLocks noChangeArrowheads="1"/>
            </p:cNvSpPr>
            <p:nvPr userDrawn="1"/>
          </p:nvSpPr>
          <p:spPr bwMode="auto">
            <a:xfrm>
              <a:off x="535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0" name="Rectangle 631"/>
            <p:cNvSpPr>
              <a:spLocks noChangeArrowheads="1"/>
            </p:cNvSpPr>
            <p:nvPr userDrawn="1"/>
          </p:nvSpPr>
          <p:spPr bwMode="auto">
            <a:xfrm>
              <a:off x="542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1" name="Rectangle 632"/>
            <p:cNvSpPr>
              <a:spLocks noChangeArrowheads="1"/>
            </p:cNvSpPr>
            <p:nvPr userDrawn="1"/>
          </p:nvSpPr>
          <p:spPr bwMode="auto">
            <a:xfrm>
              <a:off x="5490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2" name="Rectangle 633"/>
            <p:cNvSpPr>
              <a:spLocks noChangeArrowheads="1"/>
            </p:cNvSpPr>
            <p:nvPr userDrawn="1"/>
          </p:nvSpPr>
          <p:spPr bwMode="auto">
            <a:xfrm>
              <a:off x="555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3" name="Freeform 634"/>
            <p:cNvSpPr>
              <a:spLocks/>
            </p:cNvSpPr>
            <p:nvPr userDrawn="1"/>
          </p:nvSpPr>
          <p:spPr bwMode="auto">
            <a:xfrm>
              <a:off x="5627" y="2374"/>
              <a:ext cx="10" cy="12"/>
            </a:xfrm>
            <a:custGeom>
              <a:avLst/>
              <a:gdLst>
                <a:gd name="T0" fmla="*/ 0 w 30"/>
                <a:gd name="T1" fmla="*/ 38 h 38"/>
                <a:gd name="T2" fmla="*/ 0 w 30"/>
                <a:gd name="T3" fmla="*/ 0 h 38"/>
                <a:gd name="T4" fmla="*/ 30 w 30"/>
                <a:gd name="T5" fmla="*/ 0 h 38"/>
                <a:gd name="T6" fmla="*/ 0 w 30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3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4" name="Rectangle 635"/>
            <p:cNvSpPr>
              <a:spLocks noChangeArrowheads="1"/>
            </p:cNvSpPr>
            <p:nvPr userDrawn="1"/>
          </p:nvSpPr>
          <p:spPr bwMode="auto">
            <a:xfrm>
              <a:off x="467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5" name="Rectangle 636"/>
            <p:cNvSpPr>
              <a:spLocks noChangeArrowheads="1"/>
            </p:cNvSpPr>
            <p:nvPr userDrawn="1"/>
          </p:nvSpPr>
          <p:spPr bwMode="auto">
            <a:xfrm>
              <a:off x="473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6" name="Rectangle 637"/>
            <p:cNvSpPr>
              <a:spLocks noChangeArrowheads="1"/>
            </p:cNvSpPr>
            <p:nvPr userDrawn="1"/>
          </p:nvSpPr>
          <p:spPr bwMode="auto">
            <a:xfrm>
              <a:off x="4808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7" name="Rectangle 638"/>
            <p:cNvSpPr>
              <a:spLocks noChangeArrowheads="1"/>
            </p:cNvSpPr>
            <p:nvPr userDrawn="1"/>
          </p:nvSpPr>
          <p:spPr bwMode="auto">
            <a:xfrm>
              <a:off x="4876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8" name="Rectangle 639"/>
            <p:cNvSpPr>
              <a:spLocks noChangeArrowheads="1"/>
            </p:cNvSpPr>
            <p:nvPr userDrawn="1"/>
          </p:nvSpPr>
          <p:spPr bwMode="auto">
            <a:xfrm>
              <a:off x="494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9" name="Rectangle 640"/>
            <p:cNvSpPr>
              <a:spLocks noChangeArrowheads="1"/>
            </p:cNvSpPr>
            <p:nvPr userDrawn="1"/>
          </p:nvSpPr>
          <p:spPr bwMode="auto">
            <a:xfrm>
              <a:off x="501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0" name="Rectangle 641"/>
            <p:cNvSpPr>
              <a:spLocks noChangeArrowheads="1"/>
            </p:cNvSpPr>
            <p:nvPr userDrawn="1"/>
          </p:nvSpPr>
          <p:spPr bwMode="auto">
            <a:xfrm>
              <a:off x="508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1" name="Rectangle 642"/>
            <p:cNvSpPr>
              <a:spLocks noChangeArrowheads="1"/>
            </p:cNvSpPr>
            <p:nvPr userDrawn="1"/>
          </p:nvSpPr>
          <p:spPr bwMode="auto">
            <a:xfrm>
              <a:off x="514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2" name="Rectangle 643"/>
            <p:cNvSpPr>
              <a:spLocks noChangeArrowheads="1"/>
            </p:cNvSpPr>
            <p:nvPr userDrawn="1"/>
          </p:nvSpPr>
          <p:spPr bwMode="auto">
            <a:xfrm>
              <a:off x="5217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3" name="Rectangle 644"/>
            <p:cNvSpPr>
              <a:spLocks noChangeArrowheads="1"/>
            </p:cNvSpPr>
            <p:nvPr userDrawn="1"/>
          </p:nvSpPr>
          <p:spPr bwMode="auto">
            <a:xfrm>
              <a:off x="5285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4" name="Rectangle 645"/>
            <p:cNvSpPr>
              <a:spLocks noChangeArrowheads="1"/>
            </p:cNvSpPr>
            <p:nvPr userDrawn="1"/>
          </p:nvSpPr>
          <p:spPr bwMode="auto">
            <a:xfrm>
              <a:off x="535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5" name="Rectangle 646"/>
            <p:cNvSpPr>
              <a:spLocks noChangeArrowheads="1"/>
            </p:cNvSpPr>
            <p:nvPr userDrawn="1"/>
          </p:nvSpPr>
          <p:spPr bwMode="auto">
            <a:xfrm>
              <a:off x="542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6" name="Rectangle 647"/>
            <p:cNvSpPr>
              <a:spLocks noChangeArrowheads="1"/>
            </p:cNvSpPr>
            <p:nvPr userDrawn="1"/>
          </p:nvSpPr>
          <p:spPr bwMode="auto">
            <a:xfrm>
              <a:off x="5490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7" name="Freeform 648"/>
            <p:cNvSpPr>
              <a:spLocks/>
            </p:cNvSpPr>
            <p:nvPr userDrawn="1"/>
          </p:nvSpPr>
          <p:spPr bwMode="auto">
            <a:xfrm>
              <a:off x="5558" y="2442"/>
              <a:ext cx="25" cy="30"/>
            </a:xfrm>
            <a:custGeom>
              <a:avLst/>
              <a:gdLst>
                <a:gd name="T0" fmla="*/ 0 w 73"/>
                <a:gd name="T1" fmla="*/ 92 h 92"/>
                <a:gd name="T2" fmla="*/ 0 w 73"/>
                <a:gd name="T3" fmla="*/ 0 h 92"/>
                <a:gd name="T4" fmla="*/ 73 w 73"/>
                <a:gd name="T5" fmla="*/ 0 h 92"/>
                <a:gd name="T6" fmla="*/ 20 w 73"/>
                <a:gd name="T7" fmla="*/ 67 h 92"/>
                <a:gd name="T8" fmla="*/ 11 w 73"/>
                <a:gd name="T9" fmla="*/ 79 h 92"/>
                <a:gd name="T10" fmla="*/ 0 w 73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2">
                  <a:moveTo>
                    <a:pt x="0" y="92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20" y="67"/>
                  </a:lnTo>
                  <a:lnTo>
                    <a:pt x="11" y="7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8" name="Rectangle 649"/>
            <p:cNvSpPr>
              <a:spLocks noChangeArrowheads="1"/>
            </p:cNvSpPr>
            <p:nvPr userDrawn="1"/>
          </p:nvSpPr>
          <p:spPr bwMode="auto">
            <a:xfrm>
              <a:off x="467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9" name="Rectangle 650"/>
            <p:cNvSpPr>
              <a:spLocks noChangeArrowheads="1"/>
            </p:cNvSpPr>
            <p:nvPr userDrawn="1"/>
          </p:nvSpPr>
          <p:spPr bwMode="auto">
            <a:xfrm>
              <a:off x="473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0" name="Rectangle 651"/>
            <p:cNvSpPr>
              <a:spLocks noChangeArrowheads="1"/>
            </p:cNvSpPr>
            <p:nvPr userDrawn="1"/>
          </p:nvSpPr>
          <p:spPr bwMode="auto">
            <a:xfrm>
              <a:off x="4808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1" name="Rectangle 652"/>
            <p:cNvSpPr>
              <a:spLocks noChangeArrowheads="1"/>
            </p:cNvSpPr>
            <p:nvPr userDrawn="1"/>
          </p:nvSpPr>
          <p:spPr bwMode="auto">
            <a:xfrm>
              <a:off x="4876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2" name="Rectangle 653"/>
            <p:cNvSpPr>
              <a:spLocks noChangeArrowheads="1"/>
            </p:cNvSpPr>
            <p:nvPr userDrawn="1"/>
          </p:nvSpPr>
          <p:spPr bwMode="auto">
            <a:xfrm>
              <a:off x="494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3" name="Rectangle 654"/>
            <p:cNvSpPr>
              <a:spLocks noChangeArrowheads="1"/>
            </p:cNvSpPr>
            <p:nvPr userDrawn="1"/>
          </p:nvSpPr>
          <p:spPr bwMode="auto">
            <a:xfrm>
              <a:off x="501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4" name="Rectangle 655"/>
            <p:cNvSpPr>
              <a:spLocks noChangeArrowheads="1"/>
            </p:cNvSpPr>
            <p:nvPr userDrawn="1"/>
          </p:nvSpPr>
          <p:spPr bwMode="auto">
            <a:xfrm>
              <a:off x="508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5" name="Rectangle 656"/>
            <p:cNvSpPr>
              <a:spLocks noChangeArrowheads="1"/>
            </p:cNvSpPr>
            <p:nvPr userDrawn="1"/>
          </p:nvSpPr>
          <p:spPr bwMode="auto">
            <a:xfrm>
              <a:off x="514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6" name="Rectangle 657"/>
            <p:cNvSpPr>
              <a:spLocks noChangeArrowheads="1"/>
            </p:cNvSpPr>
            <p:nvPr userDrawn="1"/>
          </p:nvSpPr>
          <p:spPr bwMode="auto">
            <a:xfrm>
              <a:off x="5217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7" name="Rectangle 658"/>
            <p:cNvSpPr>
              <a:spLocks noChangeArrowheads="1"/>
            </p:cNvSpPr>
            <p:nvPr userDrawn="1"/>
          </p:nvSpPr>
          <p:spPr bwMode="auto">
            <a:xfrm>
              <a:off x="5285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2" name="Rectangle 659"/>
            <p:cNvSpPr>
              <a:spLocks noChangeArrowheads="1"/>
            </p:cNvSpPr>
            <p:nvPr userDrawn="1"/>
          </p:nvSpPr>
          <p:spPr bwMode="auto">
            <a:xfrm>
              <a:off x="535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3" name="Rectangle 660"/>
            <p:cNvSpPr>
              <a:spLocks noChangeArrowheads="1"/>
            </p:cNvSpPr>
            <p:nvPr userDrawn="1"/>
          </p:nvSpPr>
          <p:spPr bwMode="auto">
            <a:xfrm>
              <a:off x="542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4" name="Freeform 661"/>
            <p:cNvSpPr>
              <a:spLocks/>
            </p:cNvSpPr>
            <p:nvPr userDrawn="1"/>
          </p:nvSpPr>
          <p:spPr bwMode="auto">
            <a:xfrm>
              <a:off x="5490" y="2510"/>
              <a:ext cx="34" cy="34"/>
            </a:xfrm>
            <a:custGeom>
              <a:avLst/>
              <a:gdLst>
                <a:gd name="T0" fmla="*/ 75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48 h 102"/>
                <a:gd name="T10" fmla="*/ 96 w 102"/>
                <a:gd name="T11" fmla="*/ 61 h 102"/>
                <a:gd name="T12" fmla="*/ 88 w 102"/>
                <a:gd name="T13" fmla="*/ 76 h 102"/>
                <a:gd name="T14" fmla="*/ 82 w 102"/>
                <a:gd name="T15" fmla="*/ 89 h 102"/>
                <a:gd name="T16" fmla="*/ 75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5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96" y="61"/>
                  </a:lnTo>
                  <a:lnTo>
                    <a:pt x="88" y="76"/>
                  </a:lnTo>
                  <a:lnTo>
                    <a:pt x="82" y="89"/>
                  </a:lnTo>
                  <a:lnTo>
                    <a:pt x="75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5" name="Rectangle 662"/>
            <p:cNvSpPr>
              <a:spLocks noChangeArrowheads="1"/>
            </p:cNvSpPr>
            <p:nvPr userDrawn="1"/>
          </p:nvSpPr>
          <p:spPr bwMode="auto">
            <a:xfrm>
              <a:off x="467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6" name="Rectangle 663"/>
            <p:cNvSpPr>
              <a:spLocks noChangeArrowheads="1"/>
            </p:cNvSpPr>
            <p:nvPr userDrawn="1"/>
          </p:nvSpPr>
          <p:spPr bwMode="auto">
            <a:xfrm>
              <a:off x="473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7" name="Rectangle 664"/>
            <p:cNvSpPr>
              <a:spLocks noChangeArrowheads="1"/>
            </p:cNvSpPr>
            <p:nvPr userDrawn="1"/>
          </p:nvSpPr>
          <p:spPr bwMode="auto">
            <a:xfrm>
              <a:off x="4808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8" name="Rectangle 665"/>
            <p:cNvSpPr>
              <a:spLocks noChangeArrowheads="1"/>
            </p:cNvSpPr>
            <p:nvPr userDrawn="1"/>
          </p:nvSpPr>
          <p:spPr bwMode="auto">
            <a:xfrm>
              <a:off x="4876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9" name="Rectangle 666"/>
            <p:cNvSpPr>
              <a:spLocks noChangeArrowheads="1"/>
            </p:cNvSpPr>
            <p:nvPr userDrawn="1"/>
          </p:nvSpPr>
          <p:spPr bwMode="auto">
            <a:xfrm>
              <a:off x="494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0" name="Rectangle 667"/>
            <p:cNvSpPr>
              <a:spLocks noChangeArrowheads="1"/>
            </p:cNvSpPr>
            <p:nvPr userDrawn="1"/>
          </p:nvSpPr>
          <p:spPr bwMode="auto">
            <a:xfrm>
              <a:off x="501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1" name="Rectangle 668"/>
            <p:cNvSpPr>
              <a:spLocks noChangeArrowheads="1"/>
            </p:cNvSpPr>
            <p:nvPr userDrawn="1"/>
          </p:nvSpPr>
          <p:spPr bwMode="auto">
            <a:xfrm>
              <a:off x="508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2" name="Rectangle 669"/>
            <p:cNvSpPr>
              <a:spLocks noChangeArrowheads="1"/>
            </p:cNvSpPr>
            <p:nvPr userDrawn="1"/>
          </p:nvSpPr>
          <p:spPr bwMode="auto">
            <a:xfrm>
              <a:off x="514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3" name="Rectangle 670"/>
            <p:cNvSpPr>
              <a:spLocks noChangeArrowheads="1"/>
            </p:cNvSpPr>
            <p:nvPr userDrawn="1"/>
          </p:nvSpPr>
          <p:spPr bwMode="auto">
            <a:xfrm>
              <a:off x="5217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4" name="Rectangle 671"/>
            <p:cNvSpPr>
              <a:spLocks noChangeArrowheads="1"/>
            </p:cNvSpPr>
            <p:nvPr userDrawn="1"/>
          </p:nvSpPr>
          <p:spPr bwMode="auto">
            <a:xfrm>
              <a:off x="5285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5" name="Rectangle 672"/>
            <p:cNvSpPr>
              <a:spLocks noChangeArrowheads="1"/>
            </p:cNvSpPr>
            <p:nvPr userDrawn="1"/>
          </p:nvSpPr>
          <p:spPr bwMode="auto">
            <a:xfrm>
              <a:off x="535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6" name="Rectangle 673"/>
            <p:cNvSpPr>
              <a:spLocks noChangeArrowheads="1"/>
            </p:cNvSpPr>
            <p:nvPr userDrawn="1"/>
          </p:nvSpPr>
          <p:spPr bwMode="auto">
            <a:xfrm>
              <a:off x="542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7" name="Freeform 674"/>
            <p:cNvSpPr>
              <a:spLocks/>
            </p:cNvSpPr>
            <p:nvPr userDrawn="1"/>
          </p:nvSpPr>
          <p:spPr bwMode="auto">
            <a:xfrm>
              <a:off x="5490" y="2578"/>
              <a:ext cx="10" cy="28"/>
            </a:xfrm>
            <a:custGeom>
              <a:avLst/>
              <a:gdLst>
                <a:gd name="T0" fmla="*/ 0 w 30"/>
                <a:gd name="T1" fmla="*/ 86 h 86"/>
                <a:gd name="T2" fmla="*/ 0 w 30"/>
                <a:gd name="T3" fmla="*/ 0 h 86"/>
                <a:gd name="T4" fmla="*/ 30 w 30"/>
                <a:gd name="T5" fmla="*/ 0 h 86"/>
                <a:gd name="T6" fmla="*/ 23 w 30"/>
                <a:gd name="T7" fmla="*/ 22 h 86"/>
                <a:gd name="T8" fmla="*/ 15 w 30"/>
                <a:gd name="T9" fmla="*/ 43 h 86"/>
                <a:gd name="T10" fmla="*/ 8 w 30"/>
                <a:gd name="T11" fmla="*/ 64 h 86"/>
                <a:gd name="T12" fmla="*/ 0 w 3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6">
                  <a:moveTo>
                    <a:pt x="0" y="86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3" y="22"/>
                  </a:lnTo>
                  <a:lnTo>
                    <a:pt x="15" y="43"/>
                  </a:lnTo>
                  <a:lnTo>
                    <a:pt x="8" y="6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8" name="Rectangle 675"/>
            <p:cNvSpPr>
              <a:spLocks noChangeArrowheads="1"/>
            </p:cNvSpPr>
            <p:nvPr userDrawn="1"/>
          </p:nvSpPr>
          <p:spPr bwMode="auto">
            <a:xfrm>
              <a:off x="467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9" name="Rectangle 676"/>
            <p:cNvSpPr>
              <a:spLocks noChangeArrowheads="1"/>
            </p:cNvSpPr>
            <p:nvPr userDrawn="1"/>
          </p:nvSpPr>
          <p:spPr bwMode="auto">
            <a:xfrm>
              <a:off x="473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0" name="Rectangle 677"/>
            <p:cNvSpPr>
              <a:spLocks noChangeArrowheads="1"/>
            </p:cNvSpPr>
            <p:nvPr userDrawn="1"/>
          </p:nvSpPr>
          <p:spPr bwMode="auto">
            <a:xfrm>
              <a:off x="4808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1" name="Rectangle 678"/>
            <p:cNvSpPr>
              <a:spLocks noChangeArrowheads="1"/>
            </p:cNvSpPr>
            <p:nvPr userDrawn="1"/>
          </p:nvSpPr>
          <p:spPr bwMode="auto">
            <a:xfrm>
              <a:off x="4876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2" name="Rectangle 679"/>
            <p:cNvSpPr>
              <a:spLocks noChangeArrowheads="1"/>
            </p:cNvSpPr>
            <p:nvPr userDrawn="1"/>
          </p:nvSpPr>
          <p:spPr bwMode="auto">
            <a:xfrm>
              <a:off x="494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3" name="Rectangle 680"/>
            <p:cNvSpPr>
              <a:spLocks noChangeArrowheads="1"/>
            </p:cNvSpPr>
            <p:nvPr userDrawn="1"/>
          </p:nvSpPr>
          <p:spPr bwMode="auto">
            <a:xfrm>
              <a:off x="501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6" name="Rectangle 681"/>
            <p:cNvSpPr>
              <a:spLocks noChangeArrowheads="1"/>
            </p:cNvSpPr>
            <p:nvPr userDrawn="1"/>
          </p:nvSpPr>
          <p:spPr bwMode="auto">
            <a:xfrm>
              <a:off x="508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7" name="Rectangle 682"/>
            <p:cNvSpPr>
              <a:spLocks noChangeArrowheads="1"/>
            </p:cNvSpPr>
            <p:nvPr userDrawn="1"/>
          </p:nvSpPr>
          <p:spPr bwMode="auto">
            <a:xfrm>
              <a:off x="514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8" name="Rectangle 683"/>
            <p:cNvSpPr>
              <a:spLocks noChangeArrowheads="1"/>
            </p:cNvSpPr>
            <p:nvPr userDrawn="1"/>
          </p:nvSpPr>
          <p:spPr bwMode="auto">
            <a:xfrm>
              <a:off x="5217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9" name="Rectangle 684"/>
            <p:cNvSpPr>
              <a:spLocks noChangeArrowheads="1"/>
            </p:cNvSpPr>
            <p:nvPr userDrawn="1"/>
          </p:nvSpPr>
          <p:spPr bwMode="auto">
            <a:xfrm>
              <a:off x="5285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0" name="Rectangle 685"/>
            <p:cNvSpPr>
              <a:spLocks noChangeArrowheads="1"/>
            </p:cNvSpPr>
            <p:nvPr userDrawn="1"/>
          </p:nvSpPr>
          <p:spPr bwMode="auto">
            <a:xfrm>
              <a:off x="535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1" name="Rectangle 686"/>
            <p:cNvSpPr>
              <a:spLocks noChangeArrowheads="1"/>
            </p:cNvSpPr>
            <p:nvPr userDrawn="1"/>
          </p:nvSpPr>
          <p:spPr bwMode="auto">
            <a:xfrm>
              <a:off x="542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2" name="Rectangle 687"/>
            <p:cNvSpPr>
              <a:spLocks noChangeArrowheads="1"/>
            </p:cNvSpPr>
            <p:nvPr userDrawn="1"/>
          </p:nvSpPr>
          <p:spPr bwMode="auto">
            <a:xfrm>
              <a:off x="467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3" name="Rectangle 688"/>
            <p:cNvSpPr>
              <a:spLocks noChangeArrowheads="1"/>
            </p:cNvSpPr>
            <p:nvPr userDrawn="1"/>
          </p:nvSpPr>
          <p:spPr bwMode="auto">
            <a:xfrm>
              <a:off x="473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4" name="Rectangle 689"/>
            <p:cNvSpPr>
              <a:spLocks noChangeArrowheads="1"/>
            </p:cNvSpPr>
            <p:nvPr userDrawn="1"/>
          </p:nvSpPr>
          <p:spPr bwMode="auto">
            <a:xfrm>
              <a:off x="4808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5" name="Rectangle 690"/>
            <p:cNvSpPr>
              <a:spLocks noChangeArrowheads="1"/>
            </p:cNvSpPr>
            <p:nvPr userDrawn="1"/>
          </p:nvSpPr>
          <p:spPr bwMode="auto">
            <a:xfrm>
              <a:off x="4876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6" name="Rectangle 691"/>
            <p:cNvSpPr>
              <a:spLocks noChangeArrowheads="1"/>
            </p:cNvSpPr>
            <p:nvPr userDrawn="1"/>
          </p:nvSpPr>
          <p:spPr bwMode="auto">
            <a:xfrm>
              <a:off x="494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7" name="Rectangle 692"/>
            <p:cNvSpPr>
              <a:spLocks noChangeArrowheads="1"/>
            </p:cNvSpPr>
            <p:nvPr userDrawn="1"/>
          </p:nvSpPr>
          <p:spPr bwMode="auto">
            <a:xfrm>
              <a:off x="501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8" name="Rectangle 693"/>
            <p:cNvSpPr>
              <a:spLocks noChangeArrowheads="1"/>
            </p:cNvSpPr>
            <p:nvPr userDrawn="1"/>
          </p:nvSpPr>
          <p:spPr bwMode="auto">
            <a:xfrm>
              <a:off x="508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9" name="Rectangle 694"/>
            <p:cNvSpPr>
              <a:spLocks noChangeArrowheads="1"/>
            </p:cNvSpPr>
            <p:nvPr userDrawn="1"/>
          </p:nvSpPr>
          <p:spPr bwMode="auto">
            <a:xfrm>
              <a:off x="514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0" name="Rectangle 695"/>
            <p:cNvSpPr>
              <a:spLocks noChangeArrowheads="1"/>
            </p:cNvSpPr>
            <p:nvPr userDrawn="1"/>
          </p:nvSpPr>
          <p:spPr bwMode="auto">
            <a:xfrm>
              <a:off x="5217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1" name="Rectangle 696"/>
            <p:cNvSpPr>
              <a:spLocks noChangeArrowheads="1"/>
            </p:cNvSpPr>
            <p:nvPr userDrawn="1"/>
          </p:nvSpPr>
          <p:spPr bwMode="auto">
            <a:xfrm>
              <a:off x="5285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2" name="Rectangle 697"/>
            <p:cNvSpPr>
              <a:spLocks noChangeArrowheads="1"/>
            </p:cNvSpPr>
            <p:nvPr userDrawn="1"/>
          </p:nvSpPr>
          <p:spPr bwMode="auto">
            <a:xfrm>
              <a:off x="535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3" name="Rectangle 698"/>
            <p:cNvSpPr>
              <a:spLocks noChangeArrowheads="1"/>
            </p:cNvSpPr>
            <p:nvPr userDrawn="1"/>
          </p:nvSpPr>
          <p:spPr bwMode="auto">
            <a:xfrm>
              <a:off x="542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4" name="Rectangle 699"/>
            <p:cNvSpPr>
              <a:spLocks noChangeArrowheads="1"/>
            </p:cNvSpPr>
            <p:nvPr userDrawn="1"/>
          </p:nvSpPr>
          <p:spPr bwMode="auto">
            <a:xfrm>
              <a:off x="467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5" name="Rectangle 700"/>
            <p:cNvSpPr>
              <a:spLocks noChangeArrowheads="1"/>
            </p:cNvSpPr>
            <p:nvPr userDrawn="1"/>
          </p:nvSpPr>
          <p:spPr bwMode="auto">
            <a:xfrm>
              <a:off x="473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6" name="Rectangle 701"/>
            <p:cNvSpPr>
              <a:spLocks noChangeArrowheads="1"/>
            </p:cNvSpPr>
            <p:nvPr userDrawn="1"/>
          </p:nvSpPr>
          <p:spPr bwMode="auto">
            <a:xfrm>
              <a:off x="4808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7" name="Rectangle 702"/>
            <p:cNvSpPr>
              <a:spLocks noChangeArrowheads="1"/>
            </p:cNvSpPr>
            <p:nvPr userDrawn="1"/>
          </p:nvSpPr>
          <p:spPr bwMode="auto">
            <a:xfrm>
              <a:off x="4876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8" name="Rectangle 703"/>
            <p:cNvSpPr>
              <a:spLocks noChangeArrowheads="1"/>
            </p:cNvSpPr>
            <p:nvPr userDrawn="1"/>
          </p:nvSpPr>
          <p:spPr bwMode="auto">
            <a:xfrm>
              <a:off x="494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9" name="Rectangle 704"/>
            <p:cNvSpPr>
              <a:spLocks noChangeArrowheads="1"/>
            </p:cNvSpPr>
            <p:nvPr userDrawn="1"/>
          </p:nvSpPr>
          <p:spPr bwMode="auto">
            <a:xfrm>
              <a:off x="501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0" name="Rectangle 705"/>
            <p:cNvSpPr>
              <a:spLocks noChangeArrowheads="1"/>
            </p:cNvSpPr>
            <p:nvPr userDrawn="1"/>
          </p:nvSpPr>
          <p:spPr bwMode="auto">
            <a:xfrm>
              <a:off x="508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1" name="Rectangle 706"/>
            <p:cNvSpPr>
              <a:spLocks noChangeArrowheads="1"/>
            </p:cNvSpPr>
            <p:nvPr userDrawn="1"/>
          </p:nvSpPr>
          <p:spPr bwMode="auto">
            <a:xfrm>
              <a:off x="514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2" name="Rectangle 707"/>
            <p:cNvSpPr>
              <a:spLocks noChangeArrowheads="1"/>
            </p:cNvSpPr>
            <p:nvPr userDrawn="1"/>
          </p:nvSpPr>
          <p:spPr bwMode="auto">
            <a:xfrm>
              <a:off x="5217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3" name="Rectangle 708"/>
            <p:cNvSpPr>
              <a:spLocks noChangeArrowheads="1"/>
            </p:cNvSpPr>
            <p:nvPr userDrawn="1"/>
          </p:nvSpPr>
          <p:spPr bwMode="auto">
            <a:xfrm>
              <a:off x="5285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4" name="Rectangle 709"/>
            <p:cNvSpPr>
              <a:spLocks noChangeArrowheads="1"/>
            </p:cNvSpPr>
            <p:nvPr userDrawn="1"/>
          </p:nvSpPr>
          <p:spPr bwMode="auto">
            <a:xfrm>
              <a:off x="535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5" name="Rectangle 710"/>
            <p:cNvSpPr>
              <a:spLocks noChangeArrowheads="1"/>
            </p:cNvSpPr>
            <p:nvPr userDrawn="1"/>
          </p:nvSpPr>
          <p:spPr bwMode="auto">
            <a:xfrm>
              <a:off x="542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8" name="Rectangle 711"/>
            <p:cNvSpPr>
              <a:spLocks noChangeArrowheads="1"/>
            </p:cNvSpPr>
            <p:nvPr userDrawn="1"/>
          </p:nvSpPr>
          <p:spPr bwMode="auto">
            <a:xfrm>
              <a:off x="467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9" name="Rectangle 712"/>
            <p:cNvSpPr>
              <a:spLocks noChangeArrowheads="1"/>
            </p:cNvSpPr>
            <p:nvPr userDrawn="1"/>
          </p:nvSpPr>
          <p:spPr bwMode="auto">
            <a:xfrm>
              <a:off x="473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0" name="Rectangle 713"/>
            <p:cNvSpPr>
              <a:spLocks noChangeArrowheads="1"/>
            </p:cNvSpPr>
            <p:nvPr userDrawn="1"/>
          </p:nvSpPr>
          <p:spPr bwMode="auto">
            <a:xfrm>
              <a:off x="4808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1" name="Rectangle 714"/>
            <p:cNvSpPr>
              <a:spLocks noChangeArrowheads="1"/>
            </p:cNvSpPr>
            <p:nvPr userDrawn="1"/>
          </p:nvSpPr>
          <p:spPr bwMode="auto">
            <a:xfrm>
              <a:off x="4876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2" name="Rectangle 715"/>
            <p:cNvSpPr>
              <a:spLocks noChangeArrowheads="1"/>
            </p:cNvSpPr>
            <p:nvPr userDrawn="1"/>
          </p:nvSpPr>
          <p:spPr bwMode="auto">
            <a:xfrm>
              <a:off x="494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3" name="Rectangle 716"/>
            <p:cNvSpPr>
              <a:spLocks noChangeArrowheads="1"/>
            </p:cNvSpPr>
            <p:nvPr userDrawn="1"/>
          </p:nvSpPr>
          <p:spPr bwMode="auto">
            <a:xfrm>
              <a:off x="501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4" name="Rectangle 717"/>
            <p:cNvSpPr>
              <a:spLocks noChangeArrowheads="1"/>
            </p:cNvSpPr>
            <p:nvPr userDrawn="1"/>
          </p:nvSpPr>
          <p:spPr bwMode="auto">
            <a:xfrm>
              <a:off x="508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5" name="Rectangle 718"/>
            <p:cNvSpPr>
              <a:spLocks noChangeArrowheads="1"/>
            </p:cNvSpPr>
            <p:nvPr userDrawn="1"/>
          </p:nvSpPr>
          <p:spPr bwMode="auto">
            <a:xfrm>
              <a:off x="514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6" name="Rectangle 719"/>
            <p:cNvSpPr>
              <a:spLocks noChangeArrowheads="1"/>
            </p:cNvSpPr>
            <p:nvPr userDrawn="1"/>
          </p:nvSpPr>
          <p:spPr bwMode="auto">
            <a:xfrm>
              <a:off x="5217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7" name="Rectangle 720"/>
            <p:cNvSpPr>
              <a:spLocks noChangeArrowheads="1"/>
            </p:cNvSpPr>
            <p:nvPr userDrawn="1"/>
          </p:nvSpPr>
          <p:spPr bwMode="auto">
            <a:xfrm>
              <a:off x="5285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8" name="Rectangle 721"/>
            <p:cNvSpPr>
              <a:spLocks noChangeArrowheads="1"/>
            </p:cNvSpPr>
            <p:nvPr userDrawn="1"/>
          </p:nvSpPr>
          <p:spPr bwMode="auto">
            <a:xfrm>
              <a:off x="535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9" name="Rectangle 722"/>
            <p:cNvSpPr>
              <a:spLocks noChangeArrowheads="1"/>
            </p:cNvSpPr>
            <p:nvPr userDrawn="1"/>
          </p:nvSpPr>
          <p:spPr bwMode="auto">
            <a:xfrm>
              <a:off x="542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0" name="Rectangle 723"/>
            <p:cNvSpPr>
              <a:spLocks noChangeArrowheads="1"/>
            </p:cNvSpPr>
            <p:nvPr userDrawn="1"/>
          </p:nvSpPr>
          <p:spPr bwMode="auto">
            <a:xfrm>
              <a:off x="467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1" name="Rectangle 724"/>
            <p:cNvSpPr>
              <a:spLocks noChangeArrowheads="1"/>
            </p:cNvSpPr>
            <p:nvPr userDrawn="1"/>
          </p:nvSpPr>
          <p:spPr bwMode="auto">
            <a:xfrm>
              <a:off x="473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2" name="Rectangle 725"/>
            <p:cNvSpPr>
              <a:spLocks noChangeArrowheads="1"/>
            </p:cNvSpPr>
            <p:nvPr userDrawn="1"/>
          </p:nvSpPr>
          <p:spPr bwMode="auto">
            <a:xfrm>
              <a:off x="4808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3" name="Rectangle 726"/>
            <p:cNvSpPr>
              <a:spLocks noChangeArrowheads="1"/>
            </p:cNvSpPr>
            <p:nvPr userDrawn="1"/>
          </p:nvSpPr>
          <p:spPr bwMode="auto">
            <a:xfrm>
              <a:off x="4876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4" name="Rectangle 727"/>
            <p:cNvSpPr>
              <a:spLocks noChangeArrowheads="1"/>
            </p:cNvSpPr>
            <p:nvPr userDrawn="1"/>
          </p:nvSpPr>
          <p:spPr bwMode="auto">
            <a:xfrm>
              <a:off x="494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5" name="Rectangle 728"/>
            <p:cNvSpPr>
              <a:spLocks noChangeArrowheads="1"/>
            </p:cNvSpPr>
            <p:nvPr userDrawn="1"/>
          </p:nvSpPr>
          <p:spPr bwMode="auto">
            <a:xfrm>
              <a:off x="501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6" name="Rectangle 729"/>
            <p:cNvSpPr>
              <a:spLocks noChangeArrowheads="1"/>
            </p:cNvSpPr>
            <p:nvPr userDrawn="1"/>
          </p:nvSpPr>
          <p:spPr bwMode="auto">
            <a:xfrm>
              <a:off x="508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7" name="Rectangle 730"/>
            <p:cNvSpPr>
              <a:spLocks noChangeArrowheads="1"/>
            </p:cNvSpPr>
            <p:nvPr userDrawn="1"/>
          </p:nvSpPr>
          <p:spPr bwMode="auto">
            <a:xfrm>
              <a:off x="514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8" name="Rectangle 731"/>
            <p:cNvSpPr>
              <a:spLocks noChangeArrowheads="1"/>
            </p:cNvSpPr>
            <p:nvPr userDrawn="1"/>
          </p:nvSpPr>
          <p:spPr bwMode="auto">
            <a:xfrm>
              <a:off x="5217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9" name="Rectangle 732"/>
            <p:cNvSpPr>
              <a:spLocks noChangeArrowheads="1"/>
            </p:cNvSpPr>
            <p:nvPr userDrawn="1"/>
          </p:nvSpPr>
          <p:spPr bwMode="auto">
            <a:xfrm>
              <a:off x="5285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0" name="Rectangle 733"/>
            <p:cNvSpPr>
              <a:spLocks noChangeArrowheads="1"/>
            </p:cNvSpPr>
            <p:nvPr userDrawn="1"/>
          </p:nvSpPr>
          <p:spPr bwMode="auto">
            <a:xfrm>
              <a:off x="535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1" name="Rectangle 734"/>
            <p:cNvSpPr>
              <a:spLocks noChangeArrowheads="1"/>
            </p:cNvSpPr>
            <p:nvPr userDrawn="1"/>
          </p:nvSpPr>
          <p:spPr bwMode="auto">
            <a:xfrm>
              <a:off x="542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2" name="Rectangle 735"/>
            <p:cNvSpPr>
              <a:spLocks noChangeArrowheads="1"/>
            </p:cNvSpPr>
            <p:nvPr userDrawn="1"/>
          </p:nvSpPr>
          <p:spPr bwMode="auto">
            <a:xfrm>
              <a:off x="467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3" name="Rectangle 736"/>
            <p:cNvSpPr>
              <a:spLocks noChangeArrowheads="1"/>
            </p:cNvSpPr>
            <p:nvPr userDrawn="1"/>
          </p:nvSpPr>
          <p:spPr bwMode="auto">
            <a:xfrm>
              <a:off x="473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4" name="Rectangle 737"/>
            <p:cNvSpPr>
              <a:spLocks noChangeArrowheads="1"/>
            </p:cNvSpPr>
            <p:nvPr userDrawn="1"/>
          </p:nvSpPr>
          <p:spPr bwMode="auto">
            <a:xfrm>
              <a:off x="4808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5" name="Rectangle 738"/>
            <p:cNvSpPr>
              <a:spLocks noChangeArrowheads="1"/>
            </p:cNvSpPr>
            <p:nvPr userDrawn="1"/>
          </p:nvSpPr>
          <p:spPr bwMode="auto">
            <a:xfrm>
              <a:off x="4876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6" name="Rectangle 739"/>
            <p:cNvSpPr>
              <a:spLocks noChangeArrowheads="1"/>
            </p:cNvSpPr>
            <p:nvPr userDrawn="1"/>
          </p:nvSpPr>
          <p:spPr bwMode="auto">
            <a:xfrm>
              <a:off x="494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7" name="Rectangle 740"/>
            <p:cNvSpPr>
              <a:spLocks noChangeArrowheads="1"/>
            </p:cNvSpPr>
            <p:nvPr userDrawn="1"/>
          </p:nvSpPr>
          <p:spPr bwMode="auto">
            <a:xfrm>
              <a:off x="501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8" name="Rectangle 741"/>
            <p:cNvSpPr>
              <a:spLocks noChangeArrowheads="1"/>
            </p:cNvSpPr>
            <p:nvPr userDrawn="1"/>
          </p:nvSpPr>
          <p:spPr bwMode="auto">
            <a:xfrm>
              <a:off x="508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9" name="Rectangle 742"/>
            <p:cNvSpPr>
              <a:spLocks noChangeArrowheads="1"/>
            </p:cNvSpPr>
            <p:nvPr userDrawn="1"/>
          </p:nvSpPr>
          <p:spPr bwMode="auto">
            <a:xfrm>
              <a:off x="514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0" name="Rectangle 743"/>
            <p:cNvSpPr>
              <a:spLocks noChangeArrowheads="1"/>
            </p:cNvSpPr>
            <p:nvPr userDrawn="1"/>
          </p:nvSpPr>
          <p:spPr bwMode="auto">
            <a:xfrm>
              <a:off x="5217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1" name="Rectangle 744"/>
            <p:cNvSpPr>
              <a:spLocks noChangeArrowheads="1"/>
            </p:cNvSpPr>
            <p:nvPr userDrawn="1"/>
          </p:nvSpPr>
          <p:spPr bwMode="auto">
            <a:xfrm>
              <a:off x="5285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2" name="Rectangle 745"/>
            <p:cNvSpPr>
              <a:spLocks noChangeArrowheads="1"/>
            </p:cNvSpPr>
            <p:nvPr userDrawn="1"/>
          </p:nvSpPr>
          <p:spPr bwMode="auto">
            <a:xfrm>
              <a:off x="535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3" name="Rectangle 746"/>
            <p:cNvSpPr>
              <a:spLocks noChangeArrowheads="1"/>
            </p:cNvSpPr>
            <p:nvPr userDrawn="1"/>
          </p:nvSpPr>
          <p:spPr bwMode="auto">
            <a:xfrm>
              <a:off x="542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4" name="Rectangle 747"/>
            <p:cNvSpPr>
              <a:spLocks noChangeArrowheads="1"/>
            </p:cNvSpPr>
            <p:nvPr userDrawn="1"/>
          </p:nvSpPr>
          <p:spPr bwMode="auto">
            <a:xfrm>
              <a:off x="467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5" name="Rectangle 748"/>
            <p:cNvSpPr>
              <a:spLocks noChangeArrowheads="1"/>
            </p:cNvSpPr>
            <p:nvPr userDrawn="1"/>
          </p:nvSpPr>
          <p:spPr bwMode="auto">
            <a:xfrm>
              <a:off x="473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6" name="Rectangle 749"/>
            <p:cNvSpPr>
              <a:spLocks noChangeArrowheads="1"/>
            </p:cNvSpPr>
            <p:nvPr userDrawn="1"/>
          </p:nvSpPr>
          <p:spPr bwMode="auto">
            <a:xfrm>
              <a:off x="4808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7" name="Rectangle 750"/>
            <p:cNvSpPr>
              <a:spLocks noChangeArrowheads="1"/>
            </p:cNvSpPr>
            <p:nvPr userDrawn="1"/>
          </p:nvSpPr>
          <p:spPr bwMode="auto">
            <a:xfrm>
              <a:off x="4876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8" name="Rectangle 751"/>
            <p:cNvSpPr>
              <a:spLocks noChangeArrowheads="1"/>
            </p:cNvSpPr>
            <p:nvPr userDrawn="1"/>
          </p:nvSpPr>
          <p:spPr bwMode="auto">
            <a:xfrm>
              <a:off x="494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9" name="Rectangle 752"/>
            <p:cNvSpPr>
              <a:spLocks noChangeArrowheads="1"/>
            </p:cNvSpPr>
            <p:nvPr userDrawn="1"/>
          </p:nvSpPr>
          <p:spPr bwMode="auto">
            <a:xfrm>
              <a:off x="501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0" name="Rectangle 753"/>
            <p:cNvSpPr>
              <a:spLocks noChangeArrowheads="1"/>
            </p:cNvSpPr>
            <p:nvPr userDrawn="1"/>
          </p:nvSpPr>
          <p:spPr bwMode="auto">
            <a:xfrm>
              <a:off x="508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1" name="Rectangle 754"/>
            <p:cNvSpPr>
              <a:spLocks noChangeArrowheads="1"/>
            </p:cNvSpPr>
            <p:nvPr userDrawn="1"/>
          </p:nvSpPr>
          <p:spPr bwMode="auto">
            <a:xfrm>
              <a:off x="514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2" name="Rectangle 755"/>
            <p:cNvSpPr>
              <a:spLocks noChangeArrowheads="1"/>
            </p:cNvSpPr>
            <p:nvPr userDrawn="1"/>
          </p:nvSpPr>
          <p:spPr bwMode="auto">
            <a:xfrm>
              <a:off x="5217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3" name="Rectangle 756"/>
            <p:cNvSpPr>
              <a:spLocks noChangeArrowheads="1"/>
            </p:cNvSpPr>
            <p:nvPr userDrawn="1"/>
          </p:nvSpPr>
          <p:spPr bwMode="auto">
            <a:xfrm>
              <a:off x="5285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4" name="Rectangle 757"/>
            <p:cNvSpPr>
              <a:spLocks noChangeArrowheads="1"/>
            </p:cNvSpPr>
            <p:nvPr userDrawn="1"/>
          </p:nvSpPr>
          <p:spPr bwMode="auto">
            <a:xfrm>
              <a:off x="535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5" name="Rectangle 758"/>
            <p:cNvSpPr>
              <a:spLocks noChangeArrowheads="1"/>
            </p:cNvSpPr>
            <p:nvPr userDrawn="1"/>
          </p:nvSpPr>
          <p:spPr bwMode="auto">
            <a:xfrm>
              <a:off x="542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6" name="Rectangle 759"/>
            <p:cNvSpPr>
              <a:spLocks noChangeArrowheads="1"/>
            </p:cNvSpPr>
            <p:nvPr userDrawn="1"/>
          </p:nvSpPr>
          <p:spPr bwMode="auto">
            <a:xfrm>
              <a:off x="467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7" name="Rectangle 760"/>
            <p:cNvSpPr>
              <a:spLocks noChangeArrowheads="1"/>
            </p:cNvSpPr>
            <p:nvPr userDrawn="1"/>
          </p:nvSpPr>
          <p:spPr bwMode="auto">
            <a:xfrm>
              <a:off x="473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8" name="Rectangle 761"/>
            <p:cNvSpPr>
              <a:spLocks noChangeArrowheads="1"/>
            </p:cNvSpPr>
            <p:nvPr userDrawn="1"/>
          </p:nvSpPr>
          <p:spPr bwMode="auto">
            <a:xfrm>
              <a:off x="4808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9" name="Rectangle 762"/>
            <p:cNvSpPr>
              <a:spLocks noChangeArrowheads="1"/>
            </p:cNvSpPr>
            <p:nvPr userDrawn="1"/>
          </p:nvSpPr>
          <p:spPr bwMode="auto">
            <a:xfrm>
              <a:off x="4876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0" name="Rectangle 763"/>
            <p:cNvSpPr>
              <a:spLocks noChangeArrowheads="1"/>
            </p:cNvSpPr>
            <p:nvPr userDrawn="1"/>
          </p:nvSpPr>
          <p:spPr bwMode="auto">
            <a:xfrm>
              <a:off x="494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1" name="Rectangle 764"/>
            <p:cNvSpPr>
              <a:spLocks noChangeArrowheads="1"/>
            </p:cNvSpPr>
            <p:nvPr userDrawn="1"/>
          </p:nvSpPr>
          <p:spPr bwMode="auto">
            <a:xfrm>
              <a:off x="501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2" name="Rectangle 765"/>
            <p:cNvSpPr>
              <a:spLocks noChangeArrowheads="1"/>
            </p:cNvSpPr>
            <p:nvPr userDrawn="1"/>
          </p:nvSpPr>
          <p:spPr bwMode="auto">
            <a:xfrm>
              <a:off x="508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3" name="Rectangle 766"/>
            <p:cNvSpPr>
              <a:spLocks noChangeArrowheads="1"/>
            </p:cNvSpPr>
            <p:nvPr userDrawn="1"/>
          </p:nvSpPr>
          <p:spPr bwMode="auto">
            <a:xfrm>
              <a:off x="514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4" name="Rectangle 767"/>
            <p:cNvSpPr>
              <a:spLocks noChangeArrowheads="1"/>
            </p:cNvSpPr>
            <p:nvPr userDrawn="1"/>
          </p:nvSpPr>
          <p:spPr bwMode="auto">
            <a:xfrm>
              <a:off x="5217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5" name="Rectangle 768"/>
            <p:cNvSpPr>
              <a:spLocks noChangeArrowheads="1"/>
            </p:cNvSpPr>
            <p:nvPr userDrawn="1"/>
          </p:nvSpPr>
          <p:spPr bwMode="auto">
            <a:xfrm>
              <a:off x="5285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6" name="Rectangle 769"/>
            <p:cNvSpPr>
              <a:spLocks noChangeArrowheads="1"/>
            </p:cNvSpPr>
            <p:nvPr userDrawn="1"/>
          </p:nvSpPr>
          <p:spPr bwMode="auto">
            <a:xfrm>
              <a:off x="535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7" name="Rectangle 770"/>
            <p:cNvSpPr>
              <a:spLocks noChangeArrowheads="1"/>
            </p:cNvSpPr>
            <p:nvPr userDrawn="1"/>
          </p:nvSpPr>
          <p:spPr bwMode="auto">
            <a:xfrm>
              <a:off x="542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8" name="Rectangle 771"/>
            <p:cNvSpPr>
              <a:spLocks noChangeArrowheads="1"/>
            </p:cNvSpPr>
            <p:nvPr userDrawn="1"/>
          </p:nvSpPr>
          <p:spPr bwMode="auto">
            <a:xfrm>
              <a:off x="467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9" name="Rectangle 772"/>
            <p:cNvSpPr>
              <a:spLocks noChangeArrowheads="1"/>
            </p:cNvSpPr>
            <p:nvPr userDrawn="1"/>
          </p:nvSpPr>
          <p:spPr bwMode="auto">
            <a:xfrm>
              <a:off x="473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0" name="Rectangle 773"/>
            <p:cNvSpPr>
              <a:spLocks noChangeArrowheads="1"/>
            </p:cNvSpPr>
            <p:nvPr userDrawn="1"/>
          </p:nvSpPr>
          <p:spPr bwMode="auto">
            <a:xfrm>
              <a:off x="4808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1" name="Rectangle 774"/>
            <p:cNvSpPr>
              <a:spLocks noChangeArrowheads="1"/>
            </p:cNvSpPr>
            <p:nvPr userDrawn="1"/>
          </p:nvSpPr>
          <p:spPr bwMode="auto">
            <a:xfrm>
              <a:off x="4876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2" name="Rectangle 775"/>
            <p:cNvSpPr>
              <a:spLocks noChangeArrowheads="1"/>
            </p:cNvSpPr>
            <p:nvPr userDrawn="1"/>
          </p:nvSpPr>
          <p:spPr bwMode="auto">
            <a:xfrm>
              <a:off x="494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3" name="Rectangle 776"/>
            <p:cNvSpPr>
              <a:spLocks noChangeArrowheads="1"/>
            </p:cNvSpPr>
            <p:nvPr userDrawn="1"/>
          </p:nvSpPr>
          <p:spPr bwMode="auto">
            <a:xfrm>
              <a:off x="501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4" name="Rectangle 777"/>
            <p:cNvSpPr>
              <a:spLocks noChangeArrowheads="1"/>
            </p:cNvSpPr>
            <p:nvPr userDrawn="1"/>
          </p:nvSpPr>
          <p:spPr bwMode="auto">
            <a:xfrm>
              <a:off x="508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5" name="Rectangle 778"/>
            <p:cNvSpPr>
              <a:spLocks noChangeArrowheads="1"/>
            </p:cNvSpPr>
            <p:nvPr userDrawn="1"/>
          </p:nvSpPr>
          <p:spPr bwMode="auto">
            <a:xfrm>
              <a:off x="514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6" name="Rectangle 779"/>
            <p:cNvSpPr>
              <a:spLocks noChangeArrowheads="1"/>
            </p:cNvSpPr>
            <p:nvPr userDrawn="1"/>
          </p:nvSpPr>
          <p:spPr bwMode="auto">
            <a:xfrm>
              <a:off x="5217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7" name="Rectangle 780"/>
            <p:cNvSpPr>
              <a:spLocks noChangeArrowheads="1"/>
            </p:cNvSpPr>
            <p:nvPr userDrawn="1"/>
          </p:nvSpPr>
          <p:spPr bwMode="auto">
            <a:xfrm>
              <a:off x="5285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" name="Rectangle 781"/>
            <p:cNvSpPr>
              <a:spLocks noChangeArrowheads="1"/>
            </p:cNvSpPr>
            <p:nvPr userDrawn="1"/>
          </p:nvSpPr>
          <p:spPr bwMode="auto">
            <a:xfrm>
              <a:off x="535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" name="Rectangle 782"/>
            <p:cNvSpPr>
              <a:spLocks noChangeArrowheads="1"/>
            </p:cNvSpPr>
            <p:nvPr userDrawn="1"/>
          </p:nvSpPr>
          <p:spPr bwMode="auto">
            <a:xfrm>
              <a:off x="542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" name="Rectangle 783"/>
            <p:cNvSpPr>
              <a:spLocks noChangeArrowheads="1"/>
            </p:cNvSpPr>
            <p:nvPr userDrawn="1"/>
          </p:nvSpPr>
          <p:spPr bwMode="auto">
            <a:xfrm>
              <a:off x="467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1" name="Rectangle 784"/>
            <p:cNvSpPr>
              <a:spLocks noChangeArrowheads="1"/>
            </p:cNvSpPr>
            <p:nvPr userDrawn="1"/>
          </p:nvSpPr>
          <p:spPr bwMode="auto">
            <a:xfrm>
              <a:off x="473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2" name="Rectangle 785"/>
            <p:cNvSpPr>
              <a:spLocks noChangeArrowheads="1"/>
            </p:cNvSpPr>
            <p:nvPr userDrawn="1"/>
          </p:nvSpPr>
          <p:spPr bwMode="auto">
            <a:xfrm>
              <a:off x="4808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3" name="Rectangle 786"/>
            <p:cNvSpPr>
              <a:spLocks noChangeArrowheads="1"/>
            </p:cNvSpPr>
            <p:nvPr userDrawn="1"/>
          </p:nvSpPr>
          <p:spPr bwMode="auto">
            <a:xfrm>
              <a:off x="4876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4" name="Rectangle 787"/>
            <p:cNvSpPr>
              <a:spLocks noChangeArrowheads="1"/>
            </p:cNvSpPr>
            <p:nvPr userDrawn="1"/>
          </p:nvSpPr>
          <p:spPr bwMode="auto">
            <a:xfrm>
              <a:off x="494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5" name="Rectangle 788"/>
            <p:cNvSpPr>
              <a:spLocks noChangeArrowheads="1"/>
            </p:cNvSpPr>
            <p:nvPr userDrawn="1"/>
          </p:nvSpPr>
          <p:spPr bwMode="auto">
            <a:xfrm>
              <a:off x="501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6" name="Rectangle 789"/>
            <p:cNvSpPr>
              <a:spLocks noChangeArrowheads="1"/>
            </p:cNvSpPr>
            <p:nvPr userDrawn="1"/>
          </p:nvSpPr>
          <p:spPr bwMode="auto">
            <a:xfrm>
              <a:off x="508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7" name="Rectangle 790"/>
            <p:cNvSpPr>
              <a:spLocks noChangeArrowheads="1"/>
            </p:cNvSpPr>
            <p:nvPr userDrawn="1"/>
          </p:nvSpPr>
          <p:spPr bwMode="auto">
            <a:xfrm>
              <a:off x="514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8" name="Rectangle 791"/>
            <p:cNvSpPr>
              <a:spLocks noChangeArrowheads="1"/>
            </p:cNvSpPr>
            <p:nvPr userDrawn="1"/>
          </p:nvSpPr>
          <p:spPr bwMode="auto">
            <a:xfrm>
              <a:off x="5217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9" name="Rectangle 792"/>
            <p:cNvSpPr>
              <a:spLocks noChangeArrowheads="1"/>
            </p:cNvSpPr>
            <p:nvPr userDrawn="1"/>
          </p:nvSpPr>
          <p:spPr bwMode="auto">
            <a:xfrm>
              <a:off x="5285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0" name="Rectangle 793"/>
            <p:cNvSpPr>
              <a:spLocks noChangeArrowheads="1"/>
            </p:cNvSpPr>
            <p:nvPr userDrawn="1"/>
          </p:nvSpPr>
          <p:spPr bwMode="auto">
            <a:xfrm>
              <a:off x="535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1" name="Rectangle 794"/>
            <p:cNvSpPr>
              <a:spLocks noChangeArrowheads="1"/>
            </p:cNvSpPr>
            <p:nvPr userDrawn="1"/>
          </p:nvSpPr>
          <p:spPr bwMode="auto">
            <a:xfrm>
              <a:off x="542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2" name="Rectangle 795"/>
            <p:cNvSpPr>
              <a:spLocks noChangeArrowheads="1"/>
            </p:cNvSpPr>
            <p:nvPr userDrawn="1"/>
          </p:nvSpPr>
          <p:spPr bwMode="auto">
            <a:xfrm>
              <a:off x="467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3" name="Rectangle 796"/>
            <p:cNvSpPr>
              <a:spLocks noChangeArrowheads="1"/>
            </p:cNvSpPr>
            <p:nvPr userDrawn="1"/>
          </p:nvSpPr>
          <p:spPr bwMode="auto">
            <a:xfrm>
              <a:off x="473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4" name="Rectangle 797"/>
            <p:cNvSpPr>
              <a:spLocks noChangeArrowheads="1"/>
            </p:cNvSpPr>
            <p:nvPr userDrawn="1"/>
          </p:nvSpPr>
          <p:spPr bwMode="auto">
            <a:xfrm>
              <a:off x="4808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5" name="Rectangle 798"/>
            <p:cNvSpPr>
              <a:spLocks noChangeArrowheads="1"/>
            </p:cNvSpPr>
            <p:nvPr userDrawn="1"/>
          </p:nvSpPr>
          <p:spPr bwMode="auto">
            <a:xfrm>
              <a:off x="4876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6" name="Rectangle 799"/>
            <p:cNvSpPr>
              <a:spLocks noChangeArrowheads="1"/>
            </p:cNvSpPr>
            <p:nvPr userDrawn="1"/>
          </p:nvSpPr>
          <p:spPr bwMode="auto">
            <a:xfrm>
              <a:off x="494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7" name="Rectangle 800"/>
            <p:cNvSpPr>
              <a:spLocks noChangeArrowheads="1"/>
            </p:cNvSpPr>
            <p:nvPr userDrawn="1"/>
          </p:nvSpPr>
          <p:spPr bwMode="auto">
            <a:xfrm>
              <a:off x="501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8" name="Rectangle 801"/>
            <p:cNvSpPr>
              <a:spLocks noChangeArrowheads="1"/>
            </p:cNvSpPr>
            <p:nvPr userDrawn="1"/>
          </p:nvSpPr>
          <p:spPr bwMode="auto">
            <a:xfrm>
              <a:off x="508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9" name="Rectangle 802"/>
            <p:cNvSpPr>
              <a:spLocks noChangeArrowheads="1"/>
            </p:cNvSpPr>
            <p:nvPr userDrawn="1"/>
          </p:nvSpPr>
          <p:spPr bwMode="auto">
            <a:xfrm>
              <a:off x="514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0" name="Rectangle 803"/>
            <p:cNvSpPr>
              <a:spLocks noChangeArrowheads="1"/>
            </p:cNvSpPr>
            <p:nvPr userDrawn="1"/>
          </p:nvSpPr>
          <p:spPr bwMode="auto">
            <a:xfrm>
              <a:off x="5217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1" name="Rectangle 804"/>
            <p:cNvSpPr>
              <a:spLocks noChangeArrowheads="1"/>
            </p:cNvSpPr>
            <p:nvPr userDrawn="1"/>
          </p:nvSpPr>
          <p:spPr bwMode="auto">
            <a:xfrm>
              <a:off x="5285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2" name="Rectangle 805"/>
            <p:cNvSpPr>
              <a:spLocks noChangeArrowheads="1"/>
            </p:cNvSpPr>
            <p:nvPr userDrawn="1"/>
          </p:nvSpPr>
          <p:spPr bwMode="auto">
            <a:xfrm>
              <a:off x="535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3" name="Rectangle 806"/>
            <p:cNvSpPr>
              <a:spLocks noChangeArrowheads="1"/>
            </p:cNvSpPr>
            <p:nvPr userDrawn="1"/>
          </p:nvSpPr>
          <p:spPr bwMode="auto">
            <a:xfrm>
              <a:off x="542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4" name="Rectangle 807"/>
            <p:cNvSpPr>
              <a:spLocks noChangeArrowheads="1"/>
            </p:cNvSpPr>
            <p:nvPr userDrawn="1"/>
          </p:nvSpPr>
          <p:spPr bwMode="auto">
            <a:xfrm>
              <a:off x="4671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5" name="Rectangle 808"/>
            <p:cNvSpPr>
              <a:spLocks noChangeArrowheads="1"/>
            </p:cNvSpPr>
            <p:nvPr userDrawn="1"/>
          </p:nvSpPr>
          <p:spPr bwMode="auto">
            <a:xfrm>
              <a:off x="4739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6" name="Rectangle 809"/>
            <p:cNvSpPr>
              <a:spLocks noChangeArrowheads="1"/>
            </p:cNvSpPr>
            <p:nvPr userDrawn="1"/>
          </p:nvSpPr>
          <p:spPr bwMode="auto">
            <a:xfrm>
              <a:off x="4808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9" name="Rectangle 811"/>
          <p:cNvSpPr>
            <a:spLocks noChangeArrowheads="1"/>
          </p:cNvSpPr>
          <p:nvPr userDrawn="1"/>
        </p:nvSpPr>
        <p:spPr bwMode="auto">
          <a:xfrm>
            <a:off x="77406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Rectangle 812"/>
          <p:cNvSpPr>
            <a:spLocks noChangeArrowheads="1"/>
          </p:cNvSpPr>
          <p:nvPr userDrawn="1"/>
        </p:nvSpPr>
        <p:spPr bwMode="auto">
          <a:xfrm>
            <a:off x="784860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Rectangle 813"/>
          <p:cNvSpPr>
            <a:spLocks noChangeArrowheads="1"/>
          </p:cNvSpPr>
          <p:nvPr userDrawn="1"/>
        </p:nvSpPr>
        <p:spPr bwMode="auto">
          <a:xfrm>
            <a:off x="79565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Rectangle 814"/>
          <p:cNvSpPr>
            <a:spLocks noChangeArrowheads="1"/>
          </p:cNvSpPr>
          <p:nvPr userDrawn="1"/>
        </p:nvSpPr>
        <p:spPr bwMode="auto">
          <a:xfrm>
            <a:off x="80660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Rectangle 815"/>
          <p:cNvSpPr>
            <a:spLocks noChangeArrowheads="1"/>
          </p:cNvSpPr>
          <p:nvPr userDrawn="1"/>
        </p:nvSpPr>
        <p:spPr bwMode="auto">
          <a:xfrm>
            <a:off x="81740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Rectangle 816"/>
          <p:cNvSpPr>
            <a:spLocks noChangeArrowheads="1"/>
          </p:cNvSpPr>
          <p:nvPr userDrawn="1"/>
        </p:nvSpPr>
        <p:spPr bwMode="auto">
          <a:xfrm>
            <a:off x="82819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Rectangle 817"/>
          <p:cNvSpPr>
            <a:spLocks noChangeArrowheads="1"/>
          </p:cNvSpPr>
          <p:nvPr userDrawn="1"/>
        </p:nvSpPr>
        <p:spPr bwMode="auto">
          <a:xfrm>
            <a:off x="83899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Rectangle 818"/>
          <p:cNvSpPr>
            <a:spLocks noChangeArrowheads="1"/>
          </p:cNvSpPr>
          <p:nvPr userDrawn="1"/>
        </p:nvSpPr>
        <p:spPr bwMode="auto">
          <a:xfrm>
            <a:off x="849947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Rectangle 819"/>
          <p:cNvSpPr>
            <a:spLocks noChangeArrowheads="1"/>
          </p:cNvSpPr>
          <p:nvPr userDrawn="1"/>
        </p:nvSpPr>
        <p:spPr bwMode="auto">
          <a:xfrm>
            <a:off x="860742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820"/>
          <p:cNvSpPr>
            <a:spLocks noChangeArrowheads="1"/>
          </p:cNvSpPr>
          <p:nvPr userDrawn="1"/>
        </p:nvSpPr>
        <p:spPr bwMode="auto">
          <a:xfrm>
            <a:off x="741521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Rectangle 821"/>
          <p:cNvSpPr>
            <a:spLocks noChangeArrowheads="1"/>
          </p:cNvSpPr>
          <p:nvPr userDrawn="1"/>
        </p:nvSpPr>
        <p:spPr bwMode="auto">
          <a:xfrm>
            <a:off x="752316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2" name="Rectangle 822"/>
          <p:cNvSpPr>
            <a:spLocks noChangeArrowheads="1"/>
          </p:cNvSpPr>
          <p:nvPr userDrawn="1"/>
        </p:nvSpPr>
        <p:spPr bwMode="auto">
          <a:xfrm>
            <a:off x="76327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3" name="Rectangle 823"/>
          <p:cNvSpPr>
            <a:spLocks noChangeArrowheads="1"/>
          </p:cNvSpPr>
          <p:nvPr userDrawn="1"/>
        </p:nvSpPr>
        <p:spPr bwMode="auto">
          <a:xfrm>
            <a:off x="77406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" name="Rectangle 824"/>
          <p:cNvSpPr>
            <a:spLocks noChangeArrowheads="1"/>
          </p:cNvSpPr>
          <p:nvPr userDrawn="1"/>
        </p:nvSpPr>
        <p:spPr bwMode="auto">
          <a:xfrm>
            <a:off x="78486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" name="Rectangle 825"/>
          <p:cNvSpPr>
            <a:spLocks noChangeArrowheads="1"/>
          </p:cNvSpPr>
          <p:nvPr userDrawn="1"/>
        </p:nvSpPr>
        <p:spPr bwMode="auto">
          <a:xfrm>
            <a:off x="79565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" name="Rectangle 826"/>
          <p:cNvSpPr>
            <a:spLocks noChangeArrowheads="1"/>
          </p:cNvSpPr>
          <p:nvPr userDrawn="1"/>
        </p:nvSpPr>
        <p:spPr bwMode="auto">
          <a:xfrm>
            <a:off x="80660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7" name="Rectangle 827"/>
          <p:cNvSpPr>
            <a:spLocks noChangeArrowheads="1"/>
          </p:cNvSpPr>
          <p:nvPr userDrawn="1"/>
        </p:nvSpPr>
        <p:spPr bwMode="auto">
          <a:xfrm>
            <a:off x="81740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8" name="Rectangle 828"/>
          <p:cNvSpPr>
            <a:spLocks noChangeArrowheads="1"/>
          </p:cNvSpPr>
          <p:nvPr userDrawn="1"/>
        </p:nvSpPr>
        <p:spPr bwMode="auto">
          <a:xfrm>
            <a:off x="82819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9" name="Rectangle 829"/>
          <p:cNvSpPr>
            <a:spLocks noChangeArrowheads="1"/>
          </p:cNvSpPr>
          <p:nvPr userDrawn="1"/>
        </p:nvSpPr>
        <p:spPr bwMode="auto">
          <a:xfrm>
            <a:off x="83899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" name="Rectangle 830"/>
          <p:cNvSpPr>
            <a:spLocks noChangeArrowheads="1"/>
          </p:cNvSpPr>
          <p:nvPr userDrawn="1"/>
        </p:nvSpPr>
        <p:spPr bwMode="auto">
          <a:xfrm>
            <a:off x="849947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Rectangle 831"/>
          <p:cNvSpPr>
            <a:spLocks noChangeArrowheads="1"/>
          </p:cNvSpPr>
          <p:nvPr userDrawn="1"/>
        </p:nvSpPr>
        <p:spPr bwMode="auto">
          <a:xfrm>
            <a:off x="860742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8" name="Rectangle 832"/>
          <p:cNvSpPr>
            <a:spLocks noChangeArrowheads="1"/>
          </p:cNvSpPr>
          <p:nvPr userDrawn="1"/>
        </p:nvSpPr>
        <p:spPr bwMode="auto">
          <a:xfrm>
            <a:off x="741521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9" name="Rectangle 833"/>
          <p:cNvSpPr>
            <a:spLocks noChangeArrowheads="1"/>
          </p:cNvSpPr>
          <p:nvPr userDrawn="1"/>
        </p:nvSpPr>
        <p:spPr bwMode="auto">
          <a:xfrm>
            <a:off x="752316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2" name="Rectangle 834"/>
          <p:cNvSpPr>
            <a:spLocks noChangeArrowheads="1"/>
          </p:cNvSpPr>
          <p:nvPr userDrawn="1"/>
        </p:nvSpPr>
        <p:spPr bwMode="auto">
          <a:xfrm>
            <a:off x="76327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3" name="Rectangle 835"/>
          <p:cNvSpPr>
            <a:spLocks noChangeArrowheads="1"/>
          </p:cNvSpPr>
          <p:nvPr userDrawn="1"/>
        </p:nvSpPr>
        <p:spPr bwMode="auto">
          <a:xfrm>
            <a:off x="77406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4" name="Rectangle 836"/>
          <p:cNvSpPr>
            <a:spLocks noChangeArrowheads="1"/>
          </p:cNvSpPr>
          <p:nvPr userDrawn="1"/>
        </p:nvSpPr>
        <p:spPr bwMode="auto">
          <a:xfrm>
            <a:off x="78486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5" name="Rectangle 837"/>
          <p:cNvSpPr>
            <a:spLocks noChangeArrowheads="1"/>
          </p:cNvSpPr>
          <p:nvPr userDrawn="1"/>
        </p:nvSpPr>
        <p:spPr bwMode="auto">
          <a:xfrm>
            <a:off x="79565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6" name="Rectangle 838"/>
          <p:cNvSpPr>
            <a:spLocks noChangeArrowheads="1"/>
          </p:cNvSpPr>
          <p:nvPr userDrawn="1"/>
        </p:nvSpPr>
        <p:spPr bwMode="auto">
          <a:xfrm>
            <a:off x="80660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7" name="Rectangle 839"/>
          <p:cNvSpPr>
            <a:spLocks noChangeArrowheads="1"/>
          </p:cNvSpPr>
          <p:nvPr userDrawn="1"/>
        </p:nvSpPr>
        <p:spPr bwMode="auto">
          <a:xfrm>
            <a:off x="81740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8" name="Rectangle 840"/>
          <p:cNvSpPr>
            <a:spLocks noChangeArrowheads="1"/>
          </p:cNvSpPr>
          <p:nvPr userDrawn="1"/>
        </p:nvSpPr>
        <p:spPr bwMode="auto">
          <a:xfrm>
            <a:off x="82819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9" name="Rectangle 841"/>
          <p:cNvSpPr>
            <a:spLocks noChangeArrowheads="1"/>
          </p:cNvSpPr>
          <p:nvPr userDrawn="1"/>
        </p:nvSpPr>
        <p:spPr bwMode="auto">
          <a:xfrm>
            <a:off x="83899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0" name="Rectangle 842"/>
          <p:cNvSpPr>
            <a:spLocks noChangeArrowheads="1"/>
          </p:cNvSpPr>
          <p:nvPr userDrawn="1"/>
        </p:nvSpPr>
        <p:spPr bwMode="auto">
          <a:xfrm>
            <a:off x="849947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1" name="Rectangle 843"/>
          <p:cNvSpPr>
            <a:spLocks noChangeArrowheads="1"/>
          </p:cNvSpPr>
          <p:nvPr userDrawn="1"/>
        </p:nvSpPr>
        <p:spPr bwMode="auto">
          <a:xfrm>
            <a:off x="860742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4256" y="2791203"/>
            <a:ext cx="5689232" cy="781815"/>
          </a:xfrm>
        </p:spPr>
        <p:txBody>
          <a:bodyPr anchor="t" anchorCtr="0">
            <a:noAutofit/>
          </a:bodyPr>
          <a:lstStyle>
            <a:lvl1pPr algn="l">
              <a:lnSpc>
                <a:spcPct val="830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854" name="Text Placeholder 853"/>
          <p:cNvSpPr>
            <a:spLocks noGrp="1"/>
          </p:cNvSpPr>
          <p:nvPr userDrawn="1">
            <p:ph type="body" sz="quarter" idx="13"/>
          </p:nvPr>
        </p:nvSpPr>
        <p:spPr>
          <a:xfrm>
            <a:off x="623231" y="3606801"/>
            <a:ext cx="5690258" cy="241458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3pPr>
            <a:lvl4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827" name="Date Placeholder 4826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4828" name="Footer Placeholder 4827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a-DK"/>
              <a:t>Indsæt præsentationens titel via: 'Indsæt' / Sidehoved og sidefod</a:t>
            </a:r>
            <a:endParaRPr lang="da-DK" dirty="0"/>
          </a:p>
        </p:txBody>
      </p:sp>
      <p:sp>
        <p:nvSpPr>
          <p:cNvPr id="4829" name="Slide Number Placeholder 4828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56" name="TextBox 855"/>
          <p:cNvSpPr txBox="1"/>
          <p:nvPr userDrawn="1"/>
        </p:nvSpPr>
        <p:spPr>
          <a:xfrm>
            <a:off x="-2228383" y="3629632"/>
            <a:ext cx="2105632" cy="2090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Navn</a:t>
            </a: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Bold12/14</a:t>
            </a:r>
          </a:p>
          <a:p>
            <a:pPr algn="r"/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Anden information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Regular 12 /14</a:t>
            </a:r>
            <a:endParaRPr lang="da-DK" sz="1000" b="0" noProof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da-DK" sz="1000" noProof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b="1" kern="1200" cap="none" baseline="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Skift Fra Bold til Regular: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Regular tekst</a:t>
            </a:r>
          </a:p>
          <a:p>
            <a:pPr algn="r">
              <a:lnSpc>
                <a:spcPts val="1300"/>
              </a:lnSpc>
            </a:pPr>
            <a:endParaRPr lang="da-DK" sz="1000" kern="1200" noProof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a-DK" sz="1000" kern="120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 klik på ’Mindske</a:t>
            </a:r>
            <a:r>
              <a:rPr lang="da-DK" sz="1000" kern="1200" baseline="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listeniveau’ </a:t>
            </a:r>
            <a:br>
              <a:rPr lang="da-DK" sz="1000" kern="1200" baseline="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baseline="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for at få Bold tekst tilbage</a:t>
            </a:r>
            <a:endParaRPr lang="da-DK" sz="1000" noProof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1" name="Group 860"/>
          <p:cNvGrpSpPr/>
          <p:nvPr userDrawn="1"/>
        </p:nvGrpSpPr>
        <p:grpSpPr>
          <a:xfrm>
            <a:off x="-591480" y="5077494"/>
            <a:ext cx="457200" cy="209550"/>
            <a:chOff x="-1959769" y="3940175"/>
            <a:chExt cx="457200" cy="209550"/>
          </a:xfrm>
        </p:grpSpPr>
        <p:pic>
          <p:nvPicPr>
            <p:cNvPr id="89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7" name="Rounded Rectangle 896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898" name="Group 897"/>
          <p:cNvGrpSpPr/>
          <p:nvPr userDrawn="1"/>
        </p:nvGrpSpPr>
        <p:grpSpPr>
          <a:xfrm>
            <a:off x="-572430" y="5744822"/>
            <a:ext cx="438150" cy="209550"/>
            <a:chOff x="-1955007" y="4659313"/>
            <a:chExt cx="438150" cy="209550"/>
          </a:xfrm>
        </p:grpSpPr>
        <p:pic>
          <p:nvPicPr>
            <p:cNvPr id="899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0" name="Rectangle 89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901" name="Rounded Rectangle 90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7600"/>
            <a:ext cx="9072000" cy="1446501"/>
          </a:xfrm>
          <a:solidFill>
            <a:srgbClr val="597B7C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4800"/>
            <a:ext cx="9072000" cy="1132015"/>
          </a:xfrm>
          <a:solidFill>
            <a:srgbClr val="597B7C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195830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5" y="2133600"/>
            <a:ext cx="5301883" cy="136349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255" y="3665136"/>
            <a:ext cx="5301883" cy="235625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501" name="Picture Placeholder 500"/>
          <p:cNvSpPr>
            <a:spLocks noGrp="1"/>
          </p:cNvSpPr>
          <p:nvPr>
            <p:ph type="pic" sz="quarter" idx="13"/>
          </p:nvPr>
        </p:nvSpPr>
        <p:spPr>
          <a:xfrm>
            <a:off x="6313488" y="1830346"/>
            <a:ext cx="5884052" cy="5031253"/>
          </a:xfrm>
          <a:noFill/>
        </p:spPr>
        <p:txBody>
          <a:bodyPr tIns="82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pic>
        <p:nvPicPr>
          <p:cNvPr id="495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313488" y="1670400"/>
            <a:ext cx="2193192" cy="162000"/>
          </a:xfrm>
        </p:spPr>
        <p:txBody>
          <a:bodyPr/>
          <a:lstStyle/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313488" y="1378800"/>
            <a:ext cx="5307312" cy="198000"/>
          </a:xfrm>
        </p:spPr>
        <p:txBody>
          <a:bodyPr/>
          <a:lstStyle/>
          <a:p>
            <a:r>
              <a:rPr lang="da-DK" dirty="0"/>
              <a:t>Indsæt præsentationens titel via: 'Indsæt' / Sidehoved og sidefod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1107556" y="1652400"/>
            <a:ext cx="479875" cy="162000"/>
          </a:xfrm>
        </p:spPr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52127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8" name="Content Placeholder 10"/>
          <p:cNvSpPr>
            <a:spLocks noGrp="1"/>
          </p:cNvSpPr>
          <p:nvPr>
            <p:ph sz="quarter" idx="14"/>
          </p:nvPr>
        </p:nvSpPr>
        <p:spPr>
          <a:xfrm>
            <a:off x="613716" y="2133600"/>
            <a:ext cx="10998847" cy="3887787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3888" y="2134800"/>
            <a:ext cx="10988675" cy="3886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>
              <a:spcBef>
                <a:spcPts val="300"/>
              </a:spcBef>
              <a:defRPr sz="2000"/>
            </a:lvl2pPr>
            <a:lvl3pPr marL="630000">
              <a:defRPr sz="1800"/>
            </a:lvl3pPr>
            <a:lvl4pPr marL="1080000">
              <a:spcBef>
                <a:spcPts val="250"/>
              </a:spcBef>
              <a:defRPr sz="1600"/>
            </a:lvl4pPr>
            <a:lvl5pPr marL="1530000">
              <a:defRPr sz="14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916113" y="2133600"/>
            <a:ext cx="1765299" cy="154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Tekst starter uden punktopstilling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da-DK" sz="1000" dirty="0">
                <a:solidFill>
                  <a:schemeClr val="tx1"/>
                </a:solidFill>
                <a:cs typeface="Arial" charset="0"/>
              </a:rPr>
            </a:br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venstrestillet tekst uden punktopstilling, brug ‘Formindsk listeniveau’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638336" y="2931418"/>
            <a:ext cx="457200" cy="209550"/>
            <a:chOff x="-1959769" y="3940175"/>
            <a:chExt cx="457200" cy="209550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ounded Rectangle 27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-619286" y="3717032"/>
            <a:ext cx="438150" cy="209550"/>
            <a:chOff x="-1955007" y="4659313"/>
            <a:chExt cx="438150" cy="209550"/>
          </a:xfrm>
        </p:grpSpPr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6949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billede og farv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90464" y="4976203"/>
            <a:ext cx="1657350" cy="18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390556" y="765175"/>
            <a:ext cx="4798268" cy="6092825"/>
          </a:xfrm>
        </p:spPr>
        <p:txBody>
          <a:bodyPr tIns="972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0556" y="5393512"/>
            <a:ext cx="4798268" cy="1464488"/>
          </a:xfrm>
          <a:solidFill>
            <a:schemeClr val="accent1">
              <a:alpha val="60000"/>
            </a:schemeClr>
          </a:solidFill>
        </p:spPr>
        <p:txBody>
          <a:bodyPr lIns="252000" tIns="252000" rIns="576000" bIns="252000"/>
          <a:lstStyle>
            <a:lvl1pPr marL="0" indent="0">
              <a:spcBef>
                <a:spcPts val="0"/>
              </a:spcBef>
              <a:buFontTx/>
              <a:buNone/>
              <a:defRPr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4253" y="1088453"/>
            <a:ext cx="6393601" cy="741936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-1810138" y="5199650"/>
            <a:ext cx="1706381" cy="329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/>
          </a:p>
        </p:txBody>
      </p:sp>
      <p:sp>
        <p:nvSpPr>
          <p:cNvPr id="15" name="Rounded Rectangle 14"/>
          <p:cNvSpPr/>
          <p:nvPr userDrawn="1"/>
        </p:nvSpPr>
        <p:spPr>
          <a:xfrm>
            <a:off x="-1830420" y="6516414"/>
            <a:ext cx="1706381" cy="3539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-2294520" y="4094958"/>
            <a:ext cx="2170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Skift baggrundsfarve</a:t>
            </a:r>
            <a:b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på tekstboks</a:t>
            </a:r>
            <a:b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tekstboksen</a:t>
            </a:r>
            <a:b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SKI-farve fra</a:t>
            </a:r>
            <a:b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‘Fyld farve’-paletten</a:t>
            </a:r>
            <a:endParaRPr lang="da-DK" sz="1000" baseline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3888" y="2133600"/>
            <a:ext cx="6393966" cy="38877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20931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9023" y="2136804"/>
            <a:ext cx="4213540" cy="914400"/>
          </a:xfrm>
          <a:prstGeom prst="roundRect">
            <a:avLst>
              <a:gd name="adj" fmla="val 13531"/>
            </a:avLst>
          </a:prstGeom>
          <a:gradFill flip="none" rotWithShape="1">
            <a:gsLst>
              <a:gs pos="50000">
                <a:srgbClr val="005B7E">
                  <a:lumMod val="90000"/>
                  <a:lumOff val="10000"/>
                </a:srgbClr>
              </a:gs>
              <a:gs pos="0">
                <a:srgbClr val="003C56"/>
              </a:gs>
              <a:gs pos="100000">
                <a:srgbClr val="006D98"/>
              </a:gs>
            </a:gsLst>
            <a:lin ang="16200000" scaled="1"/>
            <a:tileRect/>
          </a:gradFill>
        </p:spPr>
        <p:txBody>
          <a:bodyPr lIns="90000" tIns="72000" rIns="90000" bIns="72000"/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399023" y="3085073"/>
            <a:ext cx="4213540" cy="2936316"/>
          </a:xfrm>
          <a:solidFill>
            <a:schemeClr val="bg1">
              <a:lumMod val="95000"/>
            </a:schemeClr>
          </a:solidFill>
        </p:spPr>
        <p:txBody>
          <a:bodyPr lIns="126000" tIns="288000" rIns="126000" bIns="72000"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180000">
              <a:spcBef>
                <a:spcPts val="3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 marL="540000">
              <a:defRPr sz="14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23887" y="2140254"/>
            <a:ext cx="6394451" cy="388113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014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Indsæt præsentationens titel via: 'Indsæt' / Sidehoved og sidefod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3888" y="2133599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10780" y="2133600"/>
            <a:ext cx="2628000" cy="3886944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84563" y="213334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97672" y="213360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71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0" y="758825"/>
            <a:ext cx="12188825" cy="6102774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896720"/>
          </a:xfrm>
          <a:solidFill>
            <a:srgbClr val="004A64">
              <a:alpha val="60000"/>
            </a:srgbClr>
          </a:solidFill>
        </p:spPr>
        <p:txBody>
          <a:bodyPr wrap="square" lIns="622800" tIns="252000" rIns="252000" bIns="252000" anchor="t" anchorCtr="0">
            <a:sp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497" name="Text Placeholder 496"/>
          <p:cNvSpPr>
            <a:spLocks noGrp="1"/>
          </p:cNvSpPr>
          <p:nvPr>
            <p:ph type="body" sz="quarter" idx="14"/>
          </p:nvPr>
        </p:nvSpPr>
        <p:spPr>
          <a:xfrm>
            <a:off x="619200" y="6062400"/>
            <a:ext cx="1094400" cy="482400"/>
          </a:xfrm>
          <a:blipFill>
            <a:blip r:embed="rId2"/>
            <a:stretch>
              <a:fillRect/>
            </a:stretch>
          </a:blipFill>
        </p:spPr>
        <p:txBody>
          <a:bodyPr tIns="2052000"/>
          <a:lstStyle>
            <a:lvl1pPr marL="0" indent="0">
              <a:buFontTx/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Indsæt præsentationens titel via: 'Indsæt' / Sidehoved og sidefod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3785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600" cy="76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253" y="1088453"/>
            <a:ext cx="10988310" cy="74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255" y="2134023"/>
            <a:ext cx="10988307" cy="3887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56" y="581198"/>
            <a:ext cx="479875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3488" y="581198"/>
            <a:ext cx="2193192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488" y="416502"/>
            <a:ext cx="5273943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 dirty="0"/>
              <a:t>Indsæt præsentationens titel via: 'Indsæt' / Sidehoved og sidefod</a:t>
            </a:r>
          </a:p>
        </p:txBody>
      </p:sp>
      <p:pic>
        <p:nvPicPr>
          <p:cNvPr id="18" name="Picture 2" descr="U:\SKI\Done\SKI logo blue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0" r:id="rId3"/>
    <p:sldLayoutId id="2147483650" r:id="rId4"/>
    <p:sldLayoutId id="2147483673" r:id="rId5"/>
    <p:sldLayoutId id="2147483671" r:id="rId6"/>
    <p:sldLayoutId id="2147483672" r:id="rId7"/>
    <p:sldLayoutId id="2147483676" r:id="rId8"/>
    <p:sldLayoutId id="2147483679" r:id="rId9"/>
    <p:sldLayoutId id="2147483668" r:id="rId10"/>
    <p:sldLayoutId id="2147483667" r:id="rId11"/>
    <p:sldLayoutId id="2147483660" r:id="rId12"/>
    <p:sldLayoutId id="2147483661" r:id="rId13"/>
    <p:sldLayoutId id="2147483659" r:id="rId14"/>
    <p:sldLayoutId id="2147483675" r:id="rId15"/>
    <p:sldLayoutId id="2147483651" r:id="rId16"/>
    <p:sldLayoutId id="2147483654" r:id="rId17"/>
    <p:sldLayoutId id="2147483655" r:id="rId18"/>
    <p:sldLayoutId id="2147483662" r:id="rId1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300"/>
        </a:spcBef>
        <a:buClr>
          <a:srgbClr val="E78D05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0238" indent="-180975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80000" indent="-180000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53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98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ages&amp;cd=&amp;cad=rja&amp;docid=7QXZSqvAv-QhaM&amp;tbnid=MXUW7zJkIZY1aM:&amp;ved=0CAUQjRw&amp;url=http://www.ebo-enterprises.com/en/datacenter-services&amp;ei=v9O6UfXGL4GbtAbTgoHYDw&amp;bvm=bv.47883778,d.Yms&amp;psig=AFQjCNHygzDOi5DA7sZg8nX_CmHe-rRCHg&amp;ust=137128479323384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5" b="20555"/>
          <a:stretch>
            <a:fillRect/>
          </a:stretch>
        </p:blipFill>
        <p:spPr/>
      </p:pic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0" y="2758696"/>
            <a:ext cx="6313488" cy="1446501"/>
          </a:xfrm>
        </p:spPr>
        <p:txBody>
          <a:bodyPr/>
          <a:lstStyle/>
          <a:p>
            <a:r>
              <a:rPr lang="da-DK" sz="2400" dirty="0"/>
              <a:t>Rammeaftale 02.02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0" y="4205197"/>
            <a:ext cx="6313488" cy="1132015"/>
          </a:xfrm>
        </p:spPr>
        <p:txBody>
          <a:bodyPr/>
          <a:lstStyle/>
          <a:p>
            <a:r>
              <a:rPr lang="da-DK" dirty="0"/>
              <a:t>Arne Sahlberg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0C0-6C7A-4B65-9AAD-1134140CD31B}" type="datetime2">
              <a:rPr lang="da-DK" smtClean="0"/>
              <a:pPr/>
              <a:t>4. oktober 2016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</a:t>
            </a:fld>
            <a:endParaRPr lang="da-DK" noProof="0"/>
          </a:p>
        </p:txBody>
      </p:sp>
      <p:pic>
        <p:nvPicPr>
          <p:cNvPr id="8" name="Picture 2" descr="http://ts4.mm.bing.net/th?id=H.4990594272789411&amp;amp;pid=15.1&amp;amp;H=160&amp;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11367" y="1808287"/>
            <a:ext cx="1152128" cy="12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e 8"/>
          <p:cNvGrpSpPr/>
          <p:nvPr/>
        </p:nvGrpSpPr>
        <p:grpSpPr>
          <a:xfrm rot="5400000">
            <a:off x="11134820" y="5814036"/>
            <a:ext cx="1074580" cy="1062200"/>
            <a:chOff x="8502357" y="1790175"/>
            <a:chExt cx="1865616" cy="1840307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146" y="1916752"/>
              <a:ext cx="1713730" cy="171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lipse 10"/>
            <p:cNvSpPr/>
            <p:nvPr/>
          </p:nvSpPr>
          <p:spPr>
            <a:xfrm>
              <a:off x="8502357" y="1790175"/>
              <a:ext cx="1865616" cy="184030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/>
            </a:p>
          </p:txBody>
        </p:sp>
        <p:cxnSp>
          <p:nvCxnSpPr>
            <p:cNvPr id="12" name="Lige forbindelse 11"/>
            <p:cNvCxnSpPr>
              <a:stCxn id="11" idx="7"/>
              <a:endCxn id="11" idx="3"/>
            </p:cNvCxnSpPr>
            <p:nvPr/>
          </p:nvCxnSpPr>
          <p:spPr>
            <a:xfrm flipH="1">
              <a:off x="8775570" y="2059682"/>
              <a:ext cx="1319190" cy="130129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02.03 Servere og </a:t>
            </a:r>
            <a:r>
              <a:rPr lang="da-DK" dirty="0" err="1"/>
              <a:t>storage</a:t>
            </a:r>
            <a:r>
              <a:rPr lang="da-DK" dirty="0"/>
              <a:t>.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Arne Sahlberg</a:t>
            </a:r>
            <a:r>
              <a:rPr lang="da-DK"/>
              <a:t>, Kontraktansvarlig.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0C0-6C7A-4B65-9AAD-1134140CD31B}" type="datetime2">
              <a:rPr lang="da-DK" smtClean="0"/>
              <a:pPr/>
              <a:t>4. oktober 2016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7" name="Picture 2" descr="http://www.ebo-enterprises.com/sites/default/files/images/07-14datacenter_l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" b="10660"/>
          <a:stretch>
            <a:fillRect/>
          </a:stretch>
        </p:blipFill>
        <p:spPr bwMode="auto">
          <a:xfrm>
            <a:off x="6840759" y="1830347"/>
            <a:ext cx="5374333" cy="50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1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333638" y="1772816"/>
            <a:ext cx="4392622" cy="4320480"/>
          </a:xfrm>
        </p:spPr>
        <p:txBody>
          <a:bodyPr>
            <a:noAutofit/>
          </a:bodyPr>
          <a:lstStyle/>
          <a:p>
            <a:pPr marL="285750" lvl="1" indent="-285750"/>
            <a:r>
              <a:rPr lang="da-DK" sz="1800" dirty="0"/>
              <a:t>Servere</a:t>
            </a:r>
          </a:p>
          <a:p>
            <a:pPr lvl="2"/>
            <a:r>
              <a:rPr lang="da-DK" sz="1600" dirty="0"/>
              <a:t>Rack</a:t>
            </a:r>
          </a:p>
          <a:p>
            <a:pPr lvl="2"/>
            <a:r>
              <a:rPr lang="da-DK" sz="1600" dirty="0"/>
              <a:t>Blade</a:t>
            </a:r>
          </a:p>
          <a:p>
            <a:pPr lvl="2"/>
            <a:r>
              <a:rPr lang="da-DK" sz="1600" dirty="0"/>
              <a:t>Tover</a:t>
            </a:r>
          </a:p>
          <a:p>
            <a:pPr lvl="2"/>
            <a:endParaRPr lang="da-DK" dirty="0"/>
          </a:p>
          <a:p>
            <a:pPr marL="285750" lvl="1" indent="-285750"/>
            <a:r>
              <a:rPr lang="da-DK" sz="1800" dirty="0"/>
              <a:t>Storage systemer</a:t>
            </a:r>
          </a:p>
          <a:p>
            <a:pPr lvl="2"/>
            <a:r>
              <a:rPr lang="da-DK" sz="1600" dirty="0"/>
              <a:t>Network Attached Storage (NAS)</a:t>
            </a:r>
          </a:p>
          <a:p>
            <a:pPr lvl="2"/>
            <a:r>
              <a:rPr lang="da-DK" sz="1600" dirty="0"/>
              <a:t>Direct Attached Storage (DAS)</a:t>
            </a:r>
          </a:p>
          <a:p>
            <a:pPr lvl="2"/>
            <a:r>
              <a:rPr lang="da-DK" sz="1600" dirty="0"/>
              <a:t>Storage </a:t>
            </a:r>
            <a:r>
              <a:rPr lang="da-DK" sz="1600" dirty="0" err="1"/>
              <a:t>Area</a:t>
            </a:r>
            <a:r>
              <a:rPr lang="da-DK" sz="1600" dirty="0"/>
              <a:t> Network (SAN)</a:t>
            </a:r>
          </a:p>
          <a:p>
            <a:pPr marL="285750" lvl="1" indent="-285750"/>
            <a:endParaRPr lang="da-DK" sz="1800" dirty="0"/>
          </a:p>
          <a:p>
            <a:pPr marL="285750" lvl="1" indent="-285750"/>
            <a:r>
              <a:rPr lang="da-DK" sz="1800" dirty="0" err="1"/>
              <a:t>Back-up</a:t>
            </a:r>
            <a:r>
              <a:rPr lang="da-DK" sz="1800" dirty="0"/>
              <a:t> og arkivering</a:t>
            </a:r>
          </a:p>
          <a:p>
            <a:pPr lvl="2"/>
            <a:r>
              <a:rPr lang="da-DK" sz="1600" dirty="0"/>
              <a:t>Båndrobotter</a:t>
            </a:r>
          </a:p>
          <a:p>
            <a:pPr lvl="2"/>
            <a:endParaRPr lang="da-DK" sz="1600" dirty="0"/>
          </a:p>
          <a:p>
            <a:pPr marL="285750" lvl="1" indent="-285750"/>
            <a:r>
              <a:rPr lang="da-DK" sz="1800" dirty="0"/>
              <a:t>Tilhørende serviceaftaler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Hvad kan I købe på 02.03 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96" y="1554888"/>
            <a:ext cx="3442073" cy="530311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405861" y="2585714"/>
            <a:ext cx="12437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err="1">
                <a:solidFill>
                  <a:srgbClr val="0070C0"/>
                </a:solidFill>
              </a:rPr>
              <a:t>Entry</a:t>
            </a:r>
            <a:r>
              <a:rPr lang="da-DK" sz="1600" dirty="0">
                <a:solidFill>
                  <a:srgbClr val="0070C0"/>
                </a:solidFill>
              </a:rPr>
              <a:t> </a:t>
            </a:r>
            <a:r>
              <a:rPr lang="da-DK" sz="1600" dirty="0" err="1">
                <a:solidFill>
                  <a:srgbClr val="0070C0"/>
                </a:solidFill>
              </a:rPr>
              <a:t>level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3650090" y="2340852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err="1">
                <a:solidFill>
                  <a:srgbClr val="0070C0"/>
                </a:solidFill>
              </a:rPr>
              <a:t>Mid</a:t>
            </a:r>
            <a:r>
              <a:rPr lang="da-DK" sz="1600" dirty="0">
                <a:solidFill>
                  <a:srgbClr val="0070C0"/>
                </a:solidFill>
              </a:rPr>
              <a:t> range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855381" y="2096874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High </a:t>
            </a:r>
            <a:r>
              <a:rPr lang="da-DK" sz="1600" dirty="0" err="1">
                <a:solidFill>
                  <a:srgbClr val="0070C0"/>
                </a:solidFill>
              </a:rPr>
              <a:t>level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3371994" y="5167261"/>
            <a:ext cx="12437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err="1">
                <a:solidFill>
                  <a:srgbClr val="0070C0"/>
                </a:solidFill>
              </a:rPr>
              <a:t>Entry</a:t>
            </a:r>
            <a:r>
              <a:rPr lang="da-DK" sz="1600" dirty="0">
                <a:solidFill>
                  <a:srgbClr val="0070C0"/>
                </a:solidFill>
              </a:rPr>
              <a:t> </a:t>
            </a:r>
            <a:r>
              <a:rPr lang="da-DK" sz="1600" dirty="0" err="1">
                <a:solidFill>
                  <a:srgbClr val="0070C0"/>
                </a:solidFill>
              </a:rPr>
              <a:t>level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4444851" y="4905599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err="1">
                <a:solidFill>
                  <a:srgbClr val="0070C0"/>
                </a:solidFill>
              </a:rPr>
              <a:t>Mid</a:t>
            </a:r>
            <a:r>
              <a:rPr lang="da-DK" sz="1600" dirty="0">
                <a:solidFill>
                  <a:srgbClr val="0070C0"/>
                </a:solidFill>
              </a:rPr>
              <a:t> range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535641" y="4767047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High </a:t>
            </a:r>
            <a:r>
              <a:rPr lang="da-DK" sz="1600" dirty="0" err="1">
                <a:solidFill>
                  <a:srgbClr val="0070C0"/>
                </a:solidFill>
              </a:rPr>
              <a:t>level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6592504" y="4520826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Flex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4545370" y="4183855"/>
            <a:ext cx="12391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Low-</a:t>
            </a:r>
            <a:r>
              <a:rPr lang="da-DK" sz="1600" dirty="0" err="1">
                <a:solidFill>
                  <a:srgbClr val="0070C0"/>
                </a:solidFill>
              </a:rPr>
              <a:t>priority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5784492" y="3939877"/>
            <a:ext cx="16430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Medium-</a:t>
            </a:r>
            <a:r>
              <a:rPr lang="da-DK" sz="1600" dirty="0" err="1">
                <a:solidFill>
                  <a:srgbClr val="0070C0"/>
                </a:solidFill>
              </a:rPr>
              <a:t>priority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7422126" y="3693656"/>
            <a:ext cx="5788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Flex</a:t>
            </a:r>
          </a:p>
        </p:txBody>
      </p:sp>
    </p:spTree>
    <p:extLst>
      <p:ext uri="{BB962C8B-B14F-4D97-AF65-F5344CB8AC3E}">
        <p14:creationId xmlns:p14="http://schemas.microsoft.com/office/powerpoint/2010/main" val="4664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333638" y="1772816"/>
            <a:ext cx="5688766" cy="4320480"/>
          </a:xfrm>
        </p:spPr>
        <p:txBody>
          <a:bodyPr>
            <a:noAutofit/>
          </a:bodyPr>
          <a:lstStyle/>
          <a:p>
            <a:pPr marL="285750" lvl="1" indent="-285750"/>
            <a:r>
              <a:rPr lang="da-DK" sz="1800" dirty="0"/>
              <a:t>Tilbehør</a:t>
            </a:r>
          </a:p>
          <a:p>
            <a:pPr marL="735750" lvl="2" indent="-285750"/>
            <a:r>
              <a:rPr lang="da-DK" sz="1600" dirty="0"/>
              <a:t>Racks</a:t>
            </a:r>
          </a:p>
          <a:p>
            <a:pPr marL="735750" lvl="2" indent="-285750"/>
            <a:r>
              <a:rPr lang="da-DK" sz="1600" dirty="0"/>
              <a:t>Chassiser</a:t>
            </a:r>
          </a:p>
          <a:p>
            <a:pPr marL="735750" lvl="2" indent="-285750"/>
            <a:r>
              <a:rPr lang="da-DK" sz="1600" dirty="0"/>
              <a:t>CPU</a:t>
            </a:r>
          </a:p>
          <a:p>
            <a:pPr marL="735750" lvl="2" indent="-285750"/>
            <a:r>
              <a:rPr lang="da-DK" sz="1600" dirty="0"/>
              <a:t>RAM</a:t>
            </a:r>
          </a:p>
          <a:p>
            <a:pPr marL="735750" lvl="2" indent="-285750"/>
            <a:r>
              <a:rPr lang="da-DK" sz="1600" dirty="0"/>
              <a:t>Disk</a:t>
            </a:r>
          </a:p>
          <a:p>
            <a:pPr marL="735750" lvl="2" indent="-285750"/>
            <a:r>
              <a:rPr lang="da-DK" sz="1600" dirty="0"/>
              <a:t>Disk controllere</a:t>
            </a:r>
          </a:p>
          <a:p>
            <a:pPr marL="735750" lvl="2" indent="-285750"/>
            <a:r>
              <a:rPr lang="da-DK" sz="1600" dirty="0"/>
              <a:t>Etc.</a:t>
            </a:r>
          </a:p>
          <a:p>
            <a:pPr marL="285750" lvl="1" indent="-285750"/>
            <a:r>
              <a:rPr lang="da-DK" sz="1800" dirty="0"/>
              <a:t>Software</a:t>
            </a:r>
          </a:p>
          <a:p>
            <a:pPr marL="735750" lvl="2" indent="-285750"/>
            <a:r>
              <a:rPr lang="da-DK" sz="1600" dirty="0"/>
              <a:t>Virtualiseringssoftware</a:t>
            </a:r>
          </a:p>
          <a:p>
            <a:pPr marL="735750" lvl="2" indent="-285750"/>
            <a:r>
              <a:rPr lang="da-DK" sz="1600" dirty="0"/>
              <a:t>Overvågningssoftware</a:t>
            </a:r>
          </a:p>
          <a:p>
            <a:pPr marL="735750" lvl="2" indent="-285750"/>
            <a:r>
              <a:rPr lang="da-DK" sz="1600" dirty="0"/>
              <a:t>Managementsoftware</a:t>
            </a:r>
          </a:p>
          <a:p>
            <a:pPr marL="735750" lvl="2" indent="-285750"/>
            <a:r>
              <a:rPr lang="da-DK" sz="1600" dirty="0" err="1"/>
              <a:t>Replikeringssoftware</a:t>
            </a:r>
            <a:r>
              <a:rPr lang="da-DK" sz="1600" dirty="0"/>
              <a:t> 	</a:t>
            </a:r>
          </a:p>
          <a:p>
            <a:pPr marL="735750" lvl="2" indent="-285750"/>
            <a:r>
              <a:rPr lang="da-DK" sz="1600" dirty="0"/>
              <a:t>Komprimerings- og </a:t>
            </a:r>
            <a:r>
              <a:rPr lang="da-DK" sz="1600" dirty="0" err="1"/>
              <a:t>deduplikeringssoftware</a:t>
            </a:r>
            <a:endParaRPr lang="da-DK" sz="1600" dirty="0"/>
          </a:p>
          <a:p>
            <a:pPr marL="735750" lvl="2" indent="-285750"/>
            <a:r>
              <a:rPr lang="da-DK" sz="1600" dirty="0"/>
              <a:t>Operativsystemer	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Hvad kan I købe på 02.03 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42" y="1556792"/>
            <a:ext cx="353586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333638" y="1772816"/>
            <a:ext cx="5688766" cy="4320480"/>
          </a:xfrm>
        </p:spPr>
        <p:txBody>
          <a:bodyPr>
            <a:noAutofit/>
          </a:bodyPr>
          <a:lstStyle/>
          <a:p>
            <a:pPr marL="285750" lvl="1" indent="-285750"/>
            <a:r>
              <a:rPr lang="da-DK" sz="1800" dirty="0"/>
              <a:t>Timebaserede ydelser</a:t>
            </a:r>
          </a:p>
          <a:p>
            <a:pPr marL="522900" lvl="1" indent="-342900"/>
            <a:r>
              <a:rPr lang="da-DK" sz="1600" dirty="0"/>
              <a:t>Fysisk installation af udstyr</a:t>
            </a:r>
          </a:p>
          <a:p>
            <a:pPr marL="522900" lvl="1" indent="-342900"/>
            <a:r>
              <a:rPr lang="da-DK" sz="1600" dirty="0"/>
              <a:t>Installation af software på udstyr</a:t>
            </a:r>
          </a:p>
          <a:p>
            <a:pPr marL="522900" lvl="1" indent="-342900"/>
            <a:r>
              <a:rPr lang="da-DK" sz="1600" dirty="0"/>
              <a:t>Konfiguration af udstyr</a:t>
            </a:r>
          </a:p>
          <a:p>
            <a:pPr marL="522900" lvl="1" indent="-342900"/>
            <a:r>
              <a:rPr lang="da-DK" sz="1600" dirty="0"/>
              <a:t>Migrering af data</a:t>
            </a:r>
          </a:p>
          <a:p>
            <a:pPr marL="522900" lvl="1" indent="-342900"/>
            <a:r>
              <a:rPr lang="da-DK" sz="1600" dirty="0"/>
              <a:t>Fysisk tyverisikring af udstyr</a:t>
            </a:r>
          </a:p>
          <a:p>
            <a:pPr marL="522900" lvl="1" indent="-342900"/>
            <a:r>
              <a:rPr lang="da-DK" sz="1600" dirty="0"/>
              <a:t>Softwaremæssig tyverisikring af udstyr</a:t>
            </a:r>
          </a:p>
          <a:p>
            <a:pPr marL="522900" lvl="1" indent="-342900"/>
            <a:r>
              <a:rPr lang="da-DK" sz="1600" dirty="0"/>
              <a:t>Flytning af udstyr</a:t>
            </a:r>
          </a:p>
          <a:p>
            <a:pPr marL="522900" lvl="1" indent="-342900"/>
            <a:r>
              <a:rPr lang="da-DK" sz="1600" dirty="0"/>
              <a:t>Bortskaffelse af fysisk udstyr</a:t>
            </a:r>
          </a:p>
          <a:p>
            <a:pPr marL="522900" lvl="1" indent="-342900"/>
            <a:r>
              <a:rPr lang="da-DK" sz="1600" dirty="0"/>
              <a:t>Forsvarlig destruktion af data</a:t>
            </a:r>
          </a:p>
          <a:p>
            <a:pPr marL="522900" lvl="1" indent="-342900"/>
            <a:r>
              <a:rPr lang="da-DK" sz="1600" dirty="0"/>
              <a:t>Udarbejdelse af </a:t>
            </a:r>
            <a:r>
              <a:rPr lang="da-DK" sz="1600" dirty="0" err="1"/>
              <a:t>disaster</a:t>
            </a:r>
            <a:r>
              <a:rPr lang="da-DK" sz="1600" dirty="0"/>
              <a:t> </a:t>
            </a:r>
            <a:r>
              <a:rPr lang="da-DK" sz="1600" dirty="0" err="1"/>
              <a:t>recovery</a:t>
            </a:r>
            <a:r>
              <a:rPr lang="da-DK" sz="1600" dirty="0"/>
              <a:t> strategi </a:t>
            </a:r>
          </a:p>
          <a:p>
            <a:pPr marL="522900" lvl="1" indent="-342900"/>
            <a:r>
              <a:rPr lang="da-DK" sz="1600" dirty="0"/>
              <a:t>Uddannelse af driftspersonale og 1.level support </a:t>
            </a:r>
          </a:p>
          <a:p>
            <a:pPr marL="342900" indent="-342900"/>
            <a:r>
              <a:rPr lang="da-DK" sz="1800" dirty="0"/>
              <a:t>Og abonnementsbaserede ydelser</a:t>
            </a:r>
          </a:p>
          <a:p>
            <a:pPr marL="465750" lvl="1" indent="-285750"/>
            <a:r>
              <a:rPr lang="da-DK" sz="1600" dirty="0" err="1"/>
              <a:t>Disaster</a:t>
            </a:r>
            <a:r>
              <a:rPr lang="da-DK" sz="1600" dirty="0"/>
              <a:t> </a:t>
            </a:r>
            <a:r>
              <a:rPr lang="da-DK" sz="1600" dirty="0" err="1"/>
              <a:t>recovery</a:t>
            </a:r>
            <a:endParaRPr lang="da-DK" sz="1600" dirty="0"/>
          </a:p>
          <a:p>
            <a:pPr marL="465750" lvl="1" indent="-285750"/>
            <a:r>
              <a:rPr lang="da-DK" sz="1600" dirty="0"/>
              <a:t>Software-vedligehold</a:t>
            </a:r>
          </a:p>
          <a:p>
            <a:pPr marL="342900" indent="-342900"/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Hvad kan I købe på 02.03 ?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42" y="1556792"/>
            <a:ext cx="353586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Hos hvilke leverandører handler vi ?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861048"/>
            <a:ext cx="3838575" cy="119062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4581128"/>
            <a:ext cx="3811640" cy="104820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2371268"/>
            <a:ext cx="3542928" cy="9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Fra hvilke producenter kommer hardwaren ? (Udpluk)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1" y="2473299"/>
            <a:ext cx="1617314" cy="90569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5" y="4021906"/>
            <a:ext cx="999555" cy="99511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32" y="2232369"/>
            <a:ext cx="1549221" cy="835364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24" y="5322521"/>
            <a:ext cx="1449626" cy="906016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43" y="3176762"/>
            <a:ext cx="1471025" cy="147102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21" y="1984593"/>
            <a:ext cx="1379577" cy="137957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35" y="4764800"/>
            <a:ext cx="1678489" cy="118814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72" y="5358872"/>
            <a:ext cx="2314029" cy="969752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54" y="3771243"/>
            <a:ext cx="2356798" cy="852997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83" y="4007080"/>
            <a:ext cx="1952529" cy="501325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66" y="2465640"/>
            <a:ext cx="1909390" cy="334232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7" y="2577758"/>
            <a:ext cx="889646" cy="893618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97" y="4849234"/>
            <a:ext cx="1250538" cy="8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Fordeling af producenter pr. leverandør - Servere og </a:t>
            </a:r>
            <a:r>
              <a:rPr lang="da-DK" dirty="0" err="1">
                <a:solidFill>
                  <a:schemeClr val="bg1"/>
                </a:solidFill>
              </a:rPr>
              <a:t>storage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916832"/>
            <a:ext cx="97276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3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621020"/>
            <a:ext cx="1085317" cy="1090771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Kundens bestilling og tildeling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09" y="4850249"/>
            <a:ext cx="2051691" cy="1536788"/>
          </a:xfrm>
          <a:prstGeom prst="rect">
            <a:avLst/>
          </a:prstGeom>
        </p:spPr>
      </p:pic>
      <p:sp>
        <p:nvSpPr>
          <p:cNvPr id="13" name="Højrepil 12"/>
          <p:cNvSpPr/>
          <p:nvPr/>
        </p:nvSpPr>
        <p:spPr>
          <a:xfrm>
            <a:off x="1808526" y="5115342"/>
            <a:ext cx="2478835" cy="9808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Miniudbud</a:t>
            </a:r>
          </a:p>
          <a:p>
            <a:pPr algn="ctr"/>
            <a:r>
              <a:rPr lang="da-DK" sz="1200" dirty="0"/>
              <a:t>(Alle tre leverandører)</a:t>
            </a:r>
            <a:r>
              <a:rPr lang="da-DK" sz="1600" dirty="0"/>
              <a:t> </a:t>
            </a:r>
          </a:p>
        </p:txBody>
      </p:sp>
      <p:sp>
        <p:nvSpPr>
          <p:cNvPr id="19" name="Højrepil 18"/>
          <p:cNvSpPr/>
          <p:nvPr/>
        </p:nvSpPr>
        <p:spPr>
          <a:xfrm>
            <a:off x="1762429" y="2234938"/>
            <a:ext cx="2550842" cy="9808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Direkte tildeling</a:t>
            </a:r>
          </a:p>
          <a:p>
            <a:pPr algn="ctr"/>
            <a:r>
              <a:rPr lang="da-DK" sz="1200" dirty="0"/>
              <a:t>(Kun primær leverandør)</a:t>
            </a:r>
          </a:p>
        </p:txBody>
      </p:sp>
      <p:sp>
        <p:nvSpPr>
          <p:cNvPr id="27" name="Højrepil 26"/>
          <p:cNvSpPr/>
          <p:nvPr/>
        </p:nvSpPr>
        <p:spPr>
          <a:xfrm>
            <a:off x="8031776" y="5147576"/>
            <a:ext cx="1628768" cy="9808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30" name="Højrepil 29"/>
          <p:cNvSpPr/>
          <p:nvPr/>
        </p:nvSpPr>
        <p:spPr>
          <a:xfrm>
            <a:off x="8057686" y="2171654"/>
            <a:ext cx="1628768" cy="9808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pic>
        <p:nvPicPr>
          <p:cNvPr id="31" name="Billed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11" y="1928510"/>
            <a:ext cx="2051691" cy="153678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211307" y="2283060"/>
            <a:ext cx="1406219" cy="86942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da-DK" dirty="0" err="1"/>
          </a:p>
        </p:txBody>
      </p:sp>
      <p:pic>
        <p:nvPicPr>
          <p:cNvPr id="25" name="Billed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62" y="2356289"/>
            <a:ext cx="1201778" cy="738130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3131">
            <a:off x="5340235" y="5507672"/>
            <a:ext cx="1668980" cy="458969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4715">
            <a:off x="4282709" y="5412344"/>
            <a:ext cx="1454978" cy="451296"/>
          </a:xfrm>
          <a:prstGeom prst="rect">
            <a:avLst/>
          </a:prstGeom>
        </p:spPr>
      </p:pic>
      <p:pic>
        <p:nvPicPr>
          <p:cNvPr id="37" name="Billed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491">
            <a:off x="6537882" y="5235330"/>
            <a:ext cx="1374896" cy="844459"/>
          </a:xfrm>
          <a:prstGeom prst="rect">
            <a:avLst/>
          </a:prstGeom>
        </p:spPr>
      </p:pic>
      <p:pic>
        <p:nvPicPr>
          <p:cNvPr id="39" name="Billed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5" y="3212380"/>
            <a:ext cx="389860" cy="389860"/>
          </a:xfrm>
          <a:prstGeom prst="rect">
            <a:avLst/>
          </a:prstGeom>
        </p:spPr>
      </p:pic>
      <p:pic>
        <p:nvPicPr>
          <p:cNvPr id="40" name="Billed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8" y="3181614"/>
            <a:ext cx="451392" cy="451392"/>
          </a:xfrm>
          <a:prstGeom prst="rect">
            <a:avLst/>
          </a:prstGeom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7" y="3205275"/>
            <a:ext cx="470505" cy="448002"/>
          </a:xfrm>
          <a:prstGeom prst="rect">
            <a:avLst/>
          </a:prstGeom>
        </p:spPr>
      </p:pic>
      <p:pic>
        <p:nvPicPr>
          <p:cNvPr id="18" name="Pladsholder til indho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1" y="3653277"/>
            <a:ext cx="1085317" cy="1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2232E-6 2.59259E-6 L 0.41626 -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26 -0.00232 L 0.78849 -0.002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2232E-6 2.96296E-6 L 0.41626 -0.0023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26 -0.00232 L 0.78849 -0.0023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  <p:bldP spid="30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624253" y="1503575"/>
            <a:ext cx="4966103" cy="1224136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Direkte tildeling</a:t>
            </a:r>
          </a:p>
        </p:txBody>
      </p:sp>
      <p:sp>
        <p:nvSpPr>
          <p:cNvPr id="7" name="Rektangel 6"/>
          <p:cNvSpPr/>
          <p:nvPr/>
        </p:nvSpPr>
        <p:spPr>
          <a:xfrm>
            <a:off x="5814764" y="1513009"/>
            <a:ext cx="5896272" cy="122413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Miniudbud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624253" y="3087007"/>
            <a:ext cx="5038111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/>
              <a:t>Betingelser for anvendelse</a:t>
            </a:r>
          </a:p>
          <a:p>
            <a:pPr marL="285750" indent="-285750">
              <a:buFont typeface="+mj-lt"/>
              <a:buAutoNum type="arabicPeriod"/>
            </a:pPr>
            <a:r>
              <a:rPr lang="da-DK" sz="1200" dirty="0"/>
              <a:t>Købet er </a:t>
            </a:r>
            <a:r>
              <a:rPr lang="da-DK" sz="1200" u="sng" dirty="0"/>
              <a:t>under</a:t>
            </a:r>
            <a:r>
              <a:rPr lang="da-DK" sz="1200" dirty="0"/>
              <a:t> 1. mio. kr.</a:t>
            </a:r>
          </a:p>
          <a:p>
            <a:pPr marL="342900" indent="-342900">
              <a:buFont typeface="+mj-lt"/>
              <a:buAutoNum type="arabicPeriod"/>
            </a:pPr>
            <a:endParaRPr lang="da-DK" sz="1800" dirty="0"/>
          </a:p>
          <a:p>
            <a:endParaRPr lang="da-DK" sz="1200" i="1" dirty="0"/>
          </a:p>
          <a:p>
            <a:r>
              <a:rPr lang="da-DK" sz="1200" i="1" dirty="0"/>
              <a:t>Obs. Direkte tildeling kan </a:t>
            </a:r>
            <a:r>
              <a:rPr lang="da-DK" sz="1200" b="1" i="1" dirty="0"/>
              <a:t>ikke</a:t>
            </a:r>
            <a:r>
              <a:rPr lang="da-DK" sz="1200" i="1" dirty="0"/>
              <a:t> anvendes, hvis blot én af punkterne (1-5) for anvendelse af miniudbud er opfyldt.</a:t>
            </a:r>
          </a:p>
          <a:p>
            <a:endParaRPr lang="da-DK" dirty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sp>
        <p:nvSpPr>
          <p:cNvPr id="9" name="Tekstfelt 8"/>
          <p:cNvSpPr txBox="1"/>
          <p:nvPr/>
        </p:nvSpPr>
        <p:spPr>
          <a:xfrm>
            <a:off x="5814764" y="3049790"/>
            <a:ext cx="5896272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/>
              <a:t>Kunden </a:t>
            </a:r>
            <a:r>
              <a:rPr lang="da-DK" b="1" u="sng" dirty="0"/>
              <a:t>skal</a:t>
            </a:r>
            <a:r>
              <a:rPr lang="da-DK" b="1" dirty="0"/>
              <a:t> anvende miniudbud, hvis mindst én af følgende betingelser er opfyldt: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Købet er </a:t>
            </a:r>
            <a:r>
              <a:rPr lang="da-DK" sz="1200" u="sng" dirty="0"/>
              <a:t>over</a:t>
            </a:r>
            <a:r>
              <a:rPr lang="da-DK" sz="1200" dirty="0"/>
              <a:t> 1. mio. kr.</a:t>
            </a:r>
          </a:p>
          <a:p>
            <a:pPr marL="228600" indent="-228600">
              <a:buFont typeface="+mj-lt"/>
              <a:buAutoNum type="arabicPeriod"/>
            </a:pPr>
            <a:endParaRPr lang="da-DK" sz="1200" dirty="0"/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Kunden ønsker at skærpe/ændre kravene til produkterne eller leveringsvilkårene.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Kunden ønsker leverandørens forslag til hvilket udstyr der skal købes og hvordan udstyret skal indgå i kundens it-miljø, men </a:t>
            </a:r>
            <a:r>
              <a:rPr lang="da-DK" sz="1200" u="sng" dirty="0"/>
              <a:t>kunden ønsker selv </a:t>
            </a:r>
            <a:r>
              <a:rPr lang="da-DK" sz="1200" dirty="0"/>
              <a:t>(eller via 3.mand) at have ansvaret for fx opsætning, installation og/eller konfigurer ing af udstyret.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Kunden ønsker leverandørens forslag til hvilket udstyr der skal købes og hvordan udstyret skal indgå i kundens it-miljø, og kunden ønsker at </a:t>
            </a:r>
            <a:r>
              <a:rPr lang="da-DK" sz="1200" u="sng" dirty="0"/>
              <a:t>leverandøren</a:t>
            </a:r>
            <a:r>
              <a:rPr lang="da-DK" sz="1200" dirty="0"/>
              <a:t> har ansvaret for fx opsætning, installation og/eller konfigurer ing af udstyret</a:t>
            </a:r>
            <a:r>
              <a:rPr lang="da-DK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Kunden har behov at anskaffe </a:t>
            </a:r>
            <a:r>
              <a:rPr lang="da-DK" sz="1200" dirty="0" err="1"/>
              <a:t>flex</a:t>
            </a:r>
            <a:r>
              <a:rPr lang="da-DK" sz="1200" dirty="0"/>
              <a:t>-løsninger (DAS, NAS, SAN) og evt. software.</a:t>
            </a:r>
          </a:p>
          <a:p>
            <a:pPr marL="342900" indent="-342900">
              <a:buFont typeface="+mj-lt"/>
              <a:buAutoNum type="arabicPeriod" startAt="2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sp>
        <p:nvSpPr>
          <p:cNvPr id="10" name="Tekstfelt 9"/>
          <p:cNvSpPr txBox="1"/>
          <p:nvPr/>
        </p:nvSpPr>
        <p:spPr>
          <a:xfrm>
            <a:off x="624253" y="930786"/>
            <a:ext cx="1108678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/>
              <a:t>Retningslinjer for anvendelse af direkte tildeling og miniudbud</a:t>
            </a:r>
          </a:p>
          <a:p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31511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19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13716" y="2133600"/>
            <a:ext cx="11097320" cy="3887787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Tildeling sker på grundlag af det ”Økonomisk mest fordelagtige tilbud” med følgende underkriterier:</a:t>
            </a:r>
          </a:p>
          <a:p>
            <a:endParaRPr lang="da-DK" dirty="0"/>
          </a:p>
          <a:p>
            <a:pPr marL="906463" lvl="1" indent="-457200">
              <a:buFont typeface="+mj-lt"/>
              <a:buAutoNum type="arabicPeriod"/>
            </a:pPr>
            <a:r>
              <a:rPr lang="da-DK" sz="2000" dirty="0"/>
              <a:t>Kvalitet</a:t>
            </a:r>
          </a:p>
          <a:p>
            <a:pPr marL="906463" lvl="1" indent="-457200">
              <a:buFont typeface="+mj-lt"/>
              <a:buAutoNum type="arabicPeriod"/>
            </a:pPr>
            <a:r>
              <a:rPr lang="da-DK" sz="2000" dirty="0"/>
              <a:t>Pris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Underkriterierne er opstillet i prioriteret rækkefølge, og kvalitet skal derfor altid vægte højere end pris. </a:t>
            </a:r>
          </a:p>
          <a:p>
            <a:pPr marL="0" indent="0">
              <a:buNone/>
            </a:pPr>
            <a:r>
              <a:rPr lang="da-DK" dirty="0"/>
              <a:t>Underkriterierne og deres endelige vægtning uddybes og fastsættes i miniudbudsbetingelserne, hvor Kunden også har mulighed for at fastsætte delkriterier. </a:t>
            </a: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Miniudbud 1 – 2 - 3</a:t>
            </a:r>
          </a:p>
        </p:txBody>
      </p:sp>
    </p:spTree>
    <p:extLst>
      <p:ext uri="{BB962C8B-B14F-4D97-AF65-F5344CB8AC3E}">
        <p14:creationId xmlns:p14="http://schemas.microsoft.com/office/powerpoint/2010/main" val="32933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</a:t>
            </a:fld>
            <a:endParaRPr lang="da-DK" noProof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15112"/>
              </p:ext>
            </p:extLst>
          </p:nvPr>
        </p:nvGraphicFramePr>
        <p:xfrm>
          <a:off x="703506" y="1196752"/>
          <a:ext cx="10883925" cy="443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5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7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23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55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Arbejdspladser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Specs</a:t>
                      </a:r>
                      <a:r>
                        <a:rPr lang="da-DK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Antal positioner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Antal frie positioner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All-in-</a:t>
                      </a:r>
                      <a:r>
                        <a:rPr lang="da-DK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one</a:t>
                      </a:r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Touch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Traditionel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3431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Bærbare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Notebooks</a:t>
                      </a:r>
                      <a:r>
                        <a:rPr lang="da-DK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3431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Hybrider </a:t>
                      </a:r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Håndholdte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Mini tablets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Tablets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 rot="16200000">
            <a:off x="-1657085" y="3331626"/>
            <a:ext cx="41146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/>
              <a:t>Hvad kan købes på aftalen…….</a:t>
            </a:r>
          </a:p>
        </p:txBody>
      </p:sp>
    </p:spTree>
    <p:extLst>
      <p:ext uri="{BB962C8B-B14F-4D97-AF65-F5344CB8AC3E}">
        <p14:creationId xmlns:p14="http://schemas.microsoft.com/office/powerpoint/2010/main" val="29420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623887" y="1988840"/>
            <a:ext cx="6046589" cy="39604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Bredt og dybt sortiment - mange producenter og mange produkter fra hver producent</a:t>
            </a: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Nem direkte tildeling til én primærleverandør </a:t>
            </a: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Enkle miniudbud der understøtter specifikke anskaffelsesbehov</a:t>
            </a: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Mulighed for at anskaffe sammenhængende server- og </a:t>
            </a:r>
            <a:r>
              <a:rPr lang="da-DK" sz="1600" dirty="0" err="1">
                <a:solidFill>
                  <a:schemeClr val="tx1">
                    <a:lumMod val="50000"/>
                  </a:schemeClr>
                </a:solidFill>
              </a:rPr>
              <a:t>storageløsninger</a:t>
            </a:r>
            <a:endParaRPr lang="da-DK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Fleksible anskaffelsesmuligheder ved miniudbud (Leverandørinvolvering og specialløsninger)</a:t>
            </a: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Suppleringskøb ved miniudbud (50%) giver mulighed for at fastholde samme leverandør.</a:t>
            </a:r>
          </a:p>
          <a:p>
            <a:endParaRPr lang="da-DK" sz="1050" i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98" y="1719800"/>
            <a:ext cx="4796497" cy="513546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24252" y="980728"/>
            <a:ext cx="11158791" cy="504055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Opsummering</a:t>
            </a:r>
          </a:p>
        </p:txBody>
      </p:sp>
    </p:spTree>
    <p:extLst>
      <p:ext uri="{BB962C8B-B14F-4D97-AF65-F5344CB8AC3E}">
        <p14:creationId xmlns:p14="http://schemas.microsoft.com/office/powerpoint/2010/main" val="20121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r="8771"/>
          <a:stretch>
            <a:fillRect/>
          </a:stretch>
        </p:blipFill>
        <p:spPr/>
      </p:pic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Introduktion til 02.06 Standardsoftware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Indhold og anvendelse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0C0-6C7A-4B65-9AAD-1134140CD31B}" type="datetime2">
              <a:rPr lang="da-DK" smtClean="0"/>
              <a:pPr/>
              <a:t>4. oktober 2016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79714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22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02.06 Anvendelsesområde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da-DK" sz="1600" dirty="0"/>
              <a:t>Standard Software kompatibelt med: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da-DK" sz="1400" dirty="0"/>
              <a:t>IBM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da-DK" sz="1400" dirty="0"/>
              <a:t>Microsoft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da-DK" sz="1400" dirty="0"/>
              <a:t>Oracle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da-DK" sz="1400" dirty="0"/>
              <a:t>SAS</a:t>
            </a:r>
          </a:p>
          <a:p>
            <a:pPr>
              <a:buClrTx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Samt tilknyttede ydelser indenfor: </a:t>
            </a:r>
          </a:p>
          <a:p>
            <a:pPr lvl="1"/>
            <a:r>
              <a:rPr lang="da-DK" sz="1400" dirty="0"/>
              <a:t>Installation,</a:t>
            </a:r>
          </a:p>
          <a:p>
            <a:pPr lvl="1"/>
            <a:r>
              <a:rPr lang="da-DK" sz="1400" dirty="0"/>
              <a:t>konfiguration, </a:t>
            </a:r>
          </a:p>
          <a:p>
            <a:pPr lvl="1"/>
            <a:r>
              <a:rPr lang="da-DK" sz="1400" dirty="0"/>
              <a:t>service og support, </a:t>
            </a:r>
          </a:p>
          <a:p>
            <a:pPr lvl="1"/>
            <a:r>
              <a:rPr lang="da-DK" sz="1400" dirty="0"/>
              <a:t>Software Asset </a:t>
            </a:r>
            <a:r>
              <a:rPr lang="da-DK" sz="1400" dirty="0" err="1"/>
              <a:t>Mangement</a:t>
            </a:r>
            <a:r>
              <a:rPr lang="da-DK" sz="1400" dirty="0"/>
              <a:t> (SAM), </a:t>
            </a:r>
          </a:p>
          <a:p>
            <a:pPr lvl="1"/>
            <a:r>
              <a:rPr lang="da-DK" sz="1400" dirty="0"/>
              <a:t>Hotline support, </a:t>
            </a:r>
          </a:p>
          <a:p>
            <a:pPr lvl="1"/>
            <a:r>
              <a:rPr lang="da-DK" sz="1400" dirty="0"/>
              <a:t>IT-kurser, IT faglitteratur og </a:t>
            </a:r>
          </a:p>
          <a:p>
            <a:pPr lvl="1"/>
            <a:r>
              <a:rPr lang="da-DK" sz="1400" dirty="0"/>
              <a:t>E-</a:t>
            </a:r>
            <a:r>
              <a:rPr lang="da-DK" sz="1400" dirty="0" err="1"/>
              <a:t>learning</a:t>
            </a:r>
            <a:r>
              <a:rPr lang="da-DK" sz="1400" dirty="0"/>
              <a:t>. </a:t>
            </a:r>
          </a:p>
          <a:p>
            <a:pPr marL="0" indent="0">
              <a:buNone/>
            </a:pP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endParaRPr lang="da-DK" dirty="0"/>
          </a:p>
        </p:txBody>
      </p:sp>
      <p:pic>
        <p:nvPicPr>
          <p:cNvPr id="12" name="Pladsholder til billede 11" descr="02_15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0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514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02_19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0618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23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Leverandører</a:t>
            </a:r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189756" y="2133600"/>
          <a:ext cx="7056784" cy="143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3717033"/>
            <a:ext cx="5616624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19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24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02.06 SKI licensvilkår med forrang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/>
            <a:r>
              <a:rPr lang="da-DK" sz="1600" dirty="0"/>
              <a:t>Afregningsform</a:t>
            </a:r>
          </a:p>
          <a:p>
            <a:pPr marL="285750" indent="-285750"/>
            <a:r>
              <a:rPr lang="da-DK" sz="1600" dirty="0"/>
              <a:t>Fleksibilitet ift. navngivne brugere</a:t>
            </a:r>
          </a:p>
          <a:p>
            <a:pPr marL="285750" indent="-285750"/>
            <a:r>
              <a:rPr lang="da-DK" sz="1600" dirty="0"/>
              <a:t>Optælling af enheder</a:t>
            </a:r>
          </a:p>
          <a:p>
            <a:pPr marL="285750" indent="-285750"/>
            <a:r>
              <a:rPr lang="da-DK" sz="1600" dirty="0" err="1"/>
              <a:t>Failover</a:t>
            </a:r>
            <a:r>
              <a:rPr lang="da-DK" sz="1600" dirty="0"/>
              <a:t> til passivt system</a:t>
            </a:r>
          </a:p>
          <a:p>
            <a:pPr marL="285750" indent="-285750"/>
            <a:r>
              <a:rPr lang="da-DK" sz="1600" dirty="0"/>
              <a:t>Organisatorisk anvendelsesret</a:t>
            </a:r>
          </a:p>
          <a:p>
            <a:pPr marL="285750" indent="-285750"/>
            <a:r>
              <a:rPr lang="da-DK" sz="1600" dirty="0"/>
              <a:t>Geografisk ret</a:t>
            </a:r>
          </a:p>
          <a:p>
            <a:pPr marL="285750" indent="-285750"/>
            <a:r>
              <a:rPr lang="da-DK" sz="1600" dirty="0"/>
              <a:t>Brugsrettigheder</a:t>
            </a:r>
          </a:p>
          <a:p>
            <a:pPr marL="285750" indent="-285750"/>
            <a:r>
              <a:rPr lang="da-DK" sz="1600" dirty="0">
                <a:solidFill>
                  <a:srgbClr val="FF0000"/>
                </a:solidFill>
              </a:rPr>
              <a:t>Audit - hvordan</a:t>
            </a:r>
          </a:p>
          <a:p>
            <a:pPr marL="285750" indent="-285750"/>
            <a:r>
              <a:rPr lang="da-DK" sz="1600" dirty="0">
                <a:solidFill>
                  <a:srgbClr val="FF0000"/>
                </a:solidFill>
              </a:rPr>
              <a:t>Audit - konsekvens</a:t>
            </a:r>
          </a:p>
          <a:p>
            <a:pPr marL="285750" indent="-285750"/>
            <a:r>
              <a:rPr lang="da-DK" sz="1600" dirty="0"/>
              <a:t>Dobbeltdrift ved migrering</a:t>
            </a:r>
          </a:p>
          <a:p>
            <a:pPr marL="285750" indent="-285750"/>
            <a:r>
              <a:rPr lang="da-DK" sz="1600" dirty="0"/>
              <a:t>Output</a:t>
            </a:r>
          </a:p>
          <a:p>
            <a:pPr marL="285750" indent="-285750"/>
            <a:r>
              <a:rPr lang="da-DK" sz="1600" dirty="0"/>
              <a:t>Sikkerhedskopier m.v.</a:t>
            </a:r>
          </a:p>
          <a:p>
            <a:pPr marL="285750" indent="-285750"/>
            <a:r>
              <a:rPr lang="da-DK" sz="1600" dirty="0"/>
              <a:t>Kundens driftsleverandører</a:t>
            </a:r>
          </a:p>
          <a:p>
            <a:pPr marL="285750" indent="-285750"/>
            <a:r>
              <a:rPr lang="da-DK" sz="1600" dirty="0"/>
              <a:t>Genlevering af Standard Software</a:t>
            </a:r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" b="1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8006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25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02.06 Tildeling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lvl="0" indent="0">
              <a:buClrTx/>
              <a:buNone/>
            </a:pPr>
            <a:r>
              <a:rPr lang="da-DK" sz="1600" dirty="0"/>
              <a:t>Altid miniudbud</a:t>
            </a:r>
          </a:p>
          <a:p>
            <a:pPr lvl="0">
              <a:buClrTx/>
            </a:pPr>
            <a:endParaRPr lang="da-DK" sz="1600" dirty="0"/>
          </a:p>
          <a:p>
            <a:pPr lvl="0">
              <a:buClr>
                <a:schemeClr val="accent4">
                  <a:lumMod val="60000"/>
                  <a:lumOff val="40000"/>
                </a:schemeClr>
              </a:buClr>
            </a:pPr>
            <a:r>
              <a:rPr lang="da-DK" sz="1600" dirty="0"/>
              <a:t>Fornyet konkurrence mellem leverandørerne på delaftalen</a:t>
            </a:r>
          </a:p>
          <a:p>
            <a:pPr lvl="0">
              <a:buClr>
                <a:schemeClr val="accent4">
                  <a:lumMod val="60000"/>
                  <a:lumOff val="40000"/>
                </a:schemeClr>
              </a:buClr>
            </a:pPr>
            <a:endParaRPr lang="da-DK" sz="16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da-DK" sz="1600" dirty="0"/>
              <a:t>Kunden gennemfører miniudbud. SKI er ikke involveret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da-DK" sz="16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da-DK" sz="1600" dirty="0"/>
              <a:t>Leverandører inviteres direkte af kunderne</a:t>
            </a:r>
          </a:p>
        </p:txBody>
      </p:sp>
      <p:pic>
        <p:nvPicPr>
          <p:cNvPr id="9" name="Pladsholder til billede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r="3592"/>
          <a:stretch>
            <a:fillRect/>
          </a:stretch>
        </p:blipFill>
        <p:spPr>
          <a:xfrm>
            <a:off x="7389813" y="774700"/>
            <a:ext cx="4799012" cy="6092825"/>
          </a:xfrm>
        </p:spPr>
      </p:pic>
    </p:spTree>
    <p:extLst>
      <p:ext uri="{BB962C8B-B14F-4D97-AF65-F5344CB8AC3E}">
        <p14:creationId xmlns:p14="http://schemas.microsoft.com/office/powerpoint/2010/main" val="3941415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02_16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0618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26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4253" y="1111217"/>
            <a:ext cx="6393601" cy="741936"/>
          </a:xfrm>
        </p:spPr>
        <p:txBody>
          <a:bodyPr/>
          <a:lstStyle/>
          <a:p>
            <a:r>
              <a:rPr lang="da-DK" sz="1800" dirty="0"/>
              <a:t>Miniudbud – trin for trin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9" name="Pladsholder til indhold 6"/>
          <p:cNvGraphicFramePr>
            <a:graphicFrameLocks/>
          </p:cNvGraphicFramePr>
          <p:nvPr>
            <p:extLst/>
          </p:nvPr>
        </p:nvGraphicFramePr>
        <p:xfrm>
          <a:off x="468313" y="2133600"/>
          <a:ext cx="6058147" cy="388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022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SKI 02.07 2015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800" dirty="0"/>
              <a:t>Arne Sahlberg</a:t>
            </a:r>
          </a:p>
          <a:p>
            <a:r>
              <a:rPr lang="da-DK" sz="2800" dirty="0"/>
              <a:t>Kontraktansvarlig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0C0-6C7A-4B65-9AAD-1134140CD31B}" type="datetime2">
              <a:rPr lang="da-DK" smtClean="0"/>
              <a:pPr/>
              <a:t>4. oktober 2016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27</a:t>
            </a:fld>
            <a:endParaRPr lang="da-DK" noProof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4" b="1070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43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28</a:t>
            </a:fld>
            <a:endParaRPr lang="da-DK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99121" y="757619"/>
            <a:ext cx="11589704" cy="741936"/>
          </a:xfrm>
        </p:spPr>
        <p:txBody>
          <a:bodyPr/>
          <a:lstStyle/>
          <a:p>
            <a:r>
              <a:rPr lang="da-DK" dirty="0"/>
              <a:t>Aftalens genstandsområde 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sz="1200" dirty="0"/>
              <a:t>– komponenter og løsninger – evt. leveret ”as-a-service” samt tilknyttede ydelser</a:t>
            </a:r>
            <a:r>
              <a:rPr lang="da-DK" sz="2000" dirty="0"/>
              <a:t/>
            </a:r>
            <a:br>
              <a:rPr lang="da-DK" sz="2000" dirty="0"/>
            </a:br>
            <a:endParaRPr lang="da-DK" sz="2000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1845940" y="1818788"/>
            <a:ext cx="4248472" cy="34563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0238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80000" indent="-1800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53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98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sz="6400" b="1" dirty="0"/>
              <a:t>Kommunikationsudstyr</a:t>
            </a:r>
          </a:p>
          <a:p>
            <a:pPr>
              <a:buFontTx/>
              <a:buChar char="-"/>
            </a:pPr>
            <a:r>
              <a:rPr lang="da-DK" sz="6400" dirty="0" err="1"/>
              <a:t>Unified</a:t>
            </a:r>
            <a:r>
              <a:rPr lang="da-DK" sz="6400" dirty="0"/>
              <a:t> </a:t>
            </a:r>
            <a:r>
              <a:rPr lang="da-DK" sz="6400" dirty="0" err="1"/>
              <a:t>communication</a:t>
            </a:r>
            <a:endParaRPr lang="da-DK" sz="6400" dirty="0"/>
          </a:p>
          <a:p>
            <a:pPr>
              <a:buFontTx/>
              <a:buChar char="-"/>
            </a:pPr>
            <a:r>
              <a:rPr lang="da-DK" sz="6400" dirty="0"/>
              <a:t>Audio, video og webkonference</a:t>
            </a:r>
          </a:p>
          <a:p>
            <a:pPr>
              <a:buFontTx/>
              <a:buChar char="-"/>
            </a:pPr>
            <a:r>
              <a:rPr lang="da-DK" sz="6400" dirty="0"/>
              <a:t>Smartphones (uden abonnement)</a:t>
            </a:r>
          </a:p>
          <a:p>
            <a:pPr marL="0" indent="0">
              <a:buFont typeface="Arial" pitchFamily="34" charset="0"/>
              <a:buNone/>
            </a:pPr>
            <a:r>
              <a:rPr lang="da-DK" sz="6400" b="1" dirty="0"/>
              <a:t>IT-sikkerhedsprodukter</a:t>
            </a:r>
          </a:p>
          <a:p>
            <a:pPr>
              <a:buFontTx/>
              <a:buChar char="-"/>
            </a:pPr>
            <a:r>
              <a:rPr lang="da-DK" sz="6400" dirty="0"/>
              <a:t>Firewalls</a:t>
            </a:r>
          </a:p>
          <a:p>
            <a:pPr>
              <a:buFontTx/>
              <a:buChar char="-"/>
            </a:pPr>
            <a:r>
              <a:rPr lang="da-DK" sz="6400" dirty="0"/>
              <a:t>Virtuel Private Network-produkter (VPN)</a:t>
            </a:r>
          </a:p>
          <a:p>
            <a:pPr>
              <a:buFontTx/>
              <a:buChar char="-"/>
            </a:pPr>
            <a:r>
              <a:rPr lang="da-DK" sz="6400" dirty="0"/>
              <a:t>Brugervalideringsprodukter (BVS)</a:t>
            </a:r>
          </a:p>
          <a:p>
            <a:pPr>
              <a:buFontTx/>
              <a:buChar char="-"/>
            </a:pPr>
            <a:r>
              <a:rPr lang="da-DK" sz="6400" dirty="0"/>
              <a:t>Content scanning systems (CSS)</a:t>
            </a:r>
          </a:p>
          <a:p>
            <a:pPr>
              <a:buFontTx/>
              <a:buChar char="-"/>
            </a:pPr>
            <a:r>
              <a:rPr lang="da-DK" sz="6400" dirty="0" err="1"/>
              <a:t>Intrusion</a:t>
            </a:r>
            <a:r>
              <a:rPr lang="da-DK" sz="6400" dirty="0"/>
              <a:t>, </a:t>
            </a:r>
            <a:r>
              <a:rPr lang="da-DK" sz="6400" dirty="0" err="1"/>
              <a:t>detection</a:t>
            </a:r>
            <a:r>
              <a:rPr lang="da-DK" sz="6400" dirty="0"/>
              <a:t> and </a:t>
            </a:r>
            <a:r>
              <a:rPr lang="da-DK" sz="6400" dirty="0" err="1"/>
              <a:t>prevention</a:t>
            </a:r>
            <a:r>
              <a:rPr lang="da-DK" sz="6400" dirty="0"/>
              <a:t> systems (IDPS)</a:t>
            </a:r>
          </a:p>
          <a:p>
            <a:pPr marL="0" indent="0">
              <a:buFont typeface="Arial" pitchFamily="34" charset="0"/>
              <a:buNone/>
            </a:pPr>
            <a:r>
              <a:rPr lang="da-DK" sz="6400" b="1" dirty="0"/>
              <a:t>Netværksudstyr og datacenterteknologi</a:t>
            </a:r>
          </a:p>
          <a:p>
            <a:pPr>
              <a:buFontTx/>
              <a:buChar char="-"/>
            </a:pPr>
            <a:r>
              <a:rPr lang="da-DK" sz="6400" dirty="0"/>
              <a:t>Switche</a:t>
            </a:r>
          </a:p>
          <a:p>
            <a:pPr>
              <a:buFontTx/>
              <a:buChar char="-"/>
            </a:pPr>
            <a:r>
              <a:rPr lang="da-DK" sz="6400" dirty="0"/>
              <a:t>Routere</a:t>
            </a:r>
          </a:p>
          <a:p>
            <a:pPr>
              <a:buFontTx/>
              <a:buChar char="-"/>
            </a:pPr>
            <a:r>
              <a:rPr lang="da-DK" sz="6400" dirty="0"/>
              <a:t>Trådløse komponenter (Access points og WLAN controlleres)</a:t>
            </a:r>
          </a:p>
          <a:p>
            <a:pPr>
              <a:buFontTx/>
              <a:buChar char="-"/>
            </a:pPr>
            <a:r>
              <a:rPr lang="da-DK" sz="6400" dirty="0"/>
              <a:t>Appliances</a:t>
            </a:r>
          </a:p>
          <a:p>
            <a:pPr>
              <a:buFontTx/>
              <a:buChar char="-"/>
            </a:pPr>
            <a:r>
              <a:rPr lang="da-DK" sz="6400" dirty="0"/>
              <a:t>Netværks- og kommunikationsservere</a:t>
            </a:r>
          </a:p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994512" y="1818788"/>
            <a:ext cx="302433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Tilbehør</a:t>
            </a:r>
          </a:p>
          <a:p>
            <a:pPr>
              <a:buFontTx/>
              <a:buChar char="-"/>
            </a:pPr>
            <a:r>
              <a:rPr lang="da-DK" sz="1600" dirty="0"/>
              <a:t>Transmissionsmoduler</a:t>
            </a:r>
          </a:p>
          <a:p>
            <a:pPr>
              <a:buFontTx/>
              <a:buChar char="-"/>
            </a:pPr>
            <a:r>
              <a:rPr lang="da-DK" sz="1600" dirty="0"/>
              <a:t>Kabler</a:t>
            </a:r>
          </a:p>
          <a:p>
            <a:pPr>
              <a:buFontTx/>
              <a:buChar char="-"/>
            </a:pPr>
            <a:r>
              <a:rPr lang="da-DK" sz="1600" dirty="0"/>
              <a:t>Antenner</a:t>
            </a:r>
          </a:p>
          <a:p>
            <a:pPr>
              <a:buFontTx/>
              <a:buChar char="-"/>
            </a:pPr>
            <a:r>
              <a:rPr lang="da-DK" sz="1600" dirty="0"/>
              <a:t>CPU’er</a:t>
            </a:r>
          </a:p>
          <a:p>
            <a:pPr>
              <a:buFontTx/>
              <a:buChar char="-"/>
            </a:pPr>
            <a:r>
              <a:rPr lang="da-DK" sz="1600" dirty="0"/>
              <a:t>Strømforsyning mv.</a:t>
            </a:r>
          </a:p>
          <a:p>
            <a:r>
              <a:rPr lang="da-DK" sz="1600" b="1" dirty="0"/>
              <a:t>Tilknyttede ydelser </a:t>
            </a:r>
            <a:endParaRPr lang="da-DK" sz="1600" dirty="0"/>
          </a:p>
          <a:p>
            <a:pPr marL="285750" indent="-285750">
              <a:buFontTx/>
              <a:buChar char="-"/>
            </a:pPr>
            <a:r>
              <a:rPr lang="da-DK" sz="1600" dirty="0"/>
              <a:t>Timer til: levering, montering, konfiguration, reparation, uddannelse – </a:t>
            </a:r>
          </a:p>
          <a:p>
            <a:pPr marL="285750" indent="-285750">
              <a:buFontTx/>
              <a:buChar char="-"/>
            </a:pPr>
            <a:r>
              <a:rPr lang="da-DK" sz="1600" dirty="0"/>
              <a:t>Timer til support, f.eks. 3 niveauer:</a:t>
            </a:r>
          </a:p>
          <a:p>
            <a:pPr marL="742950" lvl="1" indent="-285750">
              <a:buFontTx/>
              <a:buChar char="-"/>
            </a:pPr>
            <a:r>
              <a:rPr lang="da-DK" sz="1600" dirty="0" err="1"/>
              <a:t>help-desk</a:t>
            </a:r>
            <a:endParaRPr lang="da-DK" sz="1600" dirty="0"/>
          </a:p>
          <a:p>
            <a:pPr marL="742950" lvl="1" indent="-285750">
              <a:buFontTx/>
              <a:buChar char="-"/>
            </a:pPr>
            <a:r>
              <a:rPr lang="da-DK" sz="1600" dirty="0"/>
              <a:t>tekniker</a:t>
            </a:r>
          </a:p>
          <a:p>
            <a:pPr marL="742950" lvl="1" indent="-285750">
              <a:buFontTx/>
              <a:buChar char="-"/>
            </a:pPr>
            <a:r>
              <a:rPr lang="da-DK" sz="1600" dirty="0"/>
              <a:t>ekspert </a:t>
            </a:r>
          </a:p>
        </p:txBody>
      </p:sp>
    </p:spTree>
    <p:extLst>
      <p:ext uri="{BB962C8B-B14F-4D97-AF65-F5344CB8AC3E}">
        <p14:creationId xmlns:p14="http://schemas.microsoft.com/office/powerpoint/2010/main" val="2678871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29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477788" y="1052736"/>
            <a:ext cx="5305126" cy="3887787"/>
          </a:xfrm>
        </p:spPr>
        <p:txBody>
          <a:bodyPr/>
          <a:lstStyle/>
          <a:p>
            <a:r>
              <a:rPr lang="da-DK" dirty="0" err="1"/>
              <a:t>Axcess</a:t>
            </a:r>
            <a:r>
              <a:rPr lang="da-DK" dirty="0"/>
              <a:t> (</a:t>
            </a:r>
            <a:r>
              <a:rPr lang="da-DK" dirty="0" err="1"/>
              <a:t>Atea</a:t>
            </a:r>
            <a:r>
              <a:rPr lang="da-DK" dirty="0"/>
              <a:t>)</a:t>
            </a:r>
          </a:p>
          <a:p>
            <a:r>
              <a:rPr lang="da-DK" dirty="0"/>
              <a:t>COMM2ig</a:t>
            </a:r>
          </a:p>
          <a:p>
            <a:r>
              <a:rPr lang="da-DK" dirty="0" err="1"/>
              <a:t>Conscia</a:t>
            </a:r>
            <a:r>
              <a:rPr lang="da-DK" dirty="0"/>
              <a:t>-Jansson</a:t>
            </a:r>
          </a:p>
          <a:p>
            <a:r>
              <a:rPr lang="da-DK" dirty="0" err="1"/>
              <a:t>Coresec</a:t>
            </a:r>
            <a:r>
              <a:rPr lang="da-DK" dirty="0"/>
              <a:t> Systems</a:t>
            </a:r>
          </a:p>
          <a:p>
            <a:r>
              <a:rPr lang="da-DK" dirty="0" err="1"/>
              <a:t>Credocom</a:t>
            </a:r>
            <a:endParaRPr lang="da-DK" dirty="0"/>
          </a:p>
          <a:p>
            <a:r>
              <a:rPr lang="da-DK" dirty="0"/>
              <a:t>Dustin</a:t>
            </a:r>
          </a:p>
          <a:p>
            <a:r>
              <a:rPr lang="da-DK" dirty="0"/>
              <a:t>KMD</a:t>
            </a:r>
          </a:p>
          <a:p>
            <a:r>
              <a:rPr lang="da-DK" dirty="0"/>
              <a:t>TDC (</a:t>
            </a:r>
            <a:r>
              <a:rPr lang="da-DK" dirty="0" err="1"/>
              <a:t>Netdesign</a:t>
            </a:r>
            <a:r>
              <a:rPr lang="da-DK" dirty="0"/>
              <a:t>)</a:t>
            </a:r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7788" y="-79738"/>
            <a:ext cx="10988310" cy="741936"/>
          </a:xfrm>
        </p:spPr>
        <p:txBody>
          <a:bodyPr/>
          <a:lstStyle/>
          <a:p>
            <a:r>
              <a:rPr lang="da-DK" dirty="0"/>
              <a:t>Leverandører på aftalen</a:t>
            </a:r>
          </a:p>
        </p:txBody>
      </p:sp>
    </p:spTree>
    <p:extLst>
      <p:ext uri="{BB962C8B-B14F-4D97-AF65-F5344CB8AC3E}">
        <p14:creationId xmlns:p14="http://schemas.microsoft.com/office/powerpoint/2010/main" val="281367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</a:t>
            </a:fld>
            <a:endParaRPr lang="da-DK" noProof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92215"/>
              </p:ext>
            </p:extLst>
          </p:nvPr>
        </p:nvGraphicFramePr>
        <p:xfrm>
          <a:off x="1125860" y="788098"/>
          <a:ext cx="10883925" cy="552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5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7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23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55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Arbejdspladser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Specs</a:t>
                      </a:r>
                      <a:r>
                        <a:rPr lang="da-DK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Antal positioner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Antal frie positioner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9120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Stationære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Desktop</a:t>
                      </a:r>
                      <a:endParaRPr lang="da-DK" b="1" baseline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120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Tynde klienter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Mobil (</a:t>
                      </a:r>
                      <a:r>
                        <a:rPr lang="da-DK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Crome</a:t>
                      </a: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Traditionel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Tilbehør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Skærme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Batterier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Tasker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Dock</a:t>
                      </a: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+ </a:t>
                      </a:r>
                      <a:r>
                        <a:rPr lang="da-DK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Portrep</a:t>
                      </a: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Mus + tastatur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Strømforsyning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 rot="16200000">
            <a:off x="-1441061" y="3259618"/>
            <a:ext cx="41146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/>
              <a:t>Hvad kan købes på aftalen…….</a:t>
            </a:r>
          </a:p>
        </p:txBody>
      </p:sp>
    </p:spTree>
    <p:extLst>
      <p:ext uri="{BB962C8B-B14F-4D97-AF65-F5344CB8AC3E}">
        <p14:creationId xmlns:p14="http://schemas.microsoft.com/office/powerpoint/2010/main" val="35011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30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1341884" y="836712"/>
            <a:ext cx="10369152" cy="3887787"/>
          </a:xfrm>
        </p:spPr>
        <p:txBody>
          <a:bodyPr/>
          <a:lstStyle/>
          <a:p>
            <a:r>
              <a:rPr lang="da-DK" sz="1400" dirty="0"/>
              <a:t>Sortimentet skal være bredt, da behovene er brede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dirty="0"/>
              <a:t>Det skal være muligt at bestille de specifikke produkter/mærker/typer, der er brug for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dirty="0"/>
              <a:t>Områderne kommunikationsudstyr, netværk, sikkerhed hænger mere og mere sammen rent teknisk – det skal aftalen afspejle</a:t>
            </a:r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dirty="0"/>
              <a:t>Aftalen skal OGSÅ kunne rumme:</a:t>
            </a:r>
          </a:p>
          <a:p>
            <a:pPr lvl="1"/>
            <a:r>
              <a:rPr lang="da-DK" sz="1400" dirty="0"/>
              <a:t>Etablering af fuldstændigt datacenter eller</a:t>
            </a:r>
          </a:p>
          <a:p>
            <a:pPr lvl="1"/>
            <a:r>
              <a:rPr lang="da-DK" sz="1400" dirty="0"/>
              <a:t>Etablering af ny samlet kommunikationsløsning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dirty="0"/>
              <a:t>Man skal ikke være tvunget til at få nye folk ind i ”de hellige haller” hver gang, der skal laves noget nyt</a:t>
            </a:r>
          </a:p>
          <a:p>
            <a:pPr marL="0" indent="0">
              <a:buNone/>
            </a:pPr>
            <a:endParaRPr lang="da-DK" sz="1400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9246" y="-109458"/>
            <a:ext cx="10988310" cy="741936"/>
          </a:xfrm>
        </p:spPr>
        <p:txBody>
          <a:bodyPr/>
          <a:lstStyle/>
          <a:p>
            <a:r>
              <a:rPr lang="da-DK" dirty="0"/>
              <a:t>Mål med aftalen</a:t>
            </a:r>
          </a:p>
        </p:txBody>
      </p:sp>
      <p:sp>
        <p:nvSpPr>
          <p:cNvPr id="6" name="Pladsholder til indhold 3"/>
          <p:cNvSpPr txBox="1">
            <a:spLocks/>
          </p:cNvSpPr>
          <p:nvPr/>
        </p:nvSpPr>
        <p:spPr>
          <a:xfrm>
            <a:off x="1053852" y="873324"/>
            <a:ext cx="10369152" cy="3887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0238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80000" indent="-1800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53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98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0">
              <a:buFont typeface="Arial" pitchFamily="34" charset="0"/>
              <a:buNone/>
            </a:pPr>
            <a:endParaRPr lang="da-DK" sz="1200" dirty="0">
              <a:solidFill>
                <a:srgbClr val="FF0000"/>
              </a:solidFill>
            </a:endParaRP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Funktionel kravbeskrivelse med få minimumskrav</a:t>
            </a: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Ingen restriktioner på antal varelinjer</a:t>
            </a:r>
          </a:p>
          <a:p>
            <a:endParaRPr lang="da-DK" sz="1400" dirty="0"/>
          </a:p>
          <a:p>
            <a:endParaRPr lang="da-DK" sz="1400" dirty="0"/>
          </a:p>
          <a:p>
            <a:pPr marL="0" indent="0">
              <a:buFont typeface="Arial" pitchFamily="34" charset="0"/>
              <a:buNone/>
            </a:pPr>
            <a:r>
              <a:rPr lang="da-DK" sz="1400" dirty="0">
                <a:solidFill>
                  <a:schemeClr val="bg1"/>
                </a:solidFill>
              </a:rPr>
              <a:t>rug f</a:t>
            </a: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Direkte tildeling med valg af specifikke mærker, når der købes supplerende varer til eksisterende miljø</a:t>
            </a: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Miniudbud, når der er brug for løsningsbeskrivelse ved anskaffelse af nye løsninger</a:t>
            </a:r>
          </a:p>
          <a:p>
            <a:endParaRPr lang="da-DK" sz="1400" dirty="0"/>
          </a:p>
          <a:p>
            <a:endParaRPr lang="da-DK" sz="1400" dirty="0"/>
          </a:p>
          <a:p>
            <a:pPr marL="0" indent="0">
              <a:buFont typeface="Arial" pitchFamily="34" charset="0"/>
              <a:buNone/>
            </a:pPr>
            <a:r>
              <a:rPr lang="da-DK" sz="1400" dirty="0">
                <a:solidFill>
                  <a:schemeClr val="bg1"/>
                </a:solidFill>
              </a:rPr>
              <a:t>, net </a:t>
            </a:r>
          </a:p>
          <a:p>
            <a:pPr marL="449263" lvl="1" indent="0">
              <a:buFont typeface="Arial" pitchFamily="34" charset="0"/>
              <a:buNone/>
            </a:pPr>
            <a:endParaRPr lang="da-DK" sz="1200" dirty="0">
              <a:solidFill>
                <a:srgbClr val="FF0000"/>
              </a:solidFill>
            </a:endParaRPr>
          </a:p>
          <a:p>
            <a:pPr marL="449263" lvl="1" indent="0">
              <a:buFont typeface="Arial" pitchFamily="34" charset="0"/>
              <a:buNone/>
            </a:pPr>
            <a:endParaRPr lang="da-DK" sz="1200" dirty="0">
              <a:solidFill>
                <a:srgbClr val="FF0000"/>
              </a:solidFill>
            </a:endParaRP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Ingen delaftaler (dog teknisk inddeling)</a:t>
            </a:r>
          </a:p>
          <a:p>
            <a:endParaRPr lang="da-DK" sz="1400" dirty="0"/>
          </a:p>
          <a:p>
            <a:pPr marL="0" indent="0">
              <a:buFont typeface="Arial" pitchFamily="34" charset="0"/>
              <a:buNone/>
            </a:pPr>
            <a:endParaRPr lang="da-DK" sz="14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a-DK" sz="14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a-DK" sz="1400" dirty="0" err="1">
                <a:solidFill>
                  <a:schemeClr val="bg1"/>
                </a:solidFill>
              </a:rPr>
              <a:t>kommuni</a:t>
            </a:r>
            <a:endParaRPr lang="da-DK" sz="1400" dirty="0">
              <a:solidFill>
                <a:schemeClr val="bg1"/>
              </a:solidFill>
            </a:endParaRP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Mange undergrupper og mulighed for at sætte meget ”tilbehør” ind.</a:t>
            </a: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Server/</a:t>
            </a:r>
            <a:r>
              <a:rPr lang="da-DK" sz="1200" dirty="0" err="1">
                <a:solidFill>
                  <a:srgbClr val="FF0000"/>
                </a:solidFill>
              </a:rPr>
              <a:t>storage</a:t>
            </a:r>
            <a:r>
              <a:rPr lang="da-DK" sz="1200" dirty="0">
                <a:solidFill>
                  <a:srgbClr val="FF0000"/>
                </a:solidFill>
              </a:rPr>
              <a:t> anskaffelser som del af løsning</a:t>
            </a:r>
          </a:p>
          <a:p>
            <a:pPr marL="449263" lvl="1" indent="0">
              <a:buFont typeface="Arial" pitchFamily="34" charset="0"/>
              <a:buNone/>
            </a:pPr>
            <a:endParaRPr lang="da-DK" sz="1400" dirty="0"/>
          </a:p>
          <a:p>
            <a:pPr marL="449263" lvl="1" indent="0">
              <a:buFont typeface="Arial" pitchFamily="34" charset="0"/>
              <a:buNone/>
            </a:pPr>
            <a:endParaRPr lang="da-DK" sz="1400" dirty="0"/>
          </a:p>
          <a:p>
            <a:pPr marL="0" indent="0">
              <a:buFont typeface="Arial" pitchFamily="34" charset="0"/>
              <a:buNone/>
            </a:pPr>
            <a:r>
              <a:rPr lang="da-DK" sz="1400" dirty="0"/>
              <a:t> </a:t>
            </a: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Mulighed for at lave flerårig aftale om kompetencer</a:t>
            </a:r>
          </a:p>
          <a:p>
            <a:pPr marL="899025" lvl="2" indent="0">
              <a:buFont typeface="Arial" pitchFamily="34" charset="0"/>
              <a:buNone/>
            </a:pPr>
            <a:endParaRPr lang="da-DK" sz="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a-DK" sz="1400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1197868" y="1552436"/>
            <a:ext cx="4182235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2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Rigtigt mange varelinjer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Producentvarenumre identificerer de enkelte varer</a:t>
            </a:r>
          </a:p>
          <a:p>
            <a:endParaRPr lang="da-DK" sz="1800" dirty="0"/>
          </a:p>
        </p:txBody>
      </p:sp>
      <p:sp>
        <p:nvSpPr>
          <p:cNvPr id="9" name="Rektangel 8"/>
          <p:cNvSpPr/>
          <p:nvPr/>
        </p:nvSpPr>
        <p:spPr>
          <a:xfrm>
            <a:off x="1116846" y="2802863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Kunden er selv ansvarlig for, at der er ”faglig/saglig begrundelse for valget”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Kan som udgangspunkt ikke gælde for nye løsninger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3939251" y="3726656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212" lvl="3" indent="-171450">
              <a:spcBef>
                <a:spcPts val="300"/>
              </a:spcBef>
              <a:buFont typeface="Symbol" panose="05050102010706020507" pitchFamily="18" charset="2"/>
              <a:buChar char="Þ"/>
            </a:pPr>
            <a:endParaRPr lang="da-DK" sz="1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1070475" lvl="2" indent="-171450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Samme 8 leverandører til alting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51569" y="5528911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0475" lvl="2" indent="-171450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Rigtigt mange varelinjer</a:t>
            </a:r>
          </a:p>
          <a:p>
            <a:pPr marL="1070475" lvl="2" indent="-171450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Varer der ikke kan anskaffes direkte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013467" y="6309320"/>
            <a:ext cx="45544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buFont typeface="Symbol" panose="05050102010706020507" pitchFamily="18" charset="2"/>
              <a:buChar char="Þ"/>
            </a:pPr>
            <a:r>
              <a:rPr lang="da-DK" sz="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* </a:t>
            </a: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Serviceaftaler kan blive med forskellige leverandører</a:t>
            </a:r>
          </a:p>
        </p:txBody>
      </p:sp>
    </p:spTree>
    <p:extLst>
      <p:ext uri="{BB962C8B-B14F-4D97-AF65-F5344CB8AC3E}">
        <p14:creationId xmlns:p14="http://schemas.microsoft.com/office/powerpoint/2010/main" val="25034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31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24600" y="1124744"/>
            <a:ext cx="10998847" cy="3887787"/>
          </a:xfrm>
        </p:spPr>
        <p:txBody>
          <a:bodyPr/>
          <a:lstStyle/>
          <a:p>
            <a:r>
              <a:rPr lang="da-DK" dirty="0"/>
              <a:t>Teknologisk tidssvarende produkter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</a:rPr>
              <a:t>-&gt; Funktionel kravbeskrivelse med enkelte minimumskrav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</a:rPr>
              <a:t>-&gt; Substitution af udgåede varer én gang i kvartalet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</a:rPr>
              <a:t>-&gt; Addition af varer, op til 20% af det oprindeligt indmeldte antal varer pr. undergruppe (når visse mere udbudstekniske krav er overholdt).</a:t>
            </a:r>
          </a:p>
          <a:p>
            <a:pPr marL="449263" lvl="1" indent="0">
              <a:buNone/>
            </a:pPr>
            <a:endParaRPr lang="da-DK" dirty="0">
              <a:solidFill>
                <a:srgbClr val="FF0000"/>
              </a:solidFill>
            </a:endParaRPr>
          </a:p>
          <a:p>
            <a:r>
              <a:rPr lang="da-DK" sz="2200" dirty="0"/>
              <a:t>Gode priser – naturligvis</a:t>
            </a:r>
            <a:r>
              <a:rPr lang="da-DK" sz="2200" dirty="0">
                <a:sym typeface="Wingdings" panose="05000000000000000000" pitchFamily="2" charset="2"/>
              </a:rPr>
              <a:t>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-&gt; Laveste pris blandt leverandører, der tilbyder den ønskede varekurv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-&gt; Prisregulering som følge af valutakursændringer pr. måned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-&gt; Prisregulering som følge af ændrede kostpriser hos producenten en gang pr. uge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-&gt; Mængdekøb – </a:t>
            </a:r>
            <a:r>
              <a:rPr lang="da-DK" u="sng" dirty="0">
                <a:solidFill>
                  <a:srgbClr val="FF0000"/>
                </a:solidFill>
                <a:sym typeface="Wingdings" panose="05000000000000000000" pitchFamily="2" charset="2"/>
              </a:rPr>
              <a:t>nemt</a:t>
            </a: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 miniudbud med ny konkurrenceudsættelse af priser for kendt varekurv der vurderes til at koste over 1 mio. kr.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4253" y="-79738"/>
            <a:ext cx="10988310" cy="741936"/>
          </a:xfrm>
        </p:spPr>
        <p:txBody>
          <a:bodyPr/>
          <a:lstStyle/>
          <a:p>
            <a:r>
              <a:rPr lang="da-DK" dirty="0"/>
              <a:t>Og så naturligvis Teknologisk tidssvarende og med gode priser…..</a:t>
            </a:r>
          </a:p>
        </p:txBody>
      </p:sp>
    </p:spTree>
    <p:extLst>
      <p:ext uri="{BB962C8B-B14F-4D97-AF65-F5344CB8AC3E}">
        <p14:creationId xmlns:p14="http://schemas.microsoft.com/office/powerpoint/2010/main" val="540932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32</a:t>
            </a:fld>
            <a:endParaRPr lang="da-DK" noProof="0"/>
          </a:p>
        </p:txBody>
      </p:sp>
      <p:grpSp>
        <p:nvGrpSpPr>
          <p:cNvPr id="19" name="Gruppe 18"/>
          <p:cNvGrpSpPr/>
          <p:nvPr/>
        </p:nvGrpSpPr>
        <p:grpSpPr>
          <a:xfrm>
            <a:off x="154790" y="662520"/>
            <a:ext cx="5946405" cy="2522381"/>
            <a:chOff x="6091470" y="648291"/>
            <a:chExt cx="5946405" cy="25223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6287" y="778671"/>
              <a:ext cx="1210170" cy="121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kstboks 5"/>
            <p:cNvSpPr txBox="1"/>
            <p:nvPr/>
          </p:nvSpPr>
          <p:spPr>
            <a:xfrm>
              <a:off x="9190414" y="648291"/>
              <a:ext cx="291747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7200" dirty="0"/>
                <a:t>!</a:t>
              </a:r>
            </a:p>
          </p:txBody>
        </p:sp>
        <p:sp>
          <p:nvSpPr>
            <p:cNvPr id="7" name="Tekstboks 6"/>
            <p:cNvSpPr txBox="1"/>
            <p:nvPr/>
          </p:nvSpPr>
          <p:spPr>
            <a:xfrm>
              <a:off x="6091470" y="919753"/>
              <a:ext cx="2876014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800" dirty="0"/>
                <a:t>Jeg ved, hvad jeg skal købe for at opnå det, jeg har brug for</a:t>
              </a:r>
            </a:p>
          </p:txBody>
        </p:sp>
        <p:sp>
          <p:nvSpPr>
            <p:cNvPr id="13" name="Multidokument 12"/>
            <p:cNvSpPr/>
            <p:nvPr/>
          </p:nvSpPr>
          <p:spPr>
            <a:xfrm>
              <a:off x="6812437" y="2358370"/>
              <a:ext cx="2155047" cy="812302"/>
            </a:xfrm>
            <a:prstGeom prst="flowChartMultidocumen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a-DK" sz="1400" dirty="0"/>
                <a:t>Direkte tildeling – billigste varekurv</a:t>
              </a:r>
            </a:p>
          </p:txBody>
        </p:sp>
        <p:sp>
          <p:nvSpPr>
            <p:cNvPr id="16" name="Multidokument 15"/>
            <p:cNvSpPr/>
            <p:nvPr/>
          </p:nvSpPr>
          <p:spPr>
            <a:xfrm>
              <a:off x="9724665" y="2321060"/>
              <a:ext cx="1956112" cy="849612"/>
            </a:xfrm>
            <a:prstGeom prst="flowChartMultidocumen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a-DK" sz="1400" dirty="0"/>
                <a:t>Miniudbud 1 - Mængdekøb</a:t>
              </a:r>
            </a:p>
          </p:txBody>
        </p:sp>
        <p:sp>
          <p:nvSpPr>
            <p:cNvPr id="14" name="Tekstboks 13"/>
            <p:cNvSpPr txBox="1"/>
            <p:nvPr/>
          </p:nvSpPr>
          <p:spPr>
            <a:xfrm>
              <a:off x="7738925" y="1694856"/>
              <a:ext cx="176490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1800" i="1" dirty="0">
                  <a:solidFill>
                    <a:srgbClr val="959483"/>
                  </a:solidFill>
                </a:rPr>
                <a:t>Under 1 </a:t>
              </a:r>
              <a:r>
                <a:rPr lang="da-DK" sz="1800" i="1" dirty="0" err="1">
                  <a:solidFill>
                    <a:srgbClr val="959483"/>
                  </a:solidFill>
                </a:rPr>
                <a:t>mio</a:t>
              </a:r>
              <a:r>
                <a:rPr lang="da-DK" sz="1800" i="1" dirty="0">
                  <a:solidFill>
                    <a:srgbClr val="959483"/>
                  </a:solidFill>
                </a:rPr>
                <a:t> kr.</a:t>
              </a:r>
            </a:p>
          </p:txBody>
        </p:sp>
        <p:sp>
          <p:nvSpPr>
            <p:cNvPr id="18" name="Tekstboks 17"/>
            <p:cNvSpPr txBox="1"/>
            <p:nvPr/>
          </p:nvSpPr>
          <p:spPr>
            <a:xfrm>
              <a:off x="10422048" y="1694855"/>
              <a:ext cx="161582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i="1" dirty="0">
                  <a:solidFill>
                    <a:srgbClr val="959483"/>
                  </a:solidFill>
                </a:rPr>
                <a:t>Over</a:t>
              </a:r>
              <a:r>
                <a:rPr lang="da-DK" sz="1800" i="1" dirty="0">
                  <a:solidFill>
                    <a:srgbClr val="959483"/>
                  </a:solidFill>
                </a:rPr>
                <a:t> 1 </a:t>
              </a:r>
              <a:r>
                <a:rPr lang="da-DK" sz="1800" i="1" dirty="0" err="1">
                  <a:solidFill>
                    <a:srgbClr val="959483"/>
                  </a:solidFill>
                </a:rPr>
                <a:t>mio</a:t>
              </a:r>
              <a:r>
                <a:rPr lang="da-DK" sz="1800" i="1" dirty="0">
                  <a:solidFill>
                    <a:srgbClr val="959483"/>
                  </a:solidFill>
                </a:rPr>
                <a:t> kr.</a:t>
              </a:r>
            </a:p>
          </p:txBody>
        </p:sp>
        <p:cxnSp>
          <p:nvCxnSpPr>
            <p:cNvPr id="17" name="Lige pilforbindelse 16"/>
            <p:cNvCxnSpPr/>
            <p:nvPr/>
          </p:nvCxnSpPr>
          <p:spPr>
            <a:xfrm>
              <a:off x="8506680" y="1988841"/>
              <a:ext cx="0" cy="3322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pilforbindelse 20"/>
            <p:cNvCxnSpPr/>
            <p:nvPr/>
          </p:nvCxnSpPr>
          <p:spPr>
            <a:xfrm>
              <a:off x="11069547" y="1958144"/>
              <a:ext cx="0" cy="3322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e 19"/>
          <p:cNvGrpSpPr/>
          <p:nvPr/>
        </p:nvGrpSpPr>
        <p:grpSpPr>
          <a:xfrm>
            <a:off x="7000813" y="970586"/>
            <a:ext cx="5174901" cy="3897139"/>
            <a:chOff x="6991088" y="970586"/>
            <a:chExt cx="5174901" cy="3897139"/>
          </a:xfrm>
        </p:grpSpPr>
        <p:pic>
          <p:nvPicPr>
            <p:cNvPr id="1026" name="Picture 2" descr="C:\Users\brs\AppData\Local\Microsoft\Windows\Temporary Internet Files\Content.IE5\K03KM6SU\MM910001094[1]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343" y="970586"/>
              <a:ext cx="792088" cy="1167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9438" y="2072971"/>
              <a:ext cx="1122883" cy="11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kstboks 10"/>
            <p:cNvSpPr txBox="1"/>
            <p:nvPr/>
          </p:nvSpPr>
          <p:spPr>
            <a:xfrm>
              <a:off x="10287653" y="1818601"/>
              <a:ext cx="38953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7200" dirty="0"/>
                <a:t>?</a:t>
              </a:r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7160711" y="1528152"/>
              <a:ext cx="354533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dirty="0"/>
                <a:t>Hvordan synes I jeg bedst opnår det jeg har brug for</a:t>
              </a:r>
              <a:endParaRPr lang="da-DK" sz="1800" dirty="0"/>
            </a:p>
          </p:txBody>
        </p:sp>
        <p:sp>
          <p:nvSpPr>
            <p:cNvPr id="23" name="Multidokument 22"/>
            <p:cNvSpPr/>
            <p:nvPr/>
          </p:nvSpPr>
          <p:spPr>
            <a:xfrm>
              <a:off x="7018808" y="3999987"/>
              <a:ext cx="2417794" cy="867738"/>
            </a:xfrm>
            <a:prstGeom prst="flowChartMultidocumen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a-DK" sz="1400" dirty="0"/>
                <a:t>Miniudbud 2 – Komponentkøb med løsningsbeskrivelse</a:t>
              </a:r>
            </a:p>
          </p:txBody>
        </p:sp>
        <p:sp>
          <p:nvSpPr>
            <p:cNvPr id="25" name="Tekstboks 24"/>
            <p:cNvSpPr txBox="1"/>
            <p:nvPr/>
          </p:nvSpPr>
          <p:spPr>
            <a:xfrm>
              <a:off x="6991088" y="3052498"/>
              <a:ext cx="2417794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i="1" dirty="0">
                  <a:solidFill>
                    <a:srgbClr val="959483"/>
                  </a:solidFill>
                </a:rPr>
                <a:t>…. Jeg skal nok selv stå for at få det til at virke</a:t>
              </a:r>
              <a:endParaRPr lang="da-DK" sz="1800" i="1" dirty="0">
                <a:solidFill>
                  <a:srgbClr val="959483"/>
                </a:solidFill>
              </a:endParaRPr>
            </a:p>
          </p:txBody>
        </p:sp>
        <p:sp>
          <p:nvSpPr>
            <p:cNvPr id="26" name="Tekstboks 25"/>
            <p:cNvSpPr txBox="1"/>
            <p:nvPr/>
          </p:nvSpPr>
          <p:spPr>
            <a:xfrm>
              <a:off x="9748195" y="3030490"/>
              <a:ext cx="241779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i="1" dirty="0">
                  <a:solidFill>
                    <a:srgbClr val="959483"/>
                  </a:solidFill>
                </a:rPr>
                <a:t>I sørger for det kommer til at virke….</a:t>
              </a:r>
              <a:endParaRPr lang="da-DK" sz="1800" i="1" dirty="0">
                <a:solidFill>
                  <a:srgbClr val="959483"/>
                </a:solidFill>
              </a:endParaRPr>
            </a:p>
          </p:txBody>
        </p:sp>
        <p:cxnSp>
          <p:nvCxnSpPr>
            <p:cNvPr id="27" name="Lige pilforbindelse 26"/>
            <p:cNvCxnSpPr/>
            <p:nvPr/>
          </p:nvCxnSpPr>
          <p:spPr>
            <a:xfrm>
              <a:off x="8234561" y="3579593"/>
              <a:ext cx="0" cy="3322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pilforbindelse 27"/>
            <p:cNvCxnSpPr/>
            <p:nvPr/>
          </p:nvCxnSpPr>
          <p:spPr>
            <a:xfrm>
              <a:off x="10671852" y="3531886"/>
              <a:ext cx="0" cy="3322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Multidokument 28"/>
            <p:cNvSpPr/>
            <p:nvPr/>
          </p:nvSpPr>
          <p:spPr>
            <a:xfrm>
              <a:off x="9723871" y="3931993"/>
              <a:ext cx="2303179" cy="935732"/>
            </a:xfrm>
            <a:prstGeom prst="flowChartMultidocumen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a-DK" sz="1400" dirty="0"/>
                <a:t>Miniudbud 3 – Løsningskøb med resultatansvar</a:t>
              </a:r>
            </a:p>
          </p:txBody>
        </p:sp>
      </p:grpSp>
      <p:grpSp>
        <p:nvGrpSpPr>
          <p:cNvPr id="43" name="Gruppe 42"/>
          <p:cNvGrpSpPr/>
          <p:nvPr/>
        </p:nvGrpSpPr>
        <p:grpSpPr>
          <a:xfrm>
            <a:off x="33928" y="3931993"/>
            <a:ext cx="4551954" cy="1779949"/>
            <a:chOff x="24203" y="3931993"/>
            <a:chExt cx="4551954" cy="1779949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203" y="3931993"/>
              <a:ext cx="1122883" cy="11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21"/>
            <p:cNvGrpSpPr/>
            <p:nvPr/>
          </p:nvGrpSpPr>
          <p:grpSpPr>
            <a:xfrm>
              <a:off x="685087" y="3931993"/>
              <a:ext cx="3891070" cy="1779949"/>
              <a:chOff x="685087" y="3931993"/>
              <a:chExt cx="3891070" cy="1779949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91000"/>
                        </a14:imgEffect>
                        <a14:imgEffect>
                          <a14:brightnessContrast bright="74000" contras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087" y="3931993"/>
                <a:ext cx="1122883" cy="11228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33" name="Tekstboks 32"/>
              <p:cNvSpPr txBox="1"/>
              <p:nvPr/>
            </p:nvSpPr>
            <p:spPr>
              <a:xfrm>
                <a:off x="1911861" y="3999987"/>
                <a:ext cx="266429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dirty="0"/>
                  <a:t>Jeg ringer, når jeg skal bruge jer…..</a:t>
                </a:r>
              </a:p>
            </p:txBody>
          </p:sp>
          <p:sp>
            <p:nvSpPr>
              <p:cNvPr id="34" name="Multidokument 33"/>
              <p:cNvSpPr/>
              <p:nvPr/>
            </p:nvSpPr>
            <p:spPr>
              <a:xfrm>
                <a:off x="1987389" y="4650473"/>
                <a:ext cx="2067379" cy="1061469"/>
              </a:xfrm>
              <a:prstGeom prst="flowChartMultidocumen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da-DK" sz="1600" dirty="0"/>
                  <a:t>Miniudbud 4 – Kompetencekøb</a:t>
                </a:r>
              </a:p>
            </p:txBody>
          </p:sp>
        </p:grpSp>
      </p:grpSp>
      <p:grpSp>
        <p:nvGrpSpPr>
          <p:cNvPr id="44" name="Gruppe 43"/>
          <p:cNvGrpSpPr/>
          <p:nvPr/>
        </p:nvGrpSpPr>
        <p:grpSpPr>
          <a:xfrm>
            <a:off x="5011724" y="5745165"/>
            <a:ext cx="7116053" cy="991085"/>
            <a:chOff x="5011724" y="5745165"/>
            <a:chExt cx="7116053" cy="991085"/>
          </a:xfrm>
        </p:grpSpPr>
        <p:sp>
          <p:nvSpPr>
            <p:cNvPr id="38" name="Tekstboks 37"/>
            <p:cNvSpPr txBox="1"/>
            <p:nvPr/>
          </p:nvSpPr>
          <p:spPr>
            <a:xfrm>
              <a:off x="9489974" y="5812920"/>
              <a:ext cx="612347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6000" dirty="0"/>
                <a:t>=</a:t>
              </a:r>
            </a:p>
          </p:txBody>
        </p:sp>
        <p:sp>
          <p:nvSpPr>
            <p:cNvPr id="40" name="Multidokument 39"/>
            <p:cNvSpPr/>
            <p:nvPr/>
          </p:nvSpPr>
          <p:spPr>
            <a:xfrm>
              <a:off x="10102321" y="5745165"/>
              <a:ext cx="2025456" cy="892946"/>
            </a:xfrm>
            <a:prstGeom prst="flowChartMultidocumen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a-DK" sz="1400" dirty="0"/>
                <a:t>Miniudbud 5 – Løsningskøb +Kompetencekøb</a:t>
              </a:r>
            </a:p>
          </p:txBody>
        </p:sp>
        <p:sp>
          <p:nvSpPr>
            <p:cNvPr id="41" name="Tekstboks 40"/>
            <p:cNvSpPr txBox="1"/>
            <p:nvPr/>
          </p:nvSpPr>
          <p:spPr>
            <a:xfrm>
              <a:off x="5062629" y="5757187"/>
              <a:ext cx="466124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i="1" dirty="0">
                  <a:solidFill>
                    <a:srgbClr val="959483"/>
                  </a:solidFill>
                </a:rPr>
                <a:t>I sørger for , at det kommer til at virke….</a:t>
              </a:r>
              <a:endParaRPr lang="da-DK" sz="1800" i="1" dirty="0">
                <a:solidFill>
                  <a:srgbClr val="959483"/>
                </a:solidFill>
              </a:endParaRPr>
            </a:p>
          </p:txBody>
        </p:sp>
        <p:sp>
          <p:nvSpPr>
            <p:cNvPr id="42" name="Tekstboks 41"/>
            <p:cNvSpPr txBox="1"/>
            <p:nvPr/>
          </p:nvSpPr>
          <p:spPr>
            <a:xfrm>
              <a:off x="5011724" y="6162225"/>
              <a:ext cx="44782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i="1" dirty="0">
                  <a:solidFill>
                    <a:srgbClr val="959483"/>
                  </a:solidFill>
                </a:rPr>
                <a:t>Bagefter ringer jeg, når jeg skal bruge jer…..</a:t>
              </a:r>
            </a:p>
          </p:txBody>
        </p:sp>
      </p:grpSp>
      <p:sp>
        <p:nvSpPr>
          <p:cNvPr id="36" name="Titel 4"/>
          <p:cNvSpPr>
            <a:spLocks noGrp="1"/>
          </p:cNvSpPr>
          <p:nvPr>
            <p:ph type="title"/>
          </p:nvPr>
        </p:nvSpPr>
        <p:spPr>
          <a:xfrm>
            <a:off x="119246" y="-109458"/>
            <a:ext cx="10988310" cy="741936"/>
          </a:xfrm>
        </p:spPr>
        <p:txBody>
          <a:bodyPr/>
          <a:lstStyle/>
          <a:p>
            <a:r>
              <a:rPr lang="da-DK" dirty="0"/>
              <a:t>Anskaffelsen</a:t>
            </a:r>
          </a:p>
        </p:txBody>
      </p:sp>
    </p:spTree>
    <p:extLst>
      <p:ext uri="{BB962C8B-B14F-4D97-AF65-F5344CB8AC3E}">
        <p14:creationId xmlns:p14="http://schemas.microsoft.com/office/powerpoint/2010/main" val="41502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33</a:t>
            </a:fld>
            <a:endParaRPr lang="da-DK" noProof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961826"/>
            <a:ext cx="10725088" cy="5896174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19246" y="-109458"/>
            <a:ext cx="10988310" cy="741936"/>
          </a:xfrm>
        </p:spPr>
        <p:txBody>
          <a:bodyPr/>
          <a:lstStyle/>
          <a:p>
            <a:r>
              <a:rPr lang="da-DK" dirty="0"/>
              <a:t>Anskaffelsen – dokumenterne på SKI.DK</a:t>
            </a:r>
          </a:p>
        </p:txBody>
      </p:sp>
      <p:sp>
        <p:nvSpPr>
          <p:cNvPr id="4" name="Ellipse 3"/>
          <p:cNvSpPr/>
          <p:nvPr/>
        </p:nvSpPr>
        <p:spPr>
          <a:xfrm>
            <a:off x="1917948" y="2708920"/>
            <a:ext cx="5400600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dirty="0" err="1"/>
          </a:p>
        </p:txBody>
      </p:sp>
      <p:sp>
        <p:nvSpPr>
          <p:cNvPr id="9" name="Ellipse 8"/>
          <p:cNvSpPr/>
          <p:nvPr/>
        </p:nvSpPr>
        <p:spPr>
          <a:xfrm>
            <a:off x="1764756" y="6309320"/>
            <a:ext cx="2853492" cy="54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7887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4</a:t>
            </a:fld>
            <a:endParaRPr lang="da-DK" noProof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1708"/>
              </p:ext>
            </p:extLst>
          </p:nvPr>
        </p:nvGraphicFramePr>
        <p:xfrm>
          <a:off x="953483" y="1124744"/>
          <a:ext cx="10633947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3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55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Arbejdspladser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3981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Serviceydelser (Stykbaserede)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Pålægning af image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Tyverimærkning - Fysisk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Tyverisikring - Elektronisk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Asset registrering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Emballagehåndtering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Bortskaffelse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3981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Serviceydelser (Timebaserede)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HelpDesk</a:t>
                      </a:r>
                      <a:endParaRPr lang="da-DK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Tekniker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Udrulningsleder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Uddannelseskonsulent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Driftskonsulent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 rot="16200000">
            <a:off x="-1657085" y="3259618"/>
            <a:ext cx="41146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/>
              <a:t>Hvad kan købes på aftalen…….</a:t>
            </a:r>
          </a:p>
        </p:txBody>
      </p:sp>
    </p:spTree>
    <p:extLst>
      <p:ext uri="{BB962C8B-B14F-4D97-AF65-F5344CB8AC3E}">
        <p14:creationId xmlns:p14="http://schemas.microsoft.com/office/powerpoint/2010/main" val="18092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2276985"/>
            <a:ext cx="4798268" cy="3069204"/>
          </a:xfr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5</a:t>
            </a:fld>
            <a:endParaRPr lang="da-DK" noProof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Find vejledning og bilag på</a:t>
            </a:r>
          </a:p>
          <a:p>
            <a:r>
              <a:rPr lang="da-DK" dirty="0"/>
              <a:t>www.ski.dk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handler du ind på aftalen?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7"/>
          </p:nvPr>
        </p:nvSpPr>
        <p:spPr>
          <a:xfrm>
            <a:off x="599797" y="3356992"/>
            <a:ext cx="6393966" cy="1511424"/>
          </a:xfrm>
        </p:spPr>
        <p:txBody>
          <a:bodyPr/>
          <a:lstStyle/>
          <a:p>
            <a:r>
              <a:rPr lang="da-DK" dirty="0"/>
              <a:t>Direkte tildeling – hos primær leverandør</a:t>
            </a:r>
          </a:p>
          <a:p>
            <a:endParaRPr lang="da-DK" dirty="0"/>
          </a:p>
          <a:p>
            <a:r>
              <a:rPr lang="da-DK" dirty="0"/>
              <a:t>Miniudbud – alle 3 leverandører i spil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65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de så ???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6</a:t>
            </a:fld>
            <a:endParaRPr lang="da-DK" noProof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56261"/>
              </p:ext>
            </p:extLst>
          </p:nvPr>
        </p:nvGraphicFramePr>
        <p:xfrm>
          <a:off x="1701924" y="2420888"/>
          <a:ext cx="8784976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Leverandør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Direkte tildeling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Miniudbud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Comm2ig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15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7</a:t>
            </a:fld>
            <a:endParaRPr lang="da-DK" noProof="0"/>
          </a:p>
        </p:txBody>
      </p:sp>
      <p:sp>
        <p:nvSpPr>
          <p:cNvPr id="4" name="Tekstboks 3"/>
          <p:cNvSpPr txBox="1"/>
          <p:nvPr/>
        </p:nvSpPr>
        <p:spPr>
          <a:xfrm>
            <a:off x="909836" y="1207484"/>
            <a:ext cx="104411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Hvordan foretages en direkte tildeling i praksis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909836" y="2427853"/>
            <a:ext cx="1094521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Gå på </a:t>
            </a:r>
            <a:r>
              <a:rPr lang="da-DK" sz="2800" b="1" dirty="0" err="1">
                <a:solidFill>
                  <a:schemeClr val="tx2">
                    <a:lumMod val="50000"/>
                  </a:schemeClr>
                </a:solidFill>
              </a:rPr>
              <a:t>KMD´s</a:t>
            </a: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 hjemmeside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Få et log-in til 02.02 aftalen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Vælg de produkter der passer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Bestil</a:t>
            </a:r>
          </a:p>
        </p:txBody>
      </p:sp>
      <p:pic>
        <p:nvPicPr>
          <p:cNvPr id="1026" name="Picture 2" descr="http://ccs.infospace.com/ClickHandler.ashx?du=http%3a%2f%2fwww.denstoredanske.dk%2f%40api%2fdeki%2ffiles%2f68403%2f%3dbuffet-anretning.jpg&amp;ru=http%3a%2f%2fwww.denstoredanske.dk%2f%40api%2fdeki%2ffiles%2f68403%2f%3dbuffet-anretning.jpg&amp;ld=20140310&amp;ap=5&amp;app=1&amp;c=snapdov13a&amp;s=snapdov13a&amp;coi=772&amp;cop=main-title&amp;euip=85.235.246.242&amp;npp=5&amp;p=0&amp;pp=0&amp;pvaid=4b08df1eed0f47b9808ea37d7341b340&amp;fct.uid=415d9930754e4bd98ce6c17979017836&amp;ep=5&amp;mid=9&amp;en=yZ%2bM9KjE30kEnV338n%2bjSKPTNj%2fUJQwLEG6WrPMkQx4laTSDfPCEwg%3d%3d&amp;hash=581FC7D4B9183CB121992D3EE235E8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2224888"/>
            <a:ext cx="4773835" cy="35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8</a:t>
            </a:fld>
            <a:endParaRPr lang="da-DK" noProof="0"/>
          </a:p>
        </p:txBody>
      </p:sp>
      <p:sp>
        <p:nvSpPr>
          <p:cNvPr id="5" name="Rektangel 4"/>
          <p:cNvSpPr/>
          <p:nvPr/>
        </p:nvSpPr>
        <p:spPr>
          <a:xfrm>
            <a:off x="405780" y="3265820"/>
            <a:ext cx="8988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chemeClr val="tx2">
                    <a:lumMod val="50000"/>
                  </a:schemeClr>
                </a:solidFill>
              </a:rPr>
              <a:t>Trigger</a:t>
            </a: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 2 	Volumen  &gt; 99 stk.</a:t>
            </a:r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7" name="Rektangel 6"/>
          <p:cNvSpPr/>
          <p:nvPr/>
        </p:nvSpPr>
        <p:spPr>
          <a:xfrm>
            <a:off x="405780" y="2041684"/>
            <a:ext cx="11181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chemeClr val="tx2">
                    <a:lumMod val="50000"/>
                  </a:schemeClr>
                </a:solidFill>
              </a:rPr>
              <a:t>Trigger</a:t>
            </a: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 1 	Skærpede krav til udstyr samt volumen &gt; 25 stk. </a:t>
            </a:r>
          </a:p>
        </p:txBody>
      </p:sp>
      <p:sp>
        <p:nvSpPr>
          <p:cNvPr id="9" name="Rektangel 8"/>
          <p:cNvSpPr/>
          <p:nvPr/>
        </p:nvSpPr>
        <p:spPr>
          <a:xfrm>
            <a:off x="405780" y="4587269"/>
            <a:ext cx="115932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chemeClr val="tx2">
                    <a:lumMod val="50000"/>
                  </a:schemeClr>
                </a:solidFill>
              </a:rPr>
              <a:t>Trigger</a:t>
            </a: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 3 	Udstyr + Projekt/serviceydelser (fast pris på timer)</a:t>
            </a:r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405780" y="1178442"/>
            <a:ext cx="101531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Hvad udløser miniudbud – fornyet konkurrenceudsættelse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2854052" y="5302369"/>
            <a:ext cx="6480720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r>
              <a:rPr lang="da-DK" sz="2800" dirty="0"/>
              <a:t> Skifteomkostninger kan indregnes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2854052" y="6022449"/>
            <a:ext cx="6480720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r>
              <a:rPr lang="da-DK" sz="2800" dirty="0"/>
              <a:t> Kvalitets- og evt. projektevaluering</a:t>
            </a:r>
          </a:p>
        </p:txBody>
      </p:sp>
    </p:spTree>
    <p:extLst>
      <p:ext uri="{BB962C8B-B14F-4D97-AF65-F5344CB8AC3E}">
        <p14:creationId xmlns:p14="http://schemas.microsoft.com/office/powerpoint/2010/main" val="23870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3" r="20463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9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Find skabeloner, bilag mm. på</a:t>
            </a:r>
          </a:p>
          <a:p>
            <a:r>
              <a:rPr lang="da-DK" dirty="0"/>
              <a:t>www.ski.dk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har SKI gjort det nemt?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>
          <a:xfrm>
            <a:off x="623888" y="2133600"/>
            <a:ext cx="6766668" cy="3887788"/>
          </a:xfrm>
        </p:spPr>
        <p:txBody>
          <a:bodyPr/>
          <a:lstStyle/>
          <a:p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E-katalog </a:t>
            </a:r>
          </a:p>
          <a:p>
            <a:endParaRPr lang="da-DK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Let miniudbud</a:t>
            </a:r>
          </a:p>
          <a:p>
            <a:pPr marL="792163" lvl="1" indent="-342900">
              <a:lnSpc>
                <a:spcPct val="200000"/>
              </a:lnSpc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SKI har lavet 3 skabeloner </a:t>
            </a:r>
          </a:p>
          <a:p>
            <a:pPr marL="792163" lvl="1" indent="-342900">
              <a:lnSpc>
                <a:spcPct val="200000"/>
              </a:lnSpc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Udfyld og send til alle 3 leverandører</a:t>
            </a:r>
          </a:p>
          <a:p>
            <a:pPr marL="792163" lvl="1" indent="-342900">
              <a:lnSpc>
                <a:spcPct val="200000"/>
              </a:lnSpc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Modtage tilbud og evaluer via evalueringsværktøj</a:t>
            </a:r>
          </a:p>
          <a:p>
            <a:pPr marL="1241925" lvl="2" indent="-342900"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Pris</a:t>
            </a:r>
          </a:p>
          <a:p>
            <a:pPr marL="1241925" lvl="2" indent="-342900"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Kvalitet</a:t>
            </a:r>
          </a:p>
          <a:p>
            <a:pPr marL="1241925" lvl="2" indent="-342900"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Projekt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242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SKI">
      <a:dk1>
        <a:srgbClr val="5F6062"/>
      </a:dk1>
      <a:lt1>
        <a:srgbClr val="FFFFFF"/>
      </a:lt1>
      <a:dk2>
        <a:srgbClr val="455560"/>
      </a:dk2>
      <a:lt2>
        <a:srgbClr val="004A64"/>
      </a:lt2>
      <a:accent1>
        <a:srgbClr val="516D6D"/>
      </a:accent1>
      <a:accent2>
        <a:srgbClr val="008080"/>
      </a:accent2>
      <a:accent3>
        <a:srgbClr val="9FA617"/>
      </a:accent3>
      <a:accent4>
        <a:srgbClr val="E78D05"/>
      </a:accent4>
      <a:accent5>
        <a:srgbClr val="D9531E"/>
      </a:accent5>
      <a:accent6>
        <a:srgbClr val="FDEF60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KI 16-9.potx" id="{A361CC00-83EF-48EC-A0F0-C89A0AD992F4}" vid="{E42A089E-AA7C-4316-AB34-8C87B6AE8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1771</Words>
  <Application>Microsoft Office PowerPoint</Application>
  <PresentationFormat>Brugerdefineret</PresentationFormat>
  <Paragraphs>496</Paragraphs>
  <Slides>33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Blank</vt:lpstr>
      <vt:lpstr>Rammeaftale 02.02</vt:lpstr>
      <vt:lpstr>PowerPoint-præsentation</vt:lpstr>
      <vt:lpstr>PowerPoint-præsentation</vt:lpstr>
      <vt:lpstr>PowerPoint-præsentation</vt:lpstr>
      <vt:lpstr>Hvordan handler du ind på aftalen?</vt:lpstr>
      <vt:lpstr>Hvem er de så ???</vt:lpstr>
      <vt:lpstr>PowerPoint-præsentation</vt:lpstr>
      <vt:lpstr>PowerPoint-præsentation</vt:lpstr>
      <vt:lpstr>Hvordan har SKI gjort det nemt?</vt:lpstr>
      <vt:lpstr>02.03 Servere og storage.</vt:lpstr>
      <vt:lpstr> Hvad kan I købe på 02.03 ?</vt:lpstr>
      <vt:lpstr> Hvad kan I købe på 02.03 ?</vt:lpstr>
      <vt:lpstr> Hvad kan I købe på 02.03 ?</vt:lpstr>
      <vt:lpstr> Hos hvilke leverandører handler vi ?</vt:lpstr>
      <vt:lpstr> Fra hvilke producenter kommer hardwaren ? (Udpluk)</vt:lpstr>
      <vt:lpstr> Fordeling af producenter pr. leverandør - Servere og storage</vt:lpstr>
      <vt:lpstr>Kundens bestilling og tildeling</vt:lpstr>
      <vt:lpstr>PowerPoint-præsentation</vt:lpstr>
      <vt:lpstr>Miniudbud 1 – 2 - 3</vt:lpstr>
      <vt:lpstr> Opsummering</vt:lpstr>
      <vt:lpstr> Introduktion til 02.06 Standardsoftware</vt:lpstr>
      <vt:lpstr>02.06 Anvendelsesområde</vt:lpstr>
      <vt:lpstr>Leverandører</vt:lpstr>
      <vt:lpstr>02.06 SKI licensvilkår med forrang</vt:lpstr>
      <vt:lpstr>02.06 Tildeling</vt:lpstr>
      <vt:lpstr>Miniudbud – trin for trin</vt:lpstr>
      <vt:lpstr>SKI 02.07 2015</vt:lpstr>
      <vt:lpstr>Aftalens genstandsområde   – komponenter og løsninger – evt. leveret ”as-a-service” samt tilknyttede ydelser </vt:lpstr>
      <vt:lpstr>Leverandører på aftalen</vt:lpstr>
      <vt:lpstr>Mål med aftalen</vt:lpstr>
      <vt:lpstr>Og så naturligvis Teknologisk tidssvarende og med gode priser…..</vt:lpstr>
      <vt:lpstr>Anskaffelsen</vt:lpstr>
      <vt:lpstr>Anskaffelsen – dokumenterne på SKI.DK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2014-02-14T09:31:01Z</dcterms:created>
  <dcterms:modified xsi:type="dcterms:W3CDTF">2016-10-04T08:44:41Z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