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77" r:id="rId7"/>
    <p:sldMasterId id="2147483679" r:id="rId8"/>
    <p:sldMasterId id="2147483681" r:id="rId9"/>
    <p:sldMasterId id="2147483683" r:id="rId10"/>
    <p:sldMasterId id="2147483685" r:id="rId11"/>
    <p:sldMasterId id="2147483687" r:id="rId12"/>
  </p:sldMasterIdLst>
  <p:notesMasterIdLst>
    <p:notesMasterId r:id="rId18"/>
  </p:notesMasterIdLst>
  <p:handoutMasterIdLst>
    <p:handoutMasterId r:id="rId19"/>
  </p:handoutMasterIdLst>
  <p:sldIdLst>
    <p:sldId id="326" r:id="rId13"/>
    <p:sldId id="324" r:id="rId14"/>
    <p:sldId id="308" r:id="rId15"/>
    <p:sldId id="321" r:id="rId16"/>
    <p:sldId id="320" r:id="rId17"/>
  </p:sldIdLst>
  <p:sldSz cx="9144000" cy="6858000" type="screen4x3"/>
  <p:notesSz cx="6805613" cy="9944100"/>
  <p:defaultTextStyle>
    <a:defPPr>
      <a:defRPr lang="en-US"/>
    </a:defPPr>
    <a:lvl1pPr marL="0" algn="l" defTabSz="8553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27706" algn="l" defTabSz="8553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55397" algn="l" defTabSz="8553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83088" algn="l" defTabSz="8553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10797" algn="l" defTabSz="8553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38498" algn="l" defTabSz="8553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566186" algn="l" defTabSz="8553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993887" algn="l" defTabSz="8553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21590" algn="l" defTabSz="8553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75E"/>
    <a:srgbClr val="B8CBD2"/>
    <a:srgbClr val="F6FB3D"/>
    <a:srgbClr val="CCCC00"/>
    <a:srgbClr val="FFFFCC"/>
    <a:srgbClr val="336699"/>
    <a:srgbClr val="99CCFF"/>
    <a:srgbClr val="95A121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728" autoAdjust="0"/>
  </p:normalViewPr>
  <p:slideViewPr>
    <p:cSldViewPr>
      <p:cViewPr>
        <p:scale>
          <a:sx n="100" d="100"/>
          <a:sy n="100" d="100"/>
        </p:scale>
        <p:origin x="-1224" y="-132"/>
      </p:cViewPr>
      <p:guideLst>
        <p:guide orient="horz" pos="1344"/>
        <p:guide pos="295"/>
      </p:guideLst>
    </p:cSldViewPr>
  </p:slideViewPr>
  <p:outlineViewPr>
    <p:cViewPr>
      <p:scale>
        <a:sx n="33" d="100"/>
        <a:sy n="33" d="100"/>
      </p:scale>
      <p:origin x="0" y="163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C4086B9C-4200-4D63-9E38-5529F43869F6}" type="datetimeFigureOut">
              <a:rPr lang="da-DK" smtClean="0"/>
              <a:pPr/>
              <a:t>15-04-2016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F5254C7A-8225-4BB5-9A34-01D1C77F461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797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45D7FA93-AEAF-4601-BB85-2023A80FEBAD}" type="datetimeFigureOut">
              <a:rPr lang="da-DK" smtClean="0"/>
              <a:pPr/>
              <a:t>15-04-2016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1B9008BD-079B-4986-8D97-18D8A032597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689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5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27706" algn="l" defTabSz="855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55397" algn="l" defTabSz="855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83088" algn="l" defTabSz="855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10797" algn="l" defTabSz="855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38498" algn="l" defTabSz="855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66186" algn="l" defTabSz="855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993887" algn="l" defTabSz="855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21590" algn="l" defTabSz="855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6" y="3665136"/>
            <a:ext cx="4103687" cy="2356253"/>
          </a:xfrm>
        </p:spPr>
        <p:txBody>
          <a:bodyPr>
            <a:normAutofit/>
          </a:bodyPr>
          <a:lstStyle>
            <a:lvl1pPr marL="0" indent="0" algn="l">
              <a:lnSpc>
                <a:spcPts val="1898"/>
              </a:lnSpc>
              <a:buNone/>
              <a:defRPr sz="1900">
                <a:solidFill>
                  <a:schemeClr val="tx1"/>
                </a:solidFill>
              </a:defRPr>
            </a:lvl1pPr>
            <a:lvl2pPr marL="4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6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3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1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undertiteltypografien i masteren</a:t>
            </a:r>
            <a:endParaRPr lang="da-DK" noProof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9251951" y="7938"/>
            <a:ext cx="233054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20788" indent="-320788">
              <a:spcBef>
                <a:spcPct val="50000"/>
              </a:spcBef>
            </a:pPr>
            <a:r>
              <a:rPr lang="da-DK" sz="1000" b="1" noProof="0" smtClean="0">
                <a:solidFill>
                  <a:schemeClr val="bg1"/>
                </a:solidFill>
              </a:rPr>
              <a:t>Skift af </a:t>
            </a:r>
            <a:r>
              <a:rPr lang="da-DK" sz="1000" b="1" noProof="0">
                <a:solidFill>
                  <a:schemeClr val="bg1"/>
                </a:solidFill>
              </a:rPr>
              <a:t>farvetema: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Vælg </a:t>
            </a:r>
            <a:r>
              <a:rPr lang="da-DK" sz="1000" noProof="0" smtClean="0">
                <a:solidFill>
                  <a:schemeClr val="bg1"/>
                </a:solidFill>
              </a:rPr>
              <a:t>’Design’ </a:t>
            </a:r>
            <a:r>
              <a:rPr lang="da-DK" sz="1000" noProof="0">
                <a:solidFill>
                  <a:schemeClr val="bg1"/>
                </a:solidFill>
              </a:rPr>
              <a:t>i PowerPoint menubjælken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Vælg </a:t>
            </a:r>
            <a:r>
              <a:rPr lang="da-DK" sz="1000" noProof="0" smtClean="0">
                <a:solidFill>
                  <a:schemeClr val="bg1"/>
                </a:solidFill>
              </a:rPr>
              <a:t>’Farver’</a:t>
            </a:r>
            <a:endParaRPr lang="da-DK" sz="1000" noProof="0">
              <a:solidFill>
                <a:schemeClr val="bg1"/>
              </a:solidFill>
            </a:endParaRP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Vælg ’farveskema</a:t>
            </a:r>
            <a:r>
              <a:rPr lang="da-DK" sz="1000" noProof="0" smtClean="0">
                <a:solidFill>
                  <a:schemeClr val="bg1"/>
                </a:solidFill>
              </a:rPr>
              <a:t>’</a:t>
            </a:r>
            <a:r>
              <a:rPr lang="da-DK" sz="1000" baseline="0" noProof="0" smtClean="0">
                <a:solidFill>
                  <a:schemeClr val="bg1"/>
                </a:solidFill>
              </a:rPr>
              <a:t> SKI_GRØN eller SKI_BLÅ</a:t>
            </a:r>
          </a:p>
        </p:txBody>
      </p:sp>
      <p:sp>
        <p:nvSpPr>
          <p:cNvPr id="501" name="Picture Placeholder 500"/>
          <p:cNvSpPr>
            <a:spLocks noGrp="1"/>
          </p:cNvSpPr>
          <p:nvPr>
            <p:ph type="pic" sz="quarter" idx="13"/>
          </p:nvPr>
        </p:nvSpPr>
        <p:spPr>
          <a:xfrm>
            <a:off x="4859338" y="622800"/>
            <a:ext cx="4291200" cy="6238800"/>
          </a:xfrm>
          <a:noFill/>
        </p:spPr>
        <p:txBody>
          <a:bodyPr/>
          <a:lstStyle/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02" name="TextBox 501"/>
          <p:cNvSpPr txBox="1"/>
          <p:nvPr userDrawn="1"/>
        </p:nvSpPr>
        <p:spPr>
          <a:xfrm>
            <a:off x="9246041" y="3576302"/>
            <a:ext cx="16430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da-DK" sz="1000" b="1" baseline="0" noProof="0" smtClean="0">
                <a:solidFill>
                  <a:schemeClr val="bg1"/>
                </a:solidFill>
              </a:rPr>
              <a:t>Indsæt nyt billede i format H 17,3 x B 11,9 cm:</a:t>
            </a:r>
          </a:p>
          <a:p>
            <a:pPr marL="213850" indent="-213850">
              <a:spcBef>
                <a:spcPct val="50000"/>
              </a:spcBef>
              <a:buFont typeface="+mj-lt"/>
              <a:buAutoNum type="arabicPeriod"/>
            </a:pPr>
            <a:r>
              <a:rPr lang="da-DK" sz="1000" baseline="0" noProof="0" smtClean="0">
                <a:solidFill>
                  <a:schemeClr val="bg1"/>
                </a:solidFill>
              </a:rPr>
              <a:t>Klik på billede-ikonen, </a:t>
            </a:r>
            <a:br>
              <a:rPr lang="da-DK" sz="1000" baseline="0" noProof="0" smtClean="0">
                <a:solidFill>
                  <a:schemeClr val="bg1"/>
                </a:solidFill>
              </a:rPr>
            </a:br>
            <a:r>
              <a:rPr lang="da-DK" sz="1000" baseline="0" noProof="0" smtClean="0">
                <a:solidFill>
                  <a:schemeClr val="bg1"/>
                </a:solidFill>
              </a:rPr>
              <a:t>vælg dit billede</a:t>
            </a:r>
          </a:p>
          <a:p>
            <a:pPr marL="213850" indent="-213850">
              <a:spcBef>
                <a:spcPct val="50000"/>
              </a:spcBef>
              <a:buFont typeface="+mj-lt"/>
              <a:buAutoNum type="arabicPeriod"/>
            </a:pPr>
            <a:r>
              <a:rPr lang="da-DK" sz="1000" baseline="0" noProof="0" smtClean="0">
                <a:solidFill>
                  <a:schemeClr val="bg1"/>
                </a:solidFill>
              </a:rPr>
              <a:t>Højreklik på billede og læg bagerst</a:t>
            </a:r>
          </a:p>
          <a:p>
            <a:pPr marL="0" indent="0"/>
            <a:endParaRPr lang="da-DK" sz="1000" noProof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8CEB13-AD90-4BF0-BB61-CA8488816961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9" name="Rectangle 488"/>
          <p:cNvSpPr/>
          <p:nvPr userDrawn="1"/>
        </p:nvSpPr>
        <p:spPr>
          <a:xfrm>
            <a:off x="468316" y="2133603"/>
            <a:ext cx="8243887" cy="3887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l"/>
            <a:endParaRPr lang="da-DK" noProof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CD0-8ADD-46BA-9E7A-BE597B0991ED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>
            <p:ph type="chart" sz="quarter" idx="13"/>
          </p:nvPr>
        </p:nvSpPr>
        <p:spPr>
          <a:xfrm>
            <a:off x="828002" y="2297499"/>
            <a:ext cx="7525425" cy="3554253"/>
          </a:xfrm>
        </p:spPr>
        <p:txBody>
          <a:bodyPr/>
          <a:lstStyle/>
          <a:p>
            <a:r>
              <a:rPr lang="da-DK" noProof="0" smtClean="0"/>
              <a:t>Klik på ikonet for at tilføje et diagram</a:t>
            </a:r>
            <a:endParaRPr lang="da-DK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9" name="Rectangle 488"/>
          <p:cNvSpPr/>
          <p:nvPr userDrawn="1"/>
        </p:nvSpPr>
        <p:spPr>
          <a:xfrm>
            <a:off x="468316" y="2133603"/>
            <a:ext cx="8243887" cy="3887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l"/>
            <a:endParaRPr lang="da-DK" noProof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D9-41BD-4A93-A5C4-D1DE1EF64498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>
            <p:ph type="chart" sz="quarter" idx="13"/>
          </p:nvPr>
        </p:nvSpPr>
        <p:spPr>
          <a:xfrm>
            <a:off x="828000" y="2772169"/>
            <a:ext cx="3582000" cy="3079583"/>
          </a:xfrm>
        </p:spPr>
        <p:txBody>
          <a:bodyPr/>
          <a:lstStyle/>
          <a:p>
            <a:r>
              <a:rPr lang="da-DK" noProof="0" smtClean="0"/>
              <a:t>Klik på ikonet for at tilføje et diagram</a:t>
            </a:r>
            <a:endParaRPr lang="da-DK" noProof="0"/>
          </a:p>
        </p:txBody>
      </p:sp>
      <p:sp>
        <p:nvSpPr>
          <p:cNvPr id="493" name="Chart Placeholder 490"/>
          <p:cNvSpPr>
            <a:spLocks noGrp="1"/>
          </p:cNvSpPr>
          <p:nvPr>
            <p:ph type="chart" sz="quarter" idx="14"/>
          </p:nvPr>
        </p:nvSpPr>
        <p:spPr>
          <a:xfrm>
            <a:off x="4769838" y="2772144"/>
            <a:ext cx="3582000" cy="3079583"/>
          </a:xfrm>
        </p:spPr>
        <p:txBody>
          <a:bodyPr/>
          <a:lstStyle/>
          <a:p>
            <a:r>
              <a:rPr lang="da-DK" noProof="0" smtClean="0"/>
              <a:t>Klik på ikonet for at tilføje et diagram</a:t>
            </a:r>
            <a:endParaRPr lang="da-DK" noProof="0"/>
          </a:p>
        </p:txBody>
      </p:sp>
      <p:sp>
        <p:nvSpPr>
          <p:cNvPr id="496" name="Text Placeholder 495"/>
          <p:cNvSpPr>
            <a:spLocks noGrp="1"/>
          </p:cNvSpPr>
          <p:nvPr>
            <p:ph type="body" sz="quarter" idx="16"/>
          </p:nvPr>
        </p:nvSpPr>
        <p:spPr>
          <a:xfrm>
            <a:off x="847726" y="2297113"/>
            <a:ext cx="7521575" cy="328601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FontTx/>
              <a:buNone/>
              <a:defRPr sz="1200" b="1"/>
            </a:lvl1pPr>
            <a:lvl2pPr marL="0" indent="0">
              <a:lnSpc>
                <a:spcPts val="1600"/>
              </a:lnSpc>
              <a:buFontTx/>
              <a:buNone/>
              <a:defRPr sz="1200" b="1"/>
            </a:lvl2pPr>
            <a:lvl3pPr marL="0" indent="0">
              <a:lnSpc>
                <a:spcPts val="1600"/>
              </a:lnSpc>
              <a:buFontTx/>
              <a:buNone/>
              <a:defRPr sz="1200" b="1"/>
            </a:lvl3pPr>
            <a:lvl4pPr marL="0" indent="0">
              <a:lnSpc>
                <a:spcPts val="1600"/>
              </a:lnSpc>
              <a:buFontTx/>
              <a:buNone/>
              <a:defRPr sz="1200" b="1"/>
            </a:lvl4pPr>
            <a:lvl5pPr marL="0" indent="0">
              <a:lnSpc>
                <a:spcPts val="1600"/>
              </a:lnSpc>
              <a:buFontTx/>
              <a:buNone/>
              <a:defRPr sz="1200" b="1"/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9" name="Rectangle 488"/>
          <p:cNvSpPr/>
          <p:nvPr userDrawn="1"/>
        </p:nvSpPr>
        <p:spPr>
          <a:xfrm>
            <a:off x="468316" y="2133603"/>
            <a:ext cx="8243887" cy="3887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l"/>
            <a:endParaRPr lang="da-DK" noProof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694-3D19-4685-9AF6-41602462BD77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>
            <p:ph type="chart" sz="quarter" idx="13"/>
          </p:nvPr>
        </p:nvSpPr>
        <p:spPr>
          <a:xfrm>
            <a:off x="828000" y="2772169"/>
            <a:ext cx="2268000" cy="3079583"/>
          </a:xfrm>
        </p:spPr>
        <p:txBody>
          <a:bodyPr/>
          <a:lstStyle/>
          <a:p>
            <a:r>
              <a:rPr lang="da-DK" noProof="0" smtClean="0"/>
              <a:t>Klik på ikonet for at tilføje et diagram</a:t>
            </a:r>
            <a:endParaRPr lang="da-DK" noProof="0"/>
          </a:p>
        </p:txBody>
      </p:sp>
      <p:sp>
        <p:nvSpPr>
          <p:cNvPr id="493" name="Chart Placeholder 490"/>
          <p:cNvSpPr>
            <a:spLocks noGrp="1"/>
          </p:cNvSpPr>
          <p:nvPr>
            <p:ph type="chart" sz="quarter" idx="14"/>
          </p:nvPr>
        </p:nvSpPr>
        <p:spPr>
          <a:xfrm>
            <a:off x="3456000" y="2772144"/>
            <a:ext cx="2268000" cy="3079583"/>
          </a:xfrm>
        </p:spPr>
        <p:txBody>
          <a:bodyPr/>
          <a:lstStyle/>
          <a:p>
            <a:r>
              <a:rPr lang="da-DK" noProof="0" smtClean="0"/>
              <a:t>Klik på ikonet for at tilføje et diagram</a:t>
            </a:r>
            <a:endParaRPr lang="da-DK" noProof="0"/>
          </a:p>
        </p:txBody>
      </p:sp>
      <p:sp>
        <p:nvSpPr>
          <p:cNvPr id="494" name="Chart Placeholder 490"/>
          <p:cNvSpPr>
            <a:spLocks noGrp="1"/>
          </p:cNvSpPr>
          <p:nvPr>
            <p:ph type="chart" sz="quarter" idx="15"/>
          </p:nvPr>
        </p:nvSpPr>
        <p:spPr>
          <a:xfrm>
            <a:off x="6084000" y="2772144"/>
            <a:ext cx="2268000" cy="3079583"/>
          </a:xfrm>
        </p:spPr>
        <p:txBody>
          <a:bodyPr/>
          <a:lstStyle/>
          <a:p>
            <a:r>
              <a:rPr lang="da-DK" noProof="0" smtClean="0"/>
              <a:t>Klik på ikonet for at tilføje et diagram</a:t>
            </a:r>
            <a:endParaRPr lang="da-DK" noProof="0"/>
          </a:p>
        </p:txBody>
      </p:sp>
      <p:sp>
        <p:nvSpPr>
          <p:cNvPr id="496" name="Text Placeholder 495"/>
          <p:cNvSpPr>
            <a:spLocks noGrp="1"/>
          </p:cNvSpPr>
          <p:nvPr>
            <p:ph type="body" sz="quarter" idx="16"/>
          </p:nvPr>
        </p:nvSpPr>
        <p:spPr>
          <a:xfrm>
            <a:off x="847726" y="2297113"/>
            <a:ext cx="7521575" cy="328601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FontTx/>
              <a:buNone/>
              <a:defRPr sz="1200" b="1"/>
            </a:lvl1pPr>
            <a:lvl2pPr marL="0" indent="0">
              <a:lnSpc>
                <a:spcPts val="1600"/>
              </a:lnSpc>
              <a:buFontTx/>
              <a:buNone/>
              <a:defRPr sz="1200" b="1"/>
            </a:lvl2pPr>
            <a:lvl3pPr marL="0" indent="0">
              <a:lnSpc>
                <a:spcPts val="1600"/>
              </a:lnSpc>
              <a:buFontTx/>
              <a:buNone/>
              <a:defRPr sz="1200" b="1"/>
            </a:lvl3pPr>
            <a:lvl4pPr marL="0" indent="0">
              <a:lnSpc>
                <a:spcPts val="1600"/>
              </a:lnSpc>
              <a:buFontTx/>
              <a:buNone/>
              <a:defRPr sz="1200" b="1"/>
            </a:lvl4pPr>
            <a:lvl5pPr marL="0" indent="0">
              <a:lnSpc>
                <a:spcPts val="1600"/>
              </a:lnSpc>
              <a:buFontTx/>
              <a:buNone/>
              <a:defRPr sz="1200" b="1"/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87A9-CEA0-4F1A-8041-87B97A9910FA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56F0-9500-4CEF-A2E1-B46786F2DFEE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964000" y="0"/>
            <a:ext cx="180000" cy="686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2791202"/>
            <a:ext cx="4643747" cy="781814"/>
          </a:xfrm>
        </p:spPr>
        <p:txBody>
          <a:bodyPr anchor="t" anchorCtr="0">
            <a:normAutofit/>
          </a:bodyPr>
          <a:lstStyle>
            <a:lvl1pPr algn="l">
              <a:lnSpc>
                <a:spcPts val="3297"/>
              </a:lnSpc>
              <a:defRPr sz="31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pic>
        <p:nvPicPr>
          <p:cNvPr id="4098" name="Picture 2" descr="C:\Documents and Settings\Administrator\Desktop\SKI\work\logo neg30x14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78" y="6062778"/>
            <a:ext cx="1093787" cy="481013"/>
          </a:xfrm>
          <a:prstGeom prst="rect">
            <a:avLst/>
          </a:prstGeom>
          <a:noFill/>
        </p:spPr>
      </p:pic>
      <p:sp>
        <p:nvSpPr>
          <p:cNvPr id="854" name="Text Placeholder 853"/>
          <p:cNvSpPr>
            <a:spLocks noGrp="1"/>
          </p:cNvSpPr>
          <p:nvPr>
            <p:ph type="body" sz="quarter" idx="13"/>
          </p:nvPr>
        </p:nvSpPr>
        <p:spPr>
          <a:xfrm>
            <a:off x="467544" y="3562742"/>
            <a:ext cx="4644516" cy="2458646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4759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3pPr>
            <a:lvl4pPr marL="4759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855" name="TextBox 854"/>
          <p:cNvSpPr txBox="1"/>
          <p:nvPr userDrawn="1"/>
        </p:nvSpPr>
        <p:spPr>
          <a:xfrm>
            <a:off x="-1671458" y="3579836"/>
            <a:ext cx="1579635" cy="231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Navn</a:t>
            </a:r>
            <a:r>
              <a:rPr lang="da-DK" sz="1000" b="1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da-DK" sz="1000" b="1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Arial Bold12/14</a:t>
            </a:r>
          </a:p>
          <a:p>
            <a:pPr algn="r"/>
            <a:endParaRPr lang="da-DK" sz="1000" b="1" baseline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da-DK" sz="1000" b="1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Anden information:</a:t>
            </a:r>
            <a:br>
              <a:rPr lang="da-DK" sz="1000" b="1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Arial Regular 12 /14</a:t>
            </a:r>
            <a:endParaRPr lang="da-DK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cap="all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Skift Fra Bold til Regular: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Klik på ’forøge listeniveau’ for at få REGULAR</a:t>
            </a: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eller ’mindske</a:t>
            </a:r>
            <a:r>
              <a:rPr lang="da-DK" sz="1000" kern="1200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listeniveau’ for at få BOLD igen</a:t>
            </a:r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5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34693" t="5714" r="62500" b="91734"/>
          <a:stretch>
            <a:fillRect/>
          </a:stretch>
        </p:blipFill>
        <p:spPr bwMode="auto">
          <a:xfrm>
            <a:off x="-831412" y="5167240"/>
            <a:ext cx="449155" cy="2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8" name="Line 57"/>
          <p:cNvSpPr>
            <a:spLocks noChangeShapeType="1"/>
          </p:cNvSpPr>
          <p:nvPr userDrawn="1"/>
        </p:nvSpPr>
        <p:spPr bwMode="auto">
          <a:xfrm>
            <a:off x="-831411" y="515757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85564" tIns="42892" rIns="85564" bIns="42892"/>
          <a:lstStyle/>
          <a:p>
            <a:endParaRPr lang="da-DK" noProof="0">
              <a:latin typeface="Arial" pitchFamily="34" charset="0"/>
            </a:endParaRPr>
          </a:p>
        </p:txBody>
      </p:sp>
      <p:sp>
        <p:nvSpPr>
          <p:cNvPr id="859" name="Line 58"/>
          <p:cNvSpPr>
            <a:spLocks noChangeShapeType="1"/>
          </p:cNvSpPr>
          <p:nvPr userDrawn="1"/>
        </p:nvSpPr>
        <p:spPr bwMode="auto">
          <a:xfrm flipH="1">
            <a:off x="-831411" y="515757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85564" tIns="42892" rIns="85564" bIns="42892"/>
          <a:lstStyle/>
          <a:p>
            <a:endParaRPr lang="da-DK" noProof="0">
              <a:latin typeface="Arial" pitchFamily="34" charset="0"/>
            </a:endParaRPr>
          </a:p>
        </p:txBody>
      </p:sp>
      <p:sp>
        <p:nvSpPr>
          <p:cNvPr id="860" name="Line 61"/>
          <p:cNvSpPr>
            <a:spLocks noChangeShapeType="1"/>
          </p:cNvSpPr>
          <p:nvPr userDrawn="1"/>
        </p:nvSpPr>
        <p:spPr bwMode="auto">
          <a:xfrm flipH="1">
            <a:off x="-321781" y="5310116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85564" tIns="42892" rIns="85564" bIns="42892"/>
          <a:lstStyle/>
          <a:p>
            <a:endParaRPr lang="da-DK" noProof="0">
              <a:latin typeface="Arial" pitchFamily="34" charset="0"/>
            </a:endParaRPr>
          </a:p>
        </p:txBody>
      </p:sp>
      <p:pic>
        <p:nvPicPr>
          <p:cNvPr id="862" name="Picture 5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5573" y="5835786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3" name="Line 57"/>
          <p:cNvSpPr>
            <a:spLocks noChangeShapeType="1"/>
          </p:cNvSpPr>
          <p:nvPr userDrawn="1"/>
        </p:nvSpPr>
        <p:spPr bwMode="auto">
          <a:xfrm>
            <a:off x="-340159" y="5805642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85564" tIns="42892" rIns="85564" bIns="42892"/>
          <a:lstStyle/>
          <a:p>
            <a:endParaRPr lang="da-DK" noProof="0">
              <a:latin typeface="Arial" pitchFamily="34" charset="0"/>
            </a:endParaRPr>
          </a:p>
        </p:txBody>
      </p:sp>
      <p:sp>
        <p:nvSpPr>
          <p:cNvPr id="864" name="Line 58"/>
          <p:cNvSpPr>
            <a:spLocks noChangeShapeType="1"/>
          </p:cNvSpPr>
          <p:nvPr userDrawn="1"/>
        </p:nvSpPr>
        <p:spPr bwMode="auto">
          <a:xfrm flipH="1">
            <a:off x="-340159" y="5805642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85564" tIns="42892" rIns="85564" bIns="42892"/>
          <a:lstStyle/>
          <a:p>
            <a:endParaRPr lang="da-DK" noProof="0">
              <a:latin typeface="Arial" pitchFamily="34" charset="0"/>
            </a:endParaRPr>
          </a:p>
        </p:txBody>
      </p:sp>
      <p:sp>
        <p:nvSpPr>
          <p:cNvPr id="865" name="Line 54"/>
          <p:cNvSpPr>
            <a:spLocks noChangeShapeType="1"/>
          </p:cNvSpPr>
          <p:nvPr userDrawn="1"/>
        </p:nvSpPr>
        <p:spPr bwMode="auto">
          <a:xfrm flipV="1">
            <a:off x="-472987" y="6097368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85564" tIns="42892" rIns="85564" bIns="42892"/>
          <a:lstStyle/>
          <a:p>
            <a:endParaRPr lang="da-DK" noProof="0">
              <a:latin typeface="Arial" pitchFamily="34" charset="0"/>
            </a:endParaRP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-7560" y="2"/>
            <a:ext cx="9226551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64" tIns="42892" rIns="85564" bIns="42892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77" name="Rectangle 5"/>
          <p:cNvSpPr>
            <a:spLocks noChangeArrowheads="1"/>
          </p:cNvSpPr>
          <p:nvPr userDrawn="1"/>
        </p:nvSpPr>
        <p:spPr bwMode="auto">
          <a:xfrm>
            <a:off x="-7561" y="0"/>
            <a:ext cx="9144001" cy="6858000"/>
          </a:xfrm>
          <a:prstGeom prst="rect">
            <a:avLst/>
          </a:prstGeom>
          <a:solidFill>
            <a:srgbClr val="44545D"/>
          </a:solidFill>
          <a:ln w="9525">
            <a:noFill/>
            <a:miter lim="800000"/>
            <a:headEnd/>
            <a:tailEnd/>
          </a:ln>
        </p:spPr>
        <p:txBody>
          <a:bodyPr vert="horz" wrap="square" lIns="85564" tIns="42892" rIns="85564" bIns="42892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914" name="Picture 84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434" y="534990"/>
            <a:ext cx="35782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X vs Y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32" y="2134022"/>
            <a:ext cx="3815655" cy="388736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AEC-7DC2-4A0D-AB6E-B532D3E6AF80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378" y="5"/>
            <a:ext cx="9210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64" tIns="42892" rIns="85564" bIns="42892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495" name="Text Box 20"/>
          <p:cNvSpPr txBox="1">
            <a:spLocks noChangeArrowheads="1"/>
          </p:cNvSpPr>
          <p:nvPr userDrawn="1"/>
        </p:nvSpPr>
        <p:spPr bwMode="auto">
          <a:xfrm>
            <a:off x="9251950" y="7940"/>
            <a:ext cx="2773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20788" indent="-320788">
              <a:spcBef>
                <a:spcPct val="50000"/>
              </a:spcBef>
            </a:pPr>
            <a:r>
              <a:rPr lang="da-DK" sz="1000" b="1" noProof="0">
                <a:solidFill>
                  <a:schemeClr val="bg1"/>
                </a:solidFill>
              </a:rPr>
              <a:t>Vis  hjælpelinjer  ved placering af billeder: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Højreklik på den aktuelle side og vælg </a:t>
            </a:r>
            <a:br>
              <a:rPr lang="da-DK" sz="1000" noProof="0">
                <a:solidFill>
                  <a:schemeClr val="bg1"/>
                </a:solidFill>
              </a:rPr>
            </a:br>
            <a:r>
              <a:rPr lang="da-DK" sz="1000" noProof="0">
                <a:solidFill>
                  <a:schemeClr val="bg1"/>
                </a:solidFill>
              </a:rPr>
              <a:t>’gitter og hjælpelinjer’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Sæt kryds ved ’vis’ tegnehjælpelinjer på skærmen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 Vælg “OK”</a:t>
            </a:r>
          </a:p>
        </p:txBody>
      </p:sp>
      <p:sp>
        <p:nvSpPr>
          <p:cNvPr id="513" name="TextBox 512"/>
          <p:cNvSpPr txBox="1"/>
          <p:nvPr userDrawn="1"/>
        </p:nvSpPr>
        <p:spPr>
          <a:xfrm>
            <a:off x="-1671458" y="2136804"/>
            <a:ext cx="1579635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Brødtekst i </a:t>
            </a:r>
          </a:p>
          <a:p>
            <a:pPr algn="r"/>
            <a:r>
              <a:rPr lang="da-DK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forskellige størrelser</a:t>
            </a:r>
          </a:p>
          <a:p>
            <a:pPr algn="r"/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cap="all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Skift Størrelse: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Klik på ’forøge listeniveau’ for at mindske tekststørrelsen</a:t>
            </a: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eller ’mindske</a:t>
            </a:r>
            <a:r>
              <a:rPr lang="da-DK" sz="1000" kern="1200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listeniveau’ for at øge tekststørrelsen</a:t>
            </a:r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4" name="Group 513"/>
          <p:cNvGrpSpPr/>
          <p:nvPr userDrawn="1"/>
        </p:nvGrpSpPr>
        <p:grpSpPr>
          <a:xfrm>
            <a:off x="-831411" y="3246813"/>
            <a:ext cx="725530" cy="288925"/>
            <a:chOff x="-3500460" y="4110050"/>
            <a:chExt cx="725530" cy="288925"/>
          </a:xfrm>
        </p:grpSpPr>
        <p:pic>
          <p:nvPicPr>
            <p:cNvPr id="515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34693" t="5714" r="62500" b="91734"/>
            <a:stretch>
              <a:fillRect/>
            </a:stretch>
          </p:blipFill>
          <p:spPr bwMode="auto">
            <a:xfrm>
              <a:off x="-3500460" y="4120098"/>
              <a:ext cx="449155" cy="25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" name="Line 57"/>
            <p:cNvSpPr>
              <a:spLocks noChangeShapeType="1"/>
            </p:cNvSpPr>
            <p:nvPr userDrawn="1"/>
          </p:nvSpPr>
          <p:spPr bwMode="auto">
            <a:xfrm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17" name="Line 58"/>
            <p:cNvSpPr>
              <a:spLocks noChangeShapeType="1"/>
            </p:cNvSpPr>
            <p:nvPr userDrawn="1"/>
          </p:nvSpPr>
          <p:spPr bwMode="auto">
            <a:xfrm flipH="1"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18" name="Line 61"/>
            <p:cNvSpPr>
              <a:spLocks noChangeShapeType="1"/>
            </p:cNvSpPr>
            <p:nvPr userDrawn="1"/>
          </p:nvSpPr>
          <p:spPr bwMode="auto">
            <a:xfrm flipH="1">
              <a:off x="-2990830" y="4262974"/>
              <a:ext cx="2159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  <p:grpSp>
        <p:nvGrpSpPr>
          <p:cNvPr id="519" name="Group 518"/>
          <p:cNvGrpSpPr/>
          <p:nvPr userDrawn="1"/>
        </p:nvGrpSpPr>
        <p:grpSpPr>
          <a:xfrm>
            <a:off x="-605573" y="3979873"/>
            <a:ext cx="504825" cy="508004"/>
            <a:chOff x="-3490412" y="4892695"/>
            <a:chExt cx="504825" cy="508004"/>
          </a:xfrm>
        </p:grpSpPr>
        <p:pic>
          <p:nvPicPr>
            <p:cNvPr id="520" name="Picture 5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490412" y="4922839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1" name="Line 57"/>
            <p:cNvSpPr>
              <a:spLocks noChangeShapeType="1"/>
            </p:cNvSpPr>
            <p:nvPr userDrawn="1"/>
          </p:nvSpPr>
          <p:spPr bwMode="auto">
            <a:xfrm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22" name="Line 58"/>
            <p:cNvSpPr>
              <a:spLocks noChangeShapeType="1"/>
            </p:cNvSpPr>
            <p:nvPr userDrawn="1"/>
          </p:nvSpPr>
          <p:spPr bwMode="auto">
            <a:xfrm flipH="1"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23" name="Line 54"/>
            <p:cNvSpPr>
              <a:spLocks noChangeShapeType="1"/>
            </p:cNvSpPr>
            <p:nvPr userDrawn="1"/>
          </p:nvSpPr>
          <p:spPr bwMode="auto">
            <a:xfrm flipV="1">
              <a:off x="-3357584" y="5184799"/>
              <a:ext cx="0" cy="2159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  <p:sp>
        <p:nvSpPr>
          <p:cNvPr id="525" name="TextBox 524"/>
          <p:cNvSpPr txBox="1"/>
          <p:nvPr userDrawn="1"/>
        </p:nvSpPr>
        <p:spPr>
          <a:xfrm>
            <a:off x="9246041" y="2348881"/>
            <a:ext cx="16430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855397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Faktabokstekst i 2 linjer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716393" y="2136802"/>
            <a:ext cx="3959671" cy="388736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478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6EED-811A-4847-B86A-DC4CD7BFF668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378" y="5"/>
            <a:ext cx="9210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64" tIns="42892" rIns="85564" bIns="42892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495" name="Text Box 20"/>
          <p:cNvSpPr txBox="1">
            <a:spLocks noChangeArrowheads="1"/>
          </p:cNvSpPr>
          <p:nvPr userDrawn="1"/>
        </p:nvSpPr>
        <p:spPr bwMode="auto">
          <a:xfrm>
            <a:off x="9251950" y="7940"/>
            <a:ext cx="2773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20788" indent="-320788">
              <a:spcBef>
                <a:spcPct val="50000"/>
              </a:spcBef>
            </a:pPr>
            <a:r>
              <a:rPr lang="da-DK" sz="1000" b="1" noProof="0">
                <a:solidFill>
                  <a:schemeClr val="bg1"/>
                </a:solidFill>
              </a:rPr>
              <a:t>Vis  hjælpelinjer  ved placering af billeder: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Højreklik på den aktuelle side og vælg </a:t>
            </a:r>
            <a:br>
              <a:rPr lang="da-DK" sz="1000" noProof="0">
                <a:solidFill>
                  <a:schemeClr val="bg1"/>
                </a:solidFill>
              </a:rPr>
            </a:br>
            <a:r>
              <a:rPr lang="da-DK" sz="1000" noProof="0">
                <a:solidFill>
                  <a:schemeClr val="bg1"/>
                </a:solidFill>
              </a:rPr>
              <a:t>’gitter og hjælpelinjer’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Sæt kryds ved ’vis’ tegnehjælpelinjer på skærmen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 Vælg “OK”</a:t>
            </a:r>
          </a:p>
        </p:txBody>
      </p:sp>
      <p:sp>
        <p:nvSpPr>
          <p:cNvPr id="496" name="TextBox 495"/>
          <p:cNvSpPr txBox="1"/>
          <p:nvPr userDrawn="1"/>
        </p:nvSpPr>
        <p:spPr>
          <a:xfrm>
            <a:off x="-1527192" y="2136807"/>
            <a:ext cx="1435104" cy="1474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Tekst med punktliste</a:t>
            </a:r>
          </a:p>
          <a:p>
            <a:pPr algn="r"/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cap="all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Punktopstilling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For at skifte niveau, klik på ’forøge listeniveau’</a:t>
            </a: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eller ’mindske</a:t>
            </a:r>
            <a:r>
              <a:rPr lang="da-DK" sz="1000" kern="1200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listeniveau’</a:t>
            </a:r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7" name="Group 496"/>
          <p:cNvGrpSpPr/>
          <p:nvPr userDrawn="1"/>
        </p:nvGrpSpPr>
        <p:grpSpPr>
          <a:xfrm>
            <a:off x="-831411" y="2955241"/>
            <a:ext cx="725530" cy="288925"/>
            <a:chOff x="-3500460" y="4110050"/>
            <a:chExt cx="725530" cy="288925"/>
          </a:xfrm>
        </p:grpSpPr>
        <p:pic>
          <p:nvPicPr>
            <p:cNvPr id="498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34693" t="5714" r="62500" b="91734"/>
            <a:stretch>
              <a:fillRect/>
            </a:stretch>
          </p:blipFill>
          <p:spPr bwMode="auto">
            <a:xfrm>
              <a:off x="-3500460" y="4120098"/>
              <a:ext cx="449155" cy="25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9" name="Line 57"/>
            <p:cNvSpPr>
              <a:spLocks noChangeShapeType="1"/>
            </p:cNvSpPr>
            <p:nvPr userDrawn="1"/>
          </p:nvSpPr>
          <p:spPr bwMode="auto">
            <a:xfrm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0" name="Line 58"/>
            <p:cNvSpPr>
              <a:spLocks noChangeShapeType="1"/>
            </p:cNvSpPr>
            <p:nvPr userDrawn="1"/>
          </p:nvSpPr>
          <p:spPr bwMode="auto">
            <a:xfrm flipH="1"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1" name="Line 61"/>
            <p:cNvSpPr>
              <a:spLocks noChangeShapeType="1"/>
            </p:cNvSpPr>
            <p:nvPr userDrawn="1"/>
          </p:nvSpPr>
          <p:spPr bwMode="auto">
            <a:xfrm flipH="1">
              <a:off x="-2990830" y="4262974"/>
              <a:ext cx="2159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  <p:grpSp>
        <p:nvGrpSpPr>
          <p:cNvPr id="502" name="Group 501"/>
          <p:cNvGrpSpPr/>
          <p:nvPr userDrawn="1"/>
        </p:nvGrpSpPr>
        <p:grpSpPr>
          <a:xfrm>
            <a:off x="-605573" y="3598162"/>
            <a:ext cx="504825" cy="508004"/>
            <a:chOff x="-3490412" y="4892695"/>
            <a:chExt cx="504825" cy="508004"/>
          </a:xfrm>
        </p:grpSpPr>
        <p:pic>
          <p:nvPicPr>
            <p:cNvPr id="503" name="Picture 5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490412" y="4922839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4" name="Line 57"/>
            <p:cNvSpPr>
              <a:spLocks noChangeShapeType="1"/>
            </p:cNvSpPr>
            <p:nvPr userDrawn="1"/>
          </p:nvSpPr>
          <p:spPr bwMode="auto">
            <a:xfrm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5" name="Line 58"/>
            <p:cNvSpPr>
              <a:spLocks noChangeShapeType="1"/>
            </p:cNvSpPr>
            <p:nvPr userDrawn="1"/>
          </p:nvSpPr>
          <p:spPr bwMode="auto">
            <a:xfrm flipH="1"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6" name="Line 54"/>
            <p:cNvSpPr>
              <a:spLocks noChangeShapeType="1"/>
            </p:cNvSpPr>
            <p:nvPr userDrawn="1"/>
          </p:nvSpPr>
          <p:spPr bwMode="auto">
            <a:xfrm flipV="1">
              <a:off x="-3357584" y="5184799"/>
              <a:ext cx="0" cy="2159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1236-2B66-41D7-AFCF-C7D44772B35A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378" y="5"/>
            <a:ext cx="9210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64" tIns="42892" rIns="85564" bIns="42892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495" name="Text Box 20"/>
          <p:cNvSpPr txBox="1">
            <a:spLocks noChangeArrowheads="1"/>
          </p:cNvSpPr>
          <p:nvPr userDrawn="1"/>
        </p:nvSpPr>
        <p:spPr bwMode="auto">
          <a:xfrm>
            <a:off x="9251950" y="7940"/>
            <a:ext cx="2773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20788" indent="-320788">
              <a:spcBef>
                <a:spcPct val="50000"/>
              </a:spcBef>
            </a:pPr>
            <a:r>
              <a:rPr lang="da-DK" sz="1000" b="1" noProof="0">
                <a:solidFill>
                  <a:schemeClr val="bg1"/>
                </a:solidFill>
              </a:rPr>
              <a:t>Vis  hjælpelinjer  ved placering af billeder: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Højreklik på den aktuelle side og vælg </a:t>
            </a:r>
            <a:br>
              <a:rPr lang="da-DK" sz="1000" noProof="0">
                <a:solidFill>
                  <a:schemeClr val="bg1"/>
                </a:solidFill>
              </a:rPr>
            </a:br>
            <a:r>
              <a:rPr lang="da-DK" sz="1000" noProof="0">
                <a:solidFill>
                  <a:schemeClr val="bg1"/>
                </a:solidFill>
              </a:rPr>
              <a:t>’gitter og hjælpelinjer’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Sæt kryds ved ’vis’ tegnehjælpelinjer på skærmen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 Vælg “OK”</a:t>
            </a:r>
          </a:p>
        </p:txBody>
      </p:sp>
      <p:sp>
        <p:nvSpPr>
          <p:cNvPr id="496" name="TextBox 495"/>
          <p:cNvSpPr txBox="1"/>
          <p:nvPr userDrawn="1"/>
        </p:nvSpPr>
        <p:spPr>
          <a:xfrm>
            <a:off x="-1527192" y="2136807"/>
            <a:ext cx="1435104" cy="1474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Tekst med punktliste</a:t>
            </a:r>
          </a:p>
          <a:p>
            <a:pPr algn="r"/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cap="all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Punktopstilling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For at skifte niveau, klik på ’forøge listeniveau’</a:t>
            </a: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eller ’mindske</a:t>
            </a:r>
            <a:r>
              <a:rPr lang="da-DK" sz="1000" kern="1200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listeniveau’</a:t>
            </a:r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496"/>
          <p:cNvGrpSpPr/>
          <p:nvPr userDrawn="1"/>
        </p:nvGrpSpPr>
        <p:grpSpPr>
          <a:xfrm>
            <a:off x="-831411" y="2955241"/>
            <a:ext cx="725530" cy="288925"/>
            <a:chOff x="-3500460" y="4110050"/>
            <a:chExt cx="725530" cy="288925"/>
          </a:xfrm>
        </p:grpSpPr>
        <p:pic>
          <p:nvPicPr>
            <p:cNvPr id="498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34693" t="5714" r="62500" b="91734"/>
            <a:stretch>
              <a:fillRect/>
            </a:stretch>
          </p:blipFill>
          <p:spPr bwMode="auto">
            <a:xfrm>
              <a:off x="-3500460" y="4120098"/>
              <a:ext cx="449155" cy="25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9" name="Line 57"/>
            <p:cNvSpPr>
              <a:spLocks noChangeShapeType="1"/>
            </p:cNvSpPr>
            <p:nvPr userDrawn="1"/>
          </p:nvSpPr>
          <p:spPr bwMode="auto">
            <a:xfrm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0" name="Line 58"/>
            <p:cNvSpPr>
              <a:spLocks noChangeShapeType="1"/>
            </p:cNvSpPr>
            <p:nvPr userDrawn="1"/>
          </p:nvSpPr>
          <p:spPr bwMode="auto">
            <a:xfrm flipH="1"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1" name="Line 61"/>
            <p:cNvSpPr>
              <a:spLocks noChangeShapeType="1"/>
            </p:cNvSpPr>
            <p:nvPr userDrawn="1"/>
          </p:nvSpPr>
          <p:spPr bwMode="auto">
            <a:xfrm flipH="1">
              <a:off x="-2990830" y="4262974"/>
              <a:ext cx="2159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  <p:grpSp>
        <p:nvGrpSpPr>
          <p:cNvPr id="10" name="Group 501"/>
          <p:cNvGrpSpPr/>
          <p:nvPr userDrawn="1"/>
        </p:nvGrpSpPr>
        <p:grpSpPr>
          <a:xfrm>
            <a:off x="-605573" y="3598162"/>
            <a:ext cx="504825" cy="508004"/>
            <a:chOff x="-3490412" y="4892695"/>
            <a:chExt cx="504825" cy="508004"/>
          </a:xfrm>
        </p:grpSpPr>
        <p:pic>
          <p:nvPicPr>
            <p:cNvPr id="503" name="Picture 5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490412" y="4922839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4" name="Line 57"/>
            <p:cNvSpPr>
              <a:spLocks noChangeShapeType="1"/>
            </p:cNvSpPr>
            <p:nvPr userDrawn="1"/>
          </p:nvSpPr>
          <p:spPr bwMode="auto">
            <a:xfrm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5" name="Line 58"/>
            <p:cNvSpPr>
              <a:spLocks noChangeShapeType="1"/>
            </p:cNvSpPr>
            <p:nvPr userDrawn="1"/>
          </p:nvSpPr>
          <p:spPr bwMode="auto">
            <a:xfrm flipH="1"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6" name="Line 54"/>
            <p:cNvSpPr>
              <a:spLocks noChangeShapeType="1"/>
            </p:cNvSpPr>
            <p:nvPr userDrawn="1"/>
          </p:nvSpPr>
          <p:spPr bwMode="auto">
            <a:xfrm flipV="1">
              <a:off x="-3357584" y="5184799"/>
              <a:ext cx="0" cy="2159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96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6" y="2735254"/>
            <a:ext cx="4391025" cy="693746"/>
          </a:xfrm>
        </p:spPr>
        <p:txBody>
          <a:bodyPr anchor="b" anchorCtr="0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3664800"/>
            <a:ext cx="4391338" cy="23565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898"/>
              </a:lnSpc>
              <a:buNone/>
              <a:defRPr sz="1600">
                <a:solidFill>
                  <a:schemeClr val="bg1"/>
                </a:solidFill>
              </a:defRPr>
            </a:lvl1pPr>
            <a:lvl2pPr marL="4277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55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83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10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8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66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93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215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 smtClean="0"/>
              <a:t>Klik for at redigere typografi i masteren</a:t>
            </a:r>
          </a:p>
        </p:txBody>
      </p:sp>
      <p:pic>
        <p:nvPicPr>
          <p:cNvPr id="4098" name="Picture 2" descr="C:\Documents and Settings\Administrator\Desktop\SKI\work\logo neg30x14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78" y="6062778"/>
            <a:ext cx="1093787" cy="481013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 userDrawn="1"/>
        </p:nvSpPr>
        <p:spPr bwMode="auto">
          <a:xfrm>
            <a:off x="5137591" y="0"/>
            <a:ext cx="4035425" cy="6865938"/>
          </a:xfrm>
          <a:custGeom>
            <a:avLst/>
            <a:gdLst/>
            <a:ahLst/>
            <a:cxnLst>
              <a:cxn ang="0">
                <a:pos x="10166" y="2"/>
              </a:cxn>
              <a:cxn ang="0">
                <a:pos x="10163" y="2289"/>
              </a:cxn>
              <a:cxn ang="0">
                <a:pos x="9899" y="2089"/>
              </a:cxn>
              <a:cxn ang="0">
                <a:pos x="9374" y="1735"/>
              </a:cxn>
              <a:cxn ang="0">
                <a:pos x="8852" y="1443"/>
              </a:cxn>
              <a:cxn ang="0">
                <a:pos x="8336" y="1215"/>
              </a:cxn>
              <a:cxn ang="0">
                <a:pos x="7826" y="1052"/>
              </a:cxn>
              <a:cxn ang="0">
                <a:pos x="7323" y="958"/>
              </a:cxn>
              <a:cxn ang="0">
                <a:pos x="6829" y="932"/>
              </a:cxn>
              <a:cxn ang="0">
                <a:pos x="6345" y="978"/>
              </a:cxn>
              <a:cxn ang="0">
                <a:pos x="5678" y="1166"/>
              </a:cxn>
              <a:cxn ang="0">
                <a:pos x="4885" y="1621"/>
              </a:cxn>
              <a:cxn ang="0">
                <a:pos x="4176" y="2298"/>
              </a:cxn>
              <a:cxn ang="0">
                <a:pos x="3555" y="3184"/>
              </a:cxn>
              <a:cxn ang="0">
                <a:pos x="3021" y="4267"/>
              </a:cxn>
              <a:cxn ang="0">
                <a:pos x="2579" y="5531"/>
              </a:cxn>
              <a:cxn ang="0">
                <a:pos x="2228" y="6964"/>
              </a:cxn>
              <a:cxn ang="0">
                <a:pos x="1970" y="8553"/>
              </a:cxn>
              <a:cxn ang="0">
                <a:pos x="1865" y="9541"/>
              </a:cxn>
              <a:cxn ang="0">
                <a:pos x="1842" y="9820"/>
              </a:cxn>
              <a:cxn ang="0">
                <a:pos x="1821" y="10102"/>
              </a:cxn>
              <a:cxn ang="0">
                <a:pos x="1802" y="10389"/>
              </a:cxn>
              <a:cxn ang="0">
                <a:pos x="1773" y="10935"/>
              </a:cxn>
              <a:cxn ang="0">
                <a:pos x="1744" y="11745"/>
              </a:cxn>
              <a:cxn ang="0">
                <a:pos x="1728" y="12564"/>
              </a:cxn>
              <a:cxn ang="0">
                <a:pos x="1730" y="13392"/>
              </a:cxn>
              <a:cxn ang="0">
                <a:pos x="1748" y="14232"/>
              </a:cxn>
              <a:cxn ang="0">
                <a:pos x="1783" y="15085"/>
              </a:cxn>
              <a:cxn ang="0">
                <a:pos x="1837" y="15950"/>
              </a:cxn>
              <a:cxn ang="0">
                <a:pos x="1910" y="16830"/>
              </a:cxn>
              <a:cxn ang="0">
                <a:pos x="1953" y="17276"/>
              </a:cxn>
              <a:cxn ang="0">
                <a:pos x="473" y="17289"/>
              </a:cxn>
              <a:cxn ang="0">
                <a:pos x="471" y="17275"/>
              </a:cxn>
              <a:cxn ang="0">
                <a:pos x="387" y="16571"/>
              </a:cxn>
              <a:cxn ang="0">
                <a:pos x="288" y="15641"/>
              </a:cxn>
              <a:cxn ang="0">
                <a:pos x="202" y="14727"/>
              </a:cxn>
              <a:cxn ang="0">
                <a:pos x="132" y="13829"/>
              </a:cxn>
              <a:cxn ang="0">
                <a:pos x="76" y="12948"/>
              </a:cxn>
              <a:cxn ang="0">
                <a:pos x="35" y="12085"/>
              </a:cxn>
              <a:cxn ang="0">
                <a:pos x="10" y="11242"/>
              </a:cxn>
              <a:cxn ang="0">
                <a:pos x="0" y="10422"/>
              </a:cxn>
              <a:cxn ang="0">
                <a:pos x="1" y="9983"/>
              </a:cxn>
              <a:cxn ang="0">
                <a:pos x="3" y="9670"/>
              </a:cxn>
              <a:cxn ang="0">
                <a:pos x="10" y="9361"/>
              </a:cxn>
              <a:cxn ang="0">
                <a:pos x="18" y="9053"/>
              </a:cxn>
              <a:cxn ang="0">
                <a:pos x="64" y="7939"/>
              </a:cxn>
              <a:cxn ang="0">
                <a:pos x="160" y="6609"/>
              </a:cxn>
              <a:cxn ang="0">
                <a:pos x="300" y="5347"/>
              </a:cxn>
              <a:cxn ang="0">
                <a:pos x="484" y="4157"/>
              </a:cxn>
              <a:cxn ang="0">
                <a:pos x="710" y="3045"/>
              </a:cxn>
              <a:cxn ang="0">
                <a:pos x="980" y="2011"/>
              </a:cxn>
              <a:cxn ang="0">
                <a:pos x="1292" y="1062"/>
              </a:cxn>
              <a:cxn ang="0">
                <a:pos x="1645" y="201"/>
              </a:cxn>
            </a:cxnLst>
            <a:rect l="0" t="0" r="r" b="b"/>
            <a:pathLst>
              <a:path w="10168" h="17301">
                <a:moveTo>
                  <a:pt x="10163" y="0"/>
                </a:moveTo>
                <a:lnTo>
                  <a:pt x="10163" y="0"/>
                </a:lnTo>
                <a:lnTo>
                  <a:pt x="10163" y="0"/>
                </a:lnTo>
                <a:lnTo>
                  <a:pt x="10166" y="2"/>
                </a:lnTo>
                <a:lnTo>
                  <a:pt x="10167" y="3"/>
                </a:lnTo>
                <a:lnTo>
                  <a:pt x="10168" y="2293"/>
                </a:lnTo>
                <a:lnTo>
                  <a:pt x="10167" y="2291"/>
                </a:lnTo>
                <a:lnTo>
                  <a:pt x="10163" y="2289"/>
                </a:lnTo>
                <a:lnTo>
                  <a:pt x="10163" y="2289"/>
                </a:lnTo>
                <a:lnTo>
                  <a:pt x="10163" y="2289"/>
                </a:lnTo>
                <a:lnTo>
                  <a:pt x="10031" y="2187"/>
                </a:lnTo>
                <a:lnTo>
                  <a:pt x="9899" y="2089"/>
                </a:lnTo>
                <a:lnTo>
                  <a:pt x="9767" y="1995"/>
                </a:lnTo>
                <a:lnTo>
                  <a:pt x="9637" y="1905"/>
                </a:lnTo>
                <a:lnTo>
                  <a:pt x="9505" y="1818"/>
                </a:lnTo>
                <a:lnTo>
                  <a:pt x="9374" y="1735"/>
                </a:lnTo>
                <a:lnTo>
                  <a:pt x="9243" y="1656"/>
                </a:lnTo>
                <a:lnTo>
                  <a:pt x="9112" y="1581"/>
                </a:lnTo>
                <a:lnTo>
                  <a:pt x="8983" y="1510"/>
                </a:lnTo>
                <a:lnTo>
                  <a:pt x="8852" y="1443"/>
                </a:lnTo>
                <a:lnTo>
                  <a:pt x="8722" y="1380"/>
                </a:lnTo>
                <a:lnTo>
                  <a:pt x="8593" y="1321"/>
                </a:lnTo>
                <a:lnTo>
                  <a:pt x="8465" y="1266"/>
                </a:lnTo>
                <a:lnTo>
                  <a:pt x="8336" y="1215"/>
                </a:lnTo>
                <a:lnTo>
                  <a:pt x="8208" y="1169"/>
                </a:lnTo>
                <a:lnTo>
                  <a:pt x="8080" y="1126"/>
                </a:lnTo>
                <a:lnTo>
                  <a:pt x="7953" y="1087"/>
                </a:lnTo>
                <a:lnTo>
                  <a:pt x="7826" y="1052"/>
                </a:lnTo>
                <a:lnTo>
                  <a:pt x="7700" y="1023"/>
                </a:lnTo>
                <a:lnTo>
                  <a:pt x="7573" y="996"/>
                </a:lnTo>
                <a:lnTo>
                  <a:pt x="7448" y="975"/>
                </a:lnTo>
                <a:lnTo>
                  <a:pt x="7323" y="958"/>
                </a:lnTo>
                <a:lnTo>
                  <a:pt x="7199" y="945"/>
                </a:lnTo>
                <a:lnTo>
                  <a:pt x="7075" y="936"/>
                </a:lnTo>
                <a:lnTo>
                  <a:pt x="6952" y="932"/>
                </a:lnTo>
                <a:lnTo>
                  <a:pt x="6829" y="932"/>
                </a:lnTo>
                <a:lnTo>
                  <a:pt x="6708" y="937"/>
                </a:lnTo>
                <a:lnTo>
                  <a:pt x="6586" y="946"/>
                </a:lnTo>
                <a:lnTo>
                  <a:pt x="6465" y="959"/>
                </a:lnTo>
                <a:lnTo>
                  <a:pt x="6345" y="978"/>
                </a:lnTo>
                <a:lnTo>
                  <a:pt x="6226" y="1000"/>
                </a:lnTo>
                <a:lnTo>
                  <a:pt x="6107" y="1027"/>
                </a:lnTo>
                <a:lnTo>
                  <a:pt x="5890" y="1090"/>
                </a:lnTo>
                <a:lnTo>
                  <a:pt x="5678" y="1166"/>
                </a:lnTo>
                <a:lnTo>
                  <a:pt x="5472" y="1259"/>
                </a:lnTo>
                <a:lnTo>
                  <a:pt x="5271" y="1365"/>
                </a:lnTo>
                <a:lnTo>
                  <a:pt x="5076" y="1486"/>
                </a:lnTo>
                <a:lnTo>
                  <a:pt x="4885" y="1621"/>
                </a:lnTo>
                <a:lnTo>
                  <a:pt x="4699" y="1770"/>
                </a:lnTo>
                <a:lnTo>
                  <a:pt x="4519" y="1932"/>
                </a:lnTo>
                <a:lnTo>
                  <a:pt x="4345" y="2109"/>
                </a:lnTo>
                <a:lnTo>
                  <a:pt x="4176" y="2298"/>
                </a:lnTo>
                <a:lnTo>
                  <a:pt x="4012" y="2501"/>
                </a:lnTo>
                <a:lnTo>
                  <a:pt x="3854" y="2716"/>
                </a:lnTo>
                <a:lnTo>
                  <a:pt x="3702" y="2944"/>
                </a:lnTo>
                <a:lnTo>
                  <a:pt x="3555" y="3184"/>
                </a:lnTo>
                <a:lnTo>
                  <a:pt x="3413" y="3438"/>
                </a:lnTo>
                <a:lnTo>
                  <a:pt x="3277" y="3702"/>
                </a:lnTo>
                <a:lnTo>
                  <a:pt x="3146" y="3979"/>
                </a:lnTo>
                <a:lnTo>
                  <a:pt x="3021" y="4267"/>
                </a:lnTo>
                <a:lnTo>
                  <a:pt x="2903" y="4567"/>
                </a:lnTo>
                <a:lnTo>
                  <a:pt x="2789" y="4877"/>
                </a:lnTo>
                <a:lnTo>
                  <a:pt x="2681" y="5199"/>
                </a:lnTo>
                <a:lnTo>
                  <a:pt x="2579" y="5531"/>
                </a:lnTo>
                <a:lnTo>
                  <a:pt x="2482" y="5875"/>
                </a:lnTo>
                <a:lnTo>
                  <a:pt x="2392" y="6228"/>
                </a:lnTo>
                <a:lnTo>
                  <a:pt x="2307" y="6591"/>
                </a:lnTo>
                <a:lnTo>
                  <a:pt x="2228" y="6964"/>
                </a:lnTo>
                <a:lnTo>
                  <a:pt x="2154" y="7348"/>
                </a:lnTo>
                <a:lnTo>
                  <a:pt x="2087" y="7740"/>
                </a:lnTo>
                <a:lnTo>
                  <a:pt x="2026" y="8143"/>
                </a:lnTo>
                <a:lnTo>
                  <a:pt x="1970" y="8553"/>
                </a:lnTo>
                <a:lnTo>
                  <a:pt x="1921" y="8973"/>
                </a:lnTo>
                <a:lnTo>
                  <a:pt x="1877" y="9401"/>
                </a:lnTo>
                <a:lnTo>
                  <a:pt x="1871" y="9470"/>
                </a:lnTo>
                <a:lnTo>
                  <a:pt x="1865" y="9541"/>
                </a:lnTo>
                <a:lnTo>
                  <a:pt x="1859" y="9610"/>
                </a:lnTo>
                <a:lnTo>
                  <a:pt x="1852" y="9680"/>
                </a:lnTo>
                <a:lnTo>
                  <a:pt x="1847" y="9750"/>
                </a:lnTo>
                <a:lnTo>
                  <a:pt x="1842" y="9820"/>
                </a:lnTo>
                <a:lnTo>
                  <a:pt x="1836" y="9891"/>
                </a:lnTo>
                <a:lnTo>
                  <a:pt x="1831" y="9961"/>
                </a:lnTo>
                <a:lnTo>
                  <a:pt x="1825" y="10032"/>
                </a:lnTo>
                <a:lnTo>
                  <a:pt x="1821" y="10102"/>
                </a:lnTo>
                <a:lnTo>
                  <a:pt x="1815" y="10174"/>
                </a:lnTo>
                <a:lnTo>
                  <a:pt x="1811" y="10245"/>
                </a:lnTo>
                <a:lnTo>
                  <a:pt x="1806" y="10317"/>
                </a:lnTo>
                <a:lnTo>
                  <a:pt x="1802" y="10389"/>
                </a:lnTo>
                <a:lnTo>
                  <a:pt x="1798" y="10461"/>
                </a:lnTo>
                <a:lnTo>
                  <a:pt x="1794" y="10534"/>
                </a:lnTo>
                <a:lnTo>
                  <a:pt x="1783" y="10733"/>
                </a:lnTo>
                <a:lnTo>
                  <a:pt x="1773" y="10935"/>
                </a:lnTo>
                <a:lnTo>
                  <a:pt x="1765" y="11137"/>
                </a:lnTo>
                <a:lnTo>
                  <a:pt x="1757" y="11339"/>
                </a:lnTo>
                <a:lnTo>
                  <a:pt x="1749" y="11542"/>
                </a:lnTo>
                <a:lnTo>
                  <a:pt x="1744" y="11745"/>
                </a:lnTo>
                <a:lnTo>
                  <a:pt x="1738" y="11949"/>
                </a:lnTo>
                <a:lnTo>
                  <a:pt x="1734" y="12153"/>
                </a:lnTo>
                <a:lnTo>
                  <a:pt x="1731" y="12358"/>
                </a:lnTo>
                <a:lnTo>
                  <a:pt x="1728" y="12564"/>
                </a:lnTo>
                <a:lnTo>
                  <a:pt x="1727" y="12770"/>
                </a:lnTo>
                <a:lnTo>
                  <a:pt x="1727" y="12977"/>
                </a:lnTo>
                <a:lnTo>
                  <a:pt x="1728" y="13185"/>
                </a:lnTo>
                <a:lnTo>
                  <a:pt x="1730" y="13392"/>
                </a:lnTo>
                <a:lnTo>
                  <a:pt x="1733" y="13602"/>
                </a:lnTo>
                <a:lnTo>
                  <a:pt x="1736" y="13811"/>
                </a:lnTo>
                <a:lnTo>
                  <a:pt x="1742" y="14022"/>
                </a:lnTo>
                <a:lnTo>
                  <a:pt x="1748" y="14232"/>
                </a:lnTo>
                <a:lnTo>
                  <a:pt x="1755" y="14444"/>
                </a:lnTo>
                <a:lnTo>
                  <a:pt x="1764" y="14657"/>
                </a:lnTo>
                <a:lnTo>
                  <a:pt x="1772" y="14870"/>
                </a:lnTo>
                <a:lnTo>
                  <a:pt x="1783" y="15085"/>
                </a:lnTo>
                <a:lnTo>
                  <a:pt x="1795" y="15300"/>
                </a:lnTo>
                <a:lnTo>
                  <a:pt x="1807" y="15515"/>
                </a:lnTo>
                <a:lnTo>
                  <a:pt x="1822" y="15732"/>
                </a:lnTo>
                <a:lnTo>
                  <a:pt x="1837" y="15950"/>
                </a:lnTo>
                <a:lnTo>
                  <a:pt x="1854" y="16169"/>
                </a:lnTo>
                <a:lnTo>
                  <a:pt x="1871" y="16389"/>
                </a:lnTo>
                <a:lnTo>
                  <a:pt x="1890" y="16609"/>
                </a:lnTo>
                <a:lnTo>
                  <a:pt x="1910" y="16830"/>
                </a:lnTo>
                <a:lnTo>
                  <a:pt x="1931" y="17052"/>
                </a:lnTo>
                <a:lnTo>
                  <a:pt x="1953" y="17276"/>
                </a:lnTo>
                <a:lnTo>
                  <a:pt x="1953" y="17276"/>
                </a:lnTo>
                <a:lnTo>
                  <a:pt x="1953" y="17276"/>
                </a:lnTo>
                <a:lnTo>
                  <a:pt x="1955" y="17292"/>
                </a:lnTo>
                <a:lnTo>
                  <a:pt x="1956" y="17301"/>
                </a:lnTo>
                <a:lnTo>
                  <a:pt x="473" y="17297"/>
                </a:lnTo>
                <a:lnTo>
                  <a:pt x="473" y="17289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5"/>
                </a:lnTo>
                <a:lnTo>
                  <a:pt x="471" y="17275"/>
                </a:lnTo>
                <a:lnTo>
                  <a:pt x="442" y="17039"/>
                </a:lnTo>
                <a:lnTo>
                  <a:pt x="414" y="16804"/>
                </a:lnTo>
                <a:lnTo>
                  <a:pt x="387" y="16571"/>
                </a:lnTo>
                <a:lnTo>
                  <a:pt x="361" y="16337"/>
                </a:lnTo>
                <a:lnTo>
                  <a:pt x="336" y="16104"/>
                </a:lnTo>
                <a:lnTo>
                  <a:pt x="311" y="15873"/>
                </a:lnTo>
                <a:lnTo>
                  <a:pt x="288" y="15641"/>
                </a:lnTo>
                <a:lnTo>
                  <a:pt x="264" y="15412"/>
                </a:lnTo>
                <a:lnTo>
                  <a:pt x="243" y="15183"/>
                </a:lnTo>
                <a:lnTo>
                  <a:pt x="223" y="14954"/>
                </a:lnTo>
                <a:lnTo>
                  <a:pt x="202" y="14727"/>
                </a:lnTo>
                <a:lnTo>
                  <a:pt x="183" y="14501"/>
                </a:lnTo>
                <a:lnTo>
                  <a:pt x="166" y="14276"/>
                </a:lnTo>
                <a:lnTo>
                  <a:pt x="148" y="14052"/>
                </a:lnTo>
                <a:lnTo>
                  <a:pt x="132" y="13829"/>
                </a:lnTo>
                <a:lnTo>
                  <a:pt x="116" y="13607"/>
                </a:lnTo>
                <a:lnTo>
                  <a:pt x="102" y="13386"/>
                </a:lnTo>
                <a:lnTo>
                  <a:pt x="89" y="13166"/>
                </a:lnTo>
                <a:lnTo>
                  <a:pt x="76" y="12948"/>
                </a:lnTo>
                <a:lnTo>
                  <a:pt x="65" y="12730"/>
                </a:lnTo>
                <a:lnTo>
                  <a:pt x="54" y="12514"/>
                </a:lnTo>
                <a:lnTo>
                  <a:pt x="44" y="12299"/>
                </a:lnTo>
                <a:lnTo>
                  <a:pt x="35" y="12085"/>
                </a:lnTo>
                <a:lnTo>
                  <a:pt x="27" y="11872"/>
                </a:lnTo>
                <a:lnTo>
                  <a:pt x="21" y="11662"/>
                </a:lnTo>
                <a:lnTo>
                  <a:pt x="15" y="11451"/>
                </a:lnTo>
                <a:lnTo>
                  <a:pt x="10" y="11242"/>
                </a:lnTo>
                <a:lnTo>
                  <a:pt x="7" y="11035"/>
                </a:lnTo>
                <a:lnTo>
                  <a:pt x="3" y="10829"/>
                </a:lnTo>
                <a:lnTo>
                  <a:pt x="1" y="10625"/>
                </a:lnTo>
                <a:lnTo>
                  <a:pt x="0" y="10422"/>
                </a:lnTo>
                <a:lnTo>
                  <a:pt x="0" y="10220"/>
                </a:lnTo>
                <a:lnTo>
                  <a:pt x="0" y="10141"/>
                </a:lnTo>
                <a:lnTo>
                  <a:pt x="0" y="10062"/>
                </a:lnTo>
                <a:lnTo>
                  <a:pt x="1" y="9983"/>
                </a:lnTo>
                <a:lnTo>
                  <a:pt x="1" y="9904"/>
                </a:lnTo>
                <a:lnTo>
                  <a:pt x="2" y="9826"/>
                </a:lnTo>
                <a:lnTo>
                  <a:pt x="3" y="9748"/>
                </a:lnTo>
                <a:lnTo>
                  <a:pt x="3" y="9670"/>
                </a:lnTo>
                <a:lnTo>
                  <a:pt x="5" y="9592"/>
                </a:lnTo>
                <a:lnTo>
                  <a:pt x="7" y="9515"/>
                </a:lnTo>
                <a:lnTo>
                  <a:pt x="8" y="9437"/>
                </a:lnTo>
                <a:lnTo>
                  <a:pt x="10" y="9361"/>
                </a:lnTo>
                <a:lnTo>
                  <a:pt x="11" y="9284"/>
                </a:lnTo>
                <a:lnTo>
                  <a:pt x="13" y="9207"/>
                </a:lnTo>
                <a:lnTo>
                  <a:pt x="15" y="9130"/>
                </a:lnTo>
                <a:lnTo>
                  <a:pt x="18" y="9053"/>
                </a:lnTo>
                <a:lnTo>
                  <a:pt x="20" y="8978"/>
                </a:lnTo>
                <a:lnTo>
                  <a:pt x="32" y="8627"/>
                </a:lnTo>
                <a:lnTo>
                  <a:pt x="46" y="8281"/>
                </a:lnTo>
                <a:lnTo>
                  <a:pt x="64" y="7939"/>
                </a:lnTo>
                <a:lnTo>
                  <a:pt x="83" y="7600"/>
                </a:lnTo>
                <a:lnTo>
                  <a:pt x="106" y="7265"/>
                </a:lnTo>
                <a:lnTo>
                  <a:pt x="132" y="6935"/>
                </a:lnTo>
                <a:lnTo>
                  <a:pt x="160" y="6609"/>
                </a:lnTo>
                <a:lnTo>
                  <a:pt x="191" y="6287"/>
                </a:lnTo>
                <a:lnTo>
                  <a:pt x="224" y="5969"/>
                </a:lnTo>
                <a:lnTo>
                  <a:pt x="261" y="5656"/>
                </a:lnTo>
                <a:lnTo>
                  <a:pt x="300" y="5347"/>
                </a:lnTo>
                <a:lnTo>
                  <a:pt x="341" y="5043"/>
                </a:lnTo>
                <a:lnTo>
                  <a:pt x="386" y="4743"/>
                </a:lnTo>
                <a:lnTo>
                  <a:pt x="433" y="4448"/>
                </a:lnTo>
                <a:lnTo>
                  <a:pt x="484" y="4157"/>
                </a:lnTo>
                <a:lnTo>
                  <a:pt x="537" y="3872"/>
                </a:lnTo>
                <a:lnTo>
                  <a:pt x="592" y="3591"/>
                </a:lnTo>
                <a:lnTo>
                  <a:pt x="650" y="3316"/>
                </a:lnTo>
                <a:lnTo>
                  <a:pt x="710" y="3045"/>
                </a:lnTo>
                <a:lnTo>
                  <a:pt x="774" y="2778"/>
                </a:lnTo>
                <a:lnTo>
                  <a:pt x="840" y="2518"/>
                </a:lnTo>
                <a:lnTo>
                  <a:pt x="909" y="2263"/>
                </a:lnTo>
                <a:lnTo>
                  <a:pt x="980" y="2011"/>
                </a:lnTo>
                <a:lnTo>
                  <a:pt x="1054" y="1767"/>
                </a:lnTo>
                <a:lnTo>
                  <a:pt x="1130" y="1526"/>
                </a:lnTo>
                <a:lnTo>
                  <a:pt x="1209" y="1291"/>
                </a:lnTo>
                <a:lnTo>
                  <a:pt x="1292" y="1062"/>
                </a:lnTo>
                <a:lnTo>
                  <a:pt x="1376" y="838"/>
                </a:lnTo>
                <a:lnTo>
                  <a:pt x="1463" y="620"/>
                </a:lnTo>
                <a:lnTo>
                  <a:pt x="1553" y="408"/>
                </a:lnTo>
                <a:lnTo>
                  <a:pt x="1645" y="201"/>
                </a:lnTo>
                <a:lnTo>
                  <a:pt x="1741" y="0"/>
                </a:lnTo>
                <a:lnTo>
                  <a:pt x="10163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85564" tIns="42892" rIns="85564" bIns="42892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14" name="Rectangle 13"/>
          <p:cNvSpPr/>
          <p:nvPr userDrawn="1"/>
        </p:nvSpPr>
        <p:spPr>
          <a:xfrm>
            <a:off x="8964000" y="0"/>
            <a:ext cx="180000" cy="686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" name="Text Placeholder 511"/>
          <p:cNvSpPr>
            <a:spLocks noGrp="1"/>
          </p:cNvSpPr>
          <p:nvPr>
            <p:ph type="body" sz="quarter" idx="16"/>
          </p:nvPr>
        </p:nvSpPr>
        <p:spPr>
          <a:xfrm>
            <a:off x="5509003" y="3032960"/>
            <a:ext cx="3203575" cy="2988432"/>
          </a:xfrm>
          <a:solidFill>
            <a:schemeClr val="bg2"/>
          </a:solidFill>
        </p:spPr>
        <p:txBody>
          <a:bodyPr lIns="269403" tIns="168383" rIns="336748" bIns="235741"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09" name="Text Placeholder 508"/>
          <p:cNvSpPr>
            <a:spLocks noGrp="1"/>
          </p:cNvSpPr>
          <p:nvPr>
            <p:ph type="body" sz="quarter" idx="15"/>
          </p:nvPr>
        </p:nvSpPr>
        <p:spPr>
          <a:xfrm>
            <a:off x="5509003" y="2133600"/>
            <a:ext cx="3203575" cy="846000"/>
          </a:xfrm>
          <a:solidFill>
            <a:schemeClr val="tx2"/>
          </a:solidFill>
        </p:spPr>
        <p:txBody>
          <a:bodyPr lIns="269403" tIns="168383" rIns="336748">
            <a:normAutofit/>
          </a:bodyPr>
          <a:lstStyle>
            <a:lvl1pPr marL="0" indent="0">
              <a:lnSpc>
                <a:spcPts val="1998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buFontTx/>
              <a:buNone/>
              <a:defRPr b="1">
                <a:solidFill>
                  <a:schemeClr val="bg1"/>
                </a:solidFill>
              </a:defRPr>
            </a:lvl2pPr>
            <a:lvl3pPr>
              <a:buFontTx/>
              <a:buNone/>
              <a:defRPr b="1">
                <a:solidFill>
                  <a:schemeClr val="bg1"/>
                </a:solidFill>
              </a:defRPr>
            </a:lvl3pPr>
            <a:lvl4pPr>
              <a:buFontTx/>
              <a:buNone/>
              <a:defRPr b="1">
                <a:solidFill>
                  <a:schemeClr val="bg1"/>
                </a:solidFill>
              </a:defRPr>
            </a:lvl4pPr>
            <a:lvl5pPr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134022"/>
            <a:ext cx="4787764" cy="388736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54A6-FFD9-4C2E-9F31-D4DEB6A3D7FE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378" y="5"/>
            <a:ext cx="9210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64" tIns="42892" rIns="85564" bIns="42892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495" name="Text Box 20"/>
          <p:cNvSpPr txBox="1">
            <a:spLocks noChangeArrowheads="1"/>
          </p:cNvSpPr>
          <p:nvPr userDrawn="1"/>
        </p:nvSpPr>
        <p:spPr bwMode="auto">
          <a:xfrm>
            <a:off x="9251950" y="7940"/>
            <a:ext cx="2773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20788" indent="-320788">
              <a:spcBef>
                <a:spcPct val="50000"/>
              </a:spcBef>
            </a:pPr>
            <a:r>
              <a:rPr lang="da-DK" sz="1000" b="1" noProof="0">
                <a:solidFill>
                  <a:schemeClr val="bg1"/>
                </a:solidFill>
              </a:rPr>
              <a:t>Vis  hjælpelinjer  ved placering af billeder: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Højreklik på den aktuelle side og vælg </a:t>
            </a:r>
            <a:br>
              <a:rPr lang="da-DK" sz="1000" noProof="0">
                <a:solidFill>
                  <a:schemeClr val="bg1"/>
                </a:solidFill>
              </a:rPr>
            </a:br>
            <a:r>
              <a:rPr lang="da-DK" sz="1000" noProof="0">
                <a:solidFill>
                  <a:schemeClr val="bg1"/>
                </a:solidFill>
              </a:rPr>
              <a:t>’gitter og hjælpelinjer’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Sæt kryds ved ’vis’ tegnehjælpelinjer på skærmen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 Vælg “OK”</a:t>
            </a:r>
          </a:p>
        </p:txBody>
      </p:sp>
      <p:sp>
        <p:nvSpPr>
          <p:cNvPr id="513" name="TextBox 512"/>
          <p:cNvSpPr txBox="1"/>
          <p:nvPr userDrawn="1"/>
        </p:nvSpPr>
        <p:spPr>
          <a:xfrm>
            <a:off x="-1671458" y="2136804"/>
            <a:ext cx="1579635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Brødtekst i </a:t>
            </a:r>
          </a:p>
          <a:p>
            <a:pPr algn="r"/>
            <a:r>
              <a:rPr lang="da-DK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forskellige størrelser</a:t>
            </a:r>
          </a:p>
          <a:p>
            <a:pPr algn="r"/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cap="all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Skift Størrelse: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Klik på ’forøge listeniveau’ for at mindske tekststørrelsen</a:t>
            </a: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eller ’mindske</a:t>
            </a:r>
            <a:r>
              <a:rPr lang="da-DK" sz="1000" kern="1200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listeniveau’ for at øge tekststørrelsen</a:t>
            </a:r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4" name="Group 513"/>
          <p:cNvGrpSpPr/>
          <p:nvPr userDrawn="1"/>
        </p:nvGrpSpPr>
        <p:grpSpPr>
          <a:xfrm>
            <a:off x="-831411" y="3246813"/>
            <a:ext cx="725530" cy="288925"/>
            <a:chOff x="-3500460" y="4110050"/>
            <a:chExt cx="725530" cy="288925"/>
          </a:xfrm>
        </p:grpSpPr>
        <p:pic>
          <p:nvPicPr>
            <p:cNvPr id="515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34693" t="5714" r="62500" b="91734"/>
            <a:stretch>
              <a:fillRect/>
            </a:stretch>
          </p:blipFill>
          <p:spPr bwMode="auto">
            <a:xfrm>
              <a:off x="-3500460" y="4120098"/>
              <a:ext cx="449155" cy="25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" name="Line 57"/>
            <p:cNvSpPr>
              <a:spLocks noChangeShapeType="1"/>
            </p:cNvSpPr>
            <p:nvPr userDrawn="1"/>
          </p:nvSpPr>
          <p:spPr bwMode="auto">
            <a:xfrm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17" name="Line 58"/>
            <p:cNvSpPr>
              <a:spLocks noChangeShapeType="1"/>
            </p:cNvSpPr>
            <p:nvPr userDrawn="1"/>
          </p:nvSpPr>
          <p:spPr bwMode="auto">
            <a:xfrm flipH="1"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18" name="Line 61"/>
            <p:cNvSpPr>
              <a:spLocks noChangeShapeType="1"/>
            </p:cNvSpPr>
            <p:nvPr userDrawn="1"/>
          </p:nvSpPr>
          <p:spPr bwMode="auto">
            <a:xfrm flipH="1">
              <a:off x="-2990830" y="4262974"/>
              <a:ext cx="2159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  <p:grpSp>
        <p:nvGrpSpPr>
          <p:cNvPr id="519" name="Group 518"/>
          <p:cNvGrpSpPr/>
          <p:nvPr userDrawn="1"/>
        </p:nvGrpSpPr>
        <p:grpSpPr>
          <a:xfrm>
            <a:off x="-605573" y="3979873"/>
            <a:ext cx="504825" cy="508004"/>
            <a:chOff x="-3490412" y="4892695"/>
            <a:chExt cx="504825" cy="508004"/>
          </a:xfrm>
        </p:grpSpPr>
        <p:pic>
          <p:nvPicPr>
            <p:cNvPr id="520" name="Picture 5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490412" y="4922839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1" name="Line 57"/>
            <p:cNvSpPr>
              <a:spLocks noChangeShapeType="1"/>
            </p:cNvSpPr>
            <p:nvPr userDrawn="1"/>
          </p:nvSpPr>
          <p:spPr bwMode="auto">
            <a:xfrm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22" name="Line 58"/>
            <p:cNvSpPr>
              <a:spLocks noChangeShapeType="1"/>
            </p:cNvSpPr>
            <p:nvPr userDrawn="1"/>
          </p:nvSpPr>
          <p:spPr bwMode="auto">
            <a:xfrm flipH="1"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23" name="Line 54"/>
            <p:cNvSpPr>
              <a:spLocks noChangeShapeType="1"/>
            </p:cNvSpPr>
            <p:nvPr userDrawn="1"/>
          </p:nvSpPr>
          <p:spPr bwMode="auto">
            <a:xfrm flipV="1">
              <a:off x="-3357584" y="5184799"/>
              <a:ext cx="0" cy="2159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  <p:sp>
        <p:nvSpPr>
          <p:cNvPr id="525" name="TextBox 524"/>
          <p:cNvSpPr txBox="1"/>
          <p:nvPr userDrawn="1"/>
        </p:nvSpPr>
        <p:spPr>
          <a:xfrm>
            <a:off x="9246041" y="2348881"/>
            <a:ext cx="16430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855397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Faktabokstekst i 2 linjer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" name="Text Placeholder 511"/>
          <p:cNvSpPr>
            <a:spLocks noGrp="1"/>
          </p:cNvSpPr>
          <p:nvPr>
            <p:ph type="body" sz="quarter" idx="16"/>
          </p:nvPr>
        </p:nvSpPr>
        <p:spPr>
          <a:xfrm>
            <a:off x="5509003" y="3032960"/>
            <a:ext cx="3203575" cy="2988432"/>
          </a:xfrm>
          <a:solidFill>
            <a:schemeClr val="bg2"/>
          </a:solidFill>
        </p:spPr>
        <p:txBody>
          <a:bodyPr lIns="269403" tIns="168383" rIns="336748" bIns="235741"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09" name="Text Placeholder 508"/>
          <p:cNvSpPr>
            <a:spLocks noGrp="1"/>
          </p:cNvSpPr>
          <p:nvPr>
            <p:ph type="body" sz="quarter" idx="15"/>
          </p:nvPr>
        </p:nvSpPr>
        <p:spPr>
          <a:xfrm>
            <a:off x="5509003" y="2133600"/>
            <a:ext cx="3203575" cy="846000"/>
          </a:xfrm>
          <a:solidFill>
            <a:schemeClr val="tx2"/>
          </a:solidFill>
        </p:spPr>
        <p:txBody>
          <a:bodyPr lIns="269403" tIns="168383" rIns="336748">
            <a:normAutofit/>
          </a:bodyPr>
          <a:lstStyle>
            <a:lvl1pPr marL="0" indent="0">
              <a:lnSpc>
                <a:spcPts val="1998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buFontTx/>
              <a:buNone/>
              <a:defRPr b="1">
                <a:solidFill>
                  <a:schemeClr val="bg1"/>
                </a:solidFill>
              </a:defRPr>
            </a:lvl2pPr>
            <a:lvl3pPr>
              <a:buFontTx/>
              <a:buNone/>
              <a:defRPr b="1">
                <a:solidFill>
                  <a:schemeClr val="bg1"/>
                </a:solidFill>
              </a:defRPr>
            </a:lvl3pPr>
            <a:lvl4pPr>
              <a:buFontTx/>
              <a:buNone/>
              <a:defRPr b="1">
                <a:solidFill>
                  <a:schemeClr val="bg1"/>
                </a:solidFill>
              </a:defRPr>
            </a:lvl4pPr>
            <a:lvl5pPr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F48-8E7D-4405-87E0-5C058A2CFF71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378" y="5"/>
            <a:ext cx="9210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64" tIns="42892" rIns="85564" bIns="42892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495" name="Text Box 20"/>
          <p:cNvSpPr txBox="1">
            <a:spLocks noChangeArrowheads="1"/>
          </p:cNvSpPr>
          <p:nvPr userDrawn="1"/>
        </p:nvSpPr>
        <p:spPr bwMode="auto">
          <a:xfrm>
            <a:off x="9251950" y="7940"/>
            <a:ext cx="2773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20788" indent="-320788">
              <a:spcBef>
                <a:spcPct val="50000"/>
              </a:spcBef>
            </a:pPr>
            <a:r>
              <a:rPr lang="da-DK" sz="1000" b="1" noProof="0">
                <a:solidFill>
                  <a:schemeClr val="bg1"/>
                </a:solidFill>
              </a:rPr>
              <a:t>Vis  hjælpelinjer  ved placering af billeder: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Højreklik på den aktuelle side og vælg </a:t>
            </a:r>
            <a:br>
              <a:rPr lang="da-DK" sz="1000" noProof="0">
                <a:solidFill>
                  <a:schemeClr val="bg1"/>
                </a:solidFill>
              </a:rPr>
            </a:br>
            <a:r>
              <a:rPr lang="da-DK" sz="1000" noProof="0">
                <a:solidFill>
                  <a:schemeClr val="bg1"/>
                </a:solidFill>
              </a:rPr>
              <a:t>’gitter og hjælpelinjer’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Sæt kryds ved ’vis’ tegnehjælpelinjer på skærmen</a:t>
            </a:r>
          </a:p>
          <a:p>
            <a:pPr marL="320788" indent="-320788">
              <a:spcBef>
                <a:spcPct val="50000"/>
              </a:spcBef>
              <a:buFontTx/>
              <a:buAutoNum type="arabicPeriod"/>
            </a:pPr>
            <a:r>
              <a:rPr lang="da-DK" sz="1000" noProof="0">
                <a:solidFill>
                  <a:schemeClr val="bg1"/>
                </a:solidFill>
              </a:rPr>
              <a:t> Vælg “OK”</a:t>
            </a:r>
          </a:p>
        </p:txBody>
      </p:sp>
      <p:sp>
        <p:nvSpPr>
          <p:cNvPr id="525" name="TextBox 524"/>
          <p:cNvSpPr txBox="1"/>
          <p:nvPr userDrawn="1"/>
        </p:nvSpPr>
        <p:spPr>
          <a:xfrm>
            <a:off x="9246041" y="2348881"/>
            <a:ext cx="16430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855397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Faktabokstekst i 2 linjer</a:t>
            </a:r>
          </a:p>
        </p:txBody>
      </p:sp>
      <p:sp>
        <p:nvSpPr>
          <p:cNvPr id="505" name="Content Placeholder 2"/>
          <p:cNvSpPr>
            <a:spLocks noGrp="1"/>
          </p:cNvSpPr>
          <p:nvPr>
            <p:ph idx="1"/>
          </p:nvPr>
        </p:nvSpPr>
        <p:spPr>
          <a:xfrm>
            <a:off x="468312" y="2134022"/>
            <a:ext cx="4788000" cy="3887366"/>
          </a:xfrm>
        </p:spPr>
        <p:txBody>
          <a:bodyPr/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506" name="TextBox 505"/>
          <p:cNvSpPr txBox="1"/>
          <p:nvPr userDrawn="1"/>
        </p:nvSpPr>
        <p:spPr>
          <a:xfrm>
            <a:off x="-1527192" y="2136807"/>
            <a:ext cx="1435104" cy="1474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Tekst med punktliste</a:t>
            </a:r>
          </a:p>
          <a:p>
            <a:pPr algn="r"/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cap="all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Punktopstilling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For at skifte niveau, klik på ’forøge listeniveau’</a:t>
            </a: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eller ’mindske</a:t>
            </a:r>
            <a:r>
              <a:rPr lang="da-DK" sz="1000" kern="1200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listeniveau’</a:t>
            </a:r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7" name="Group 506"/>
          <p:cNvGrpSpPr/>
          <p:nvPr userDrawn="1"/>
        </p:nvGrpSpPr>
        <p:grpSpPr>
          <a:xfrm>
            <a:off x="-831411" y="2955241"/>
            <a:ext cx="725530" cy="288925"/>
            <a:chOff x="-3500460" y="4110050"/>
            <a:chExt cx="725530" cy="288925"/>
          </a:xfrm>
        </p:grpSpPr>
        <p:pic>
          <p:nvPicPr>
            <p:cNvPr id="508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34693" t="5714" r="62500" b="91734"/>
            <a:stretch>
              <a:fillRect/>
            </a:stretch>
          </p:blipFill>
          <p:spPr bwMode="auto">
            <a:xfrm>
              <a:off x="-3500460" y="4120098"/>
              <a:ext cx="449155" cy="25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0" name="Line 57"/>
            <p:cNvSpPr>
              <a:spLocks noChangeShapeType="1"/>
            </p:cNvSpPr>
            <p:nvPr userDrawn="1"/>
          </p:nvSpPr>
          <p:spPr bwMode="auto">
            <a:xfrm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11" name="Line 58"/>
            <p:cNvSpPr>
              <a:spLocks noChangeShapeType="1"/>
            </p:cNvSpPr>
            <p:nvPr userDrawn="1"/>
          </p:nvSpPr>
          <p:spPr bwMode="auto">
            <a:xfrm flipH="1"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14" name="Line 61"/>
            <p:cNvSpPr>
              <a:spLocks noChangeShapeType="1"/>
            </p:cNvSpPr>
            <p:nvPr userDrawn="1"/>
          </p:nvSpPr>
          <p:spPr bwMode="auto">
            <a:xfrm flipH="1">
              <a:off x="-2990830" y="4262974"/>
              <a:ext cx="2159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  <p:grpSp>
        <p:nvGrpSpPr>
          <p:cNvPr id="519" name="Group 518"/>
          <p:cNvGrpSpPr/>
          <p:nvPr userDrawn="1"/>
        </p:nvGrpSpPr>
        <p:grpSpPr>
          <a:xfrm>
            <a:off x="-605573" y="3598162"/>
            <a:ext cx="504825" cy="508004"/>
            <a:chOff x="-3490412" y="4892695"/>
            <a:chExt cx="504825" cy="508004"/>
          </a:xfrm>
        </p:grpSpPr>
        <p:pic>
          <p:nvPicPr>
            <p:cNvPr id="524" name="Picture 5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490412" y="4922839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6" name="Line 57"/>
            <p:cNvSpPr>
              <a:spLocks noChangeShapeType="1"/>
            </p:cNvSpPr>
            <p:nvPr userDrawn="1"/>
          </p:nvSpPr>
          <p:spPr bwMode="auto">
            <a:xfrm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27" name="Line 58"/>
            <p:cNvSpPr>
              <a:spLocks noChangeShapeType="1"/>
            </p:cNvSpPr>
            <p:nvPr userDrawn="1"/>
          </p:nvSpPr>
          <p:spPr bwMode="auto">
            <a:xfrm flipH="1"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28" name="Line 54"/>
            <p:cNvSpPr>
              <a:spLocks noChangeShapeType="1"/>
            </p:cNvSpPr>
            <p:nvPr userDrawn="1"/>
          </p:nvSpPr>
          <p:spPr bwMode="auto">
            <a:xfrm flipV="1">
              <a:off x="-3357584" y="5184799"/>
              <a:ext cx="0" cy="2159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billede og farv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092168"/>
            <a:ext cx="4788000" cy="756138"/>
          </a:xfrm>
        </p:spPr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2134022"/>
            <a:ext cx="4788000" cy="388736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330D-85A9-4A9E-921B-2F774C67E617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3" name="Content Placeholder 12"/>
          <p:cNvSpPr>
            <a:spLocks noGrp="1" noChangeAspect="1"/>
          </p:cNvSpPr>
          <p:nvPr>
            <p:ph sz="quarter" idx="14"/>
          </p:nvPr>
        </p:nvSpPr>
        <p:spPr>
          <a:xfrm>
            <a:off x="5509002" y="5327675"/>
            <a:ext cx="3635375" cy="1530325"/>
          </a:xfrm>
          <a:solidFill>
            <a:schemeClr val="accent3"/>
          </a:solidFill>
        </p:spPr>
        <p:txBody>
          <a:bodyPr lIns="269403" tIns="168383" rIns="336748" bIns="235741">
            <a:normAutofit/>
          </a:bodyPr>
          <a:lstStyle>
            <a:lvl1pPr marL="0" indent="0">
              <a:lnSpc>
                <a:spcPts val="1998"/>
              </a:lnSpc>
              <a:buFontTx/>
              <a:buNone/>
              <a:defRPr sz="1600" b="1" i="1">
                <a:solidFill>
                  <a:schemeClr val="bg1"/>
                </a:solidFill>
              </a:defRPr>
            </a:lvl1pPr>
            <a:lvl2pPr marL="0" indent="0">
              <a:lnSpc>
                <a:spcPts val="1998"/>
              </a:lnSpc>
              <a:buFontTx/>
              <a:buNone/>
              <a:defRPr sz="1600" b="1" i="1">
                <a:solidFill>
                  <a:schemeClr val="bg1"/>
                </a:solidFill>
              </a:defRPr>
            </a:lvl2pPr>
            <a:lvl3pPr marL="0" indent="0">
              <a:lnSpc>
                <a:spcPts val="1998"/>
              </a:lnSpc>
              <a:buFontTx/>
              <a:buNone/>
              <a:defRPr sz="1600" b="1" i="1">
                <a:solidFill>
                  <a:schemeClr val="bg1"/>
                </a:solidFill>
              </a:defRPr>
            </a:lvl3pPr>
            <a:lvl4pPr marL="0" indent="0">
              <a:lnSpc>
                <a:spcPts val="1998"/>
              </a:lnSpc>
              <a:buFontTx/>
              <a:buNone/>
              <a:defRPr sz="1600" b="1" i="1">
                <a:solidFill>
                  <a:schemeClr val="bg1"/>
                </a:solidFill>
              </a:defRPr>
            </a:lvl4pPr>
            <a:lvl5pPr marL="0" indent="0">
              <a:lnSpc>
                <a:spcPts val="1998"/>
              </a:lnSpc>
              <a:buFontTx/>
              <a:buNone/>
              <a:defRPr sz="1600" b="1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508624" y="628651"/>
            <a:ext cx="3646800" cy="4662488"/>
          </a:xfrm>
          <a:noFill/>
        </p:spPr>
        <p:txBody>
          <a:bodyPr/>
          <a:lstStyle/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493" name="TextBox 492"/>
          <p:cNvSpPr txBox="1"/>
          <p:nvPr userDrawn="1"/>
        </p:nvSpPr>
        <p:spPr>
          <a:xfrm>
            <a:off x="9246041" y="3576302"/>
            <a:ext cx="16430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da-DK" sz="1000" b="1" baseline="0" noProof="0" smtClean="0">
                <a:solidFill>
                  <a:schemeClr val="bg1"/>
                </a:solidFill>
              </a:rPr>
              <a:t>Indsæt nyt billede i format H 13 x B 10,2 cm:</a:t>
            </a:r>
          </a:p>
          <a:p>
            <a:pPr marL="213850" indent="-213850">
              <a:spcBef>
                <a:spcPct val="50000"/>
              </a:spcBef>
              <a:buFont typeface="+mj-lt"/>
              <a:buAutoNum type="arabicPeriod"/>
            </a:pPr>
            <a:r>
              <a:rPr lang="da-DK" sz="1000" baseline="0" noProof="0" smtClean="0">
                <a:solidFill>
                  <a:schemeClr val="bg1"/>
                </a:solidFill>
              </a:rPr>
              <a:t>Klik på billede-ikonen, </a:t>
            </a:r>
            <a:br>
              <a:rPr lang="da-DK" sz="1000" baseline="0" noProof="0" smtClean="0">
                <a:solidFill>
                  <a:schemeClr val="bg1"/>
                </a:solidFill>
              </a:rPr>
            </a:br>
            <a:r>
              <a:rPr lang="da-DK" sz="1000" baseline="0" noProof="0" smtClean="0">
                <a:solidFill>
                  <a:schemeClr val="bg1"/>
                </a:solidFill>
              </a:rPr>
              <a:t>vælg dit billede</a:t>
            </a:r>
          </a:p>
          <a:p>
            <a:pPr marL="213850" indent="-213850">
              <a:spcBef>
                <a:spcPct val="50000"/>
              </a:spcBef>
              <a:buFont typeface="+mj-lt"/>
              <a:buAutoNum type="arabicPeriod"/>
            </a:pPr>
            <a:r>
              <a:rPr lang="da-DK" sz="1000" baseline="0" noProof="0" smtClean="0">
                <a:solidFill>
                  <a:schemeClr val="bg1"/>
                </a:solidFill>
              </a:rPr>
              <a:t>Højreklik på billede og læg bagerst</a:t>
            </a:r>
          </a:p>
          <a:p>
            <a:pPr marL="0" indent="0"/>
            <a:endParaRPr lang="da-DK" sz="1000" noProof="0" smtClean="0"/>
          </a:p>
        </p:txBody>
      </p:sp>
      <p:sp>
        <p:nvSpPr>
          <p:cNvPr id="494" name="TextBox 493"/>
          <p:cNvSpPr txBox="1"/>
          <p:nvPr userDrawn="1"/>
        </p:nvSpPr>
        <p:spPr>
          <a:xfrm>
            <a:off x="9246041" y="5364191"/>
            <a:ext cx="16430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/>
            <a:r>
              <a:rPr lang="da-DK" sz="1000" b="1" noProof="0" smtClean="0">
                <a:solidFill>
                  <a:schemeClr val="bg1"/>
                </a:solidFill>
              </a:rPr>
              <a:t>Skift</a:t>
            </a:r>
            <a:r>
              <a:rPr lang="da-DK" sz="1000" b="1" baseline="0" noProof="0" smtClean="0">
                <a:solidFill>
                  <a:schemeClr val="bg1"/>
                </a:solidFill>
              </a:rPr>
              <a:t> farve på tekstboksen:</a:t>
            </a:r>
          </a:p>
          <a:p>
            <a:pPr marL="0" indent="0"/>
            <a:r>
              <a:rPr lang="da-DK" sz="1000" b="0" baseline="0" noProof="0" smtClean="0">
                <a:solidFill>
                  <a:schemeClr val="bg1"/>
                </a:solidFill>
              </a:rPr>
              <a:t>Klik på boksen og vælg ny farve fra ’Fyld farve til figur’ OBS! Standardfarver må ikke bruges</a:t>
            </a:r>
            <a:endParaRPr lang="da-DK" sz="1000" b="0" noProof="0" smtClean="0">
              <a:solidFill>
                <a:schemeClr val="bg1"/>
              </a:solidFill>
            </a:endParaRPr>
          </a:p>
        </p:txBody>
      </p:sp>
      <p:sp>
        <p:nvSpPr>
          <p:cNvPr id="495" name="TextBox 494"/>
          <p:cNvSpPr txBox="1"/>
          <p:nvPr userDrawn="1"/>
        </p:nvSpPr>
        <p:spPr>
          <a:xfrm>
            <a:off x="-1671458" y="2136804"/>
            <a:ext cx="1579635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Brødtekst i </a:t>
            </a:r>
          </a:p>
          <a:p>
            <a:pPr algn="r"/>
            <a:r>
              <a:rPr lang="da-DK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forskellige størrelser</a:t>
            </a:r>
          </a:p>
          <a:p>
            <a:pPr algn="r"/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cap="all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Skift Størrelse: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Klik på ’forøge listeniveau’ for at mindske tekststørrelsen</a:t>
            </a: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eller ’mindske</a:t>
            </a:r>
            <a:r>
              <a:rPr lang="da-DK" sz="1000" kern="1200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listeniveau’ for at øge tekststørrelsen</a:t>
            </a:r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6" name="Group 495"/>
          <p:cNvGrpSpPr/>
          <p:nvPr userDrawn="1"/>
        </p:nvGrpSpPr>
        <p:grpSpPr>
          <a:xfrm>
            <a:off x="-831411" y="3246813"/>
            <a:ext cx="725530" cy="288925"/>
            <a:chOff x="-3500460" y="4110050"/>
            <a:chExt cx="725530" cy="288925"/>
          </a:xfrm>
        </p:grpSpPr>
        <p:pic>
          <p:nvPicPr>
            <p:cNvPr id="497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34693" t="5714" r="62500" b="91734"/>
            <a:stretch>
              <a:fillRect/>
            </a:stretch>
          </p:blipFill>
          <p:spPr bwMode="auto">
            <a:xfrm>
              <a:off x="-3500460" y="4120098"/>
              <a:ext cx="449155" cy="25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8" name="Line 57"/>
            <p:cNvSpPr>
              <a:spLocks noChangeShapeType="1"/>
            </p:cNvSpPr>
            <p:nvPr userDrawn="1"/>
          </p:nvSpPr>
          <p:spPr bwMode="auto">
            <a:xfrm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499" name="Line 58"/>
            <p:cNvSpPr>
              <a:spLocks noChangeShapeType="1"/>
            </p:cNvSpPr>
            <p:nvPr userDrawn="1"/>
          </p:nvSpPr>
          <p:spPr bwMode="auto">
            <a:xfrm flipH="1"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0" name="Line 61"/>
            <p:cNvSpPr>
              <a:spLocks noChangeShapeType="1"/>
            </p:cNvSpPr>
            <p:nvPr userDrawn="1"/>
          </p:nvSpPr>
          <p:spPr bwMode="auto">
            <a:xfrm flipH="1">
              <a:off x="-2990830" y="4262974"/>
              <a:ext cx="2159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  <p:grpSp>
        <p:nvGrpSpPr>
          <p:cNvPr id="501" name="Group 500"/>
          <p:cNvGrpSpPr/>
          <p:nvPr userDrawn="1"/>
        </p:nvGrpSpPr>
        <p:grpSpPr>
          <a:xfrm>
            <a:off x="-605573" y="3979873"/>
            <a:ext cx="504825" cy="508004"/>
            <a:chOff x="-3490412" y="4892695"/>
            <a:chExt cx="504825" cy="508004"/>
          </a:xfrm>
        </p:grpSpPr>
        <p:pic>
          <p:nvPicPr>
            <p:cNvPr id="502" name="Picture 5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490412" y="4922839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3" name="Line 57"/>
            <p:cNvSpPr>
              <a:spLocks noChangeShapeType="1"/>
            </p:cNvSpPr>
            <p:nvPr userDrawn="1"/>
          </p:nvSpPr>
          <p:spPr bwMode="auto">
            <a:xfrm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4" name="Line 58"/>
            <p:cNvSpPr>
              <a:spLocks noChangeShapeType="1"/>
            </p:cNvSpPr>
            <p:nvPr userDrawn="1"/>
          </p:nvSpPr>
          <p:spPr bwMode="auto">
            <a:xfrm flipH="1"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5" name="Line 54"/>
            <p:cNvSpPr>
              <a:spLocks noChangeShapeType="1"/>
            </p:cNvSpPr>
            <p:nvPr userDrawn="1"/>
          </p:nvSpPr>
          <p:spPr bwMode="auto">
            <a:xfrm flipV="1">
              <a:off x="-3357584" y="5184799"/>
              <a:ext cx="0" cy="2159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tekst, billede og farv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" y="-4979"/>
            <a:ext cx="9113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432000"/>
            <a:ext cx="9147600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892" rIns="85564" bIns="42892"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092168"/>
            <a:ext cx="4788000" cy="756138"/>
          </a:xfrm>
        </p:spPr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2134022"/>
            <a:ext cx="4788000" cy="3887366"/>
          </a:xfrm>
        </p:spPr>
        <p:txBody>
          <a:bodyPr/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860-1F16-4BBC-980D-EBDAD3F4A0F4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Aktuel Briefing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3" name="Content Placeholder 12"/>
          <p:cNvSpPr>
            <a:spLocks noGrp="1" noChangeAspect="1"/>
          </p:cNvSpPr>
          <p:nvPr>
            <p:ph sz="quarter" idx="14"/>
          </p:nvPr>
        </p:nvSpPr>
        <p:spPr>
          <a:xfrm>
            <a:off x="5509002" y="5327675"/>
            <a:ext cx="3635375" cy="1530325"/>
          </a:xfrm>
          <a:solidFill>
            <a:schemeClr val="accent3"/>
          </a:solidFill>
        </p:spPr>
        <p:txBody>
          <a:bodyPr lIns="269403" tIns="168383" rIns="336748" bIns="235741">
            <a:normAutofit/>
          </a:bodyPr>
          <a:lstStyle>
            <a:lvl1pPr marL="0" indent="0">
              <a:lnSpc>
                <a:spcPts val="1998"/>
              </a:lnSpc>
              <a:buFontTx/>
              <a:buNone/>
              <a:defRPr sz="1600" b="1" i="1">
                <a:solidFill>
                  <a:schemeClr val="bg1"/>
                </a:solidFill>
              </a:defRPr>
            </a:lvl1pPr>
            <a:lvl2pPr marL="0" indent="0">
              <a:lnSpc>
                <a:spcPts val="1998"/>
              </a:lnSpc>
              <a:buFontTx/>
              <a:buNone/>
              <a:defRPr sz="1600" b="1" i="1">
                <a:solidFill>
                  <a:schemeClr val="bg1"/>
                </a:solidFill>
              </a:defRPr>
            </a:lvl2pPr>
            <a:lvl3pPr marL="0" indent="0">
              <a:lnSpc>
                <a:spcPts val="1998"/>
              </a:lnSpc>
              <a:buFontTx/>
              <a:buNone/>
              <a:defRPr sz="1600" b="1" i="1">
                <a:solidFill>
                  <a:schemeClr val="bg1"/>
                </a:solidFill>
              </a:defRPr>
            </a:lvl3pPr>
            <a:lvl4pPr marL="0" indent="0">
              <a:lnSpc>
                <a:spcPts val="1998"/>
              </a:lnSpc>
              <a:buFontTx/>
              <a:buNone/>
              <a:defRPr sz="1600" b="1" i="1">
                <a:solidFill>
                  <a:schemeClr val="bg1"/>
                </a:solidFill>
              </a:defRPr>
            </a:lvl4pPr>
            <a:lvl5pPr marL="0" indent="0">
              <a:lnSpc>
                <a:spcPts val="1998"/>
              </a:lnSpc>
              <a:buFontTx/>
              <a:buNone/>
              <a:defRPr sz="1600" b="1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508624" y="628651"/>
            <a:ext cx="3646800" cy="4662488"/>
          </a:xfrm>
          <a:noFill/>
        </p:spPr>
        <p:txBody>
          <a:bodyPr/>
          <a:lstStyle/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497" name="TextBox 496"/>
          <p:cNvSpPr txBox="1"/>
          <p:nvPr userDrawn="1"/>
        </p:nvSpPr>
        <p:spPr>
          <a:xfrm>
            <a:off x="9246041" y="3576302"/>
            <a:ext cx="16430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da-DK" sz="1000" b="1" baseline="0" noProof="0" smtClean="0">
                <a:solidFill>
                  <a:schemeClr val="bg1"/>
                </a:solidFill>
              </a:rPr>
              <a:t>Indsæt nyt billede i format H 13 x B 10,2 cm:</a:t>
            </a:r>
          </a:p>
          <a:p>
            <a:pPr marL="213850" indent="-213850">
              <a:spcBef>
                <a:spcPct val="50000"/>
              </a:spcBef>
              <a:buFont typeface="+mj-lt"/>
              <a:buAutoNum type="arabicPeriod"/>
            </a:pPr>
            <a:r>
              <a:rPr lang="da-DK" sz="1000" baseline="0" noProof="0" smtClean="0">
                <a:solidFill>
                  <a:schemeClr val="bg1"/>
                </a:solidFill>
              </a:rPr>
              <a:t>Klik på billede-ikonen, </a:t>
            </a:r>
            <a:br>
              <a:rPr lang="da-DK" sz="1000" baseline="0" noProof="0" smtClean="0">
                <a:solidFill>
                  <a:schemeClr val="bg1"/>
                </a:solidFill>
              </a:rPr>
            </a:br>
            <a:r>
              <a:rPr lang="da-DK" sz="1000" baseline="0" noProof="0" smtClean="0">
                <a:solidFill>
                  <a:schemeClr val="bg1"/>
                </a:solidFill>
              </a:rPr>
              <a:t>vælg dit billede</a:t>
            </a:r>
          </a:p>
          <a:p>
            <a:pPr marL="213850" indent="-213850">
              <a:spcBef>
                <a:spcPct val="50000"/>
              </a:spcBef>
              <a:buFont typeface="+mj-lt"/>
              <a:buAutoNum type="arabicPeriod"/>
            </a:pPr>
            <a:r>
              <a:rPr lang="da-DK" sz="1000" baseline="0" noProof="0" smtClean="0">
                <a:solidFill>
                  <a:schemeClr val="bg1"/>
                </a:solidFill>
              </a:rPr>
              <a:t>Højreklik på billede og læg bagerst</a:t>
            </a:r>
          </a:p>
          <a:p>
            <a:pPr marL="0" indent="0"/>
            <a:endParaRPr lang="da-DK" sz="1000" noProof="0" smtClean="0"/>
          </a:p>
        </p:txBody>
      </p:sp>
      <p:sp>
        <p:nvSpPr>
          <p:cNvPr id="499" name="TextBox 498"/>
          <p:cNvSpPr txBox="1"/>
          <p:nvPr userDrawn="1"/>
        </p:nvSpPr>
        <p:spPr>
          <a:xfrm>
            <a:off x="9246041" y="5364191"/>
            <a:ext cx="16430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/>
            <a:r>
              <a:rPr lang="da-DK" sz="1000" b="1" noProof="0" smtClean="0">
                <a:solidFill>
                  <a:schemeClr val="bg1"/>
                </a:solidFill>
              </a:rPr>
              <a:t>Skift</a:t>
            </a:r>
            <a:r>
              <a:rPr lang="da-DK" sz="1000" b="1" baseline="0" noProof="0" smtClean="0">
                <a:solidFill>
                  <a:schemeClr val="bg1"/>
                </a:solidFill>
              </a:rPr>
              <a:t> farve på tekstboksen:</a:t>
            </a:r>
          </a:p>
          <a:p>
            <a:pPr marL="0" indent="0"/>
            <a:r>
              <a:rPr lang="da-DK" sz="1000" b="0" baseline="0" noProof="0" smtClean="0">
                <a:solidFill>
                  <a:schemeClr val="bg1"/>
                </a:solidFill>
              </a:rPr>
              <a:t>Klik på boksen og vælg ny farve fra ’Fyld farve til figur’ OBS! Standardfarver må ikke bruges</a:t>
            </a:r>
            <a:endParaRPr lang="da-DK" sz="1000" b="0" noProof="0" smtClean="0">
              <a:solidFill>
                <a:schemeClr val="bg1"/>
              </a:solidFill>
            </a:endParaRPr>
          </a:p>
        </p:txBody>
      </p:sp>
      <p:sp>
        <p:nvSpPr>
          <p:cNvPr id="498" name="TextBox 497"/>
          <p:cNvSpPr txBox="1"/>
          <p:nvPr userDrawn="1"/>
        </p:nvSpPr>
        <p:spPr>
          <a:xfrm>
            <a:off x="-1527192" y="2136807"/>
            <a:ext cx="1435104" cy="1474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Tekst med punktliste</a:t>
            </a:r>
          </a:p>
          <a:p>
            <a:pPr algn="r"/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cap="all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Punktopstilling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For at skifte niveau, klik på ’forøge listeniveau’</a:t>
            </a: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endParaRPr lang="da-DK" sz="1000" kern="1200" noProof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eller ’mindske</a:t>
            </a:r>
            <a:r>
              <a:rPr lang="da-DK" sz="1000" kern="1200" baseline="0" noProof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listeniveau’</a:t>
            </a:r>
            <a:endParaRPr lang="da-DK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0" name="Group 499"/>
          <p:cNvGrpSpPr/>
          <p:nvPr userDrawn="1"/>
        </p:nvGrpSpPr>
        <p:grpSpPr>
          <a:xfrm>
            <a:off x="-831411" y="2955241"/>
            <a:ext cx="725530" cy="288925"/>
            <a:chOff x="-3500460" y="4110050"/>
            <a:chExt cx="725530" cy="288925"/>
          </a:xfrm>
        </p:grpSpPr>
        <p:pic>
          <p:nvPicPr>
            <p:cNvPr id="501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34693" t="5714" r="62500" b="91734"/>
            <a:stretch>
              <a:fillRect/>
            </a:stretch>
          </p:blipFill>
          <p:spPr bwMode="auto">
            <a:xfrm>
              <a:off x="-3500460" y="4120098"/>
              <a:ext cx="449155" cy="25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" name="Line 57"/>
            <p:cNvSpPr>
              <a:spLocks noChangeShapeType="1"/>
            </p:cNvSpPr>
            <p:nvPr userDrawn="1"/>
          </p:nvSpPr>
          <p:spPr bwMode="auto">
            <a:xfrm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3" name="Line 58"/>
            <p:cNvSpPr>
              <a:spLocks noChangeShapeType="1"/>
            </p:cNvSpPr>
            <p:nvPr userDrawn="1"/>
          </p:nvSpPr>
          <p:spPr bwMode="auto">
            <a:xfrm flipH="1">
              <a:off x="-3500460" y="4110050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4" name="Line 61"/>
            <p:cNvSpPr>
              <a:spLocks noChangeShapeType="1"/>
            </p:cNvSpPr>
            <p:nvPr userDrawn="1"/>
          </p:nvSpPr>
          <p:spPr bwMode="auto">
            <a:xfrm flipH="1">
              <a:off x="-2990830" y="4262974"/>
              <a:ext cx="2159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  <p:grpSp>
        <p:nvGrpSpPr>
          <p:cNvPr id="505" name="Group 504"/>
          <p:cNvGrpSpPr/>
          <p:nvPr userDrawn="1"/>
        </p:nvGrpSpPr>
        <p:grpSpPr>
          <a:xfrm>
            <a:off x="-605573" y="3598162"/>
            <a:ext cx="504825" cy="508004"/>
            <a:chOff x="-3490412" y="4892695"/>
            <a:chExt cx="504825" cy="508004"/>
          </a:xfrm>
        </p:grpSpPr>
        <p:pic>
          <p:nvPicPr>
            <p:cNvPr id="506" name="Picture 5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490412" y="4922839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7" name="Line 57"/>
            <p:cNvSpPr>
              <a:spLocks noChangeShapeType="1"/>
            </p:cNvSpPr>
            <p:nvPr userDrawn="1"/>
          </p:nvSpPr>
          <p:spPr bwMode="auto">
            <a:xfrm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8" name="Line 58"/>
            <p:cNvSpPr>
              <a:spLocks noChangeShapeType="1"/>
            </p:cNvSpPr>
            <p:nvPr userDrawn="1"/>
          </p:nvSpPr>
          <p:spPr bwMode="auto">
            <a:xfrm flipH="1">
              <a:off x="-3224756" y="4892695"/>
              <a:ext cx="2159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  <p:sp>
          <p:nvSpPr>
            <p:cNvPr id="509" name="Line 54"/>
            <p:cNvSpPr>
              <a:spLocks noChangeShapeType="1"/>
            </p:cNvSpPr>
            <p:nvPr userDrawn="1"/>
          </p:nvSpPr>
          <p:spPr bwMode="auto">
            <a:xfrm flipV="1">
              <a:off x="-3357584" y="5184799"/>
              <a:ext cx="0" cy="2159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 noProof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38CEB13-AD90-4BF0-BB61-CA8488816961}" type="datetime2">
              <a:rPr lang="da-DK" noProof="0" smtClean="0"/>
              <a:pPr/>
              <a:t>15. april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noProof="0" smtClean="0"/>
              <a:t>Aktuel Briefing</a:t>
            </a:r>
            <a:endParaRPr lang="da-DK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4" r:id="rId4"/>
    <p:sldLayoutId id="2147483651" r:id="rId5"/>
    <p:sldLayoutId id="2147483663" r:id="rId6"/>
    <p:sldLayoutId id="2147483665" r:id="rId7"/>
    <p:sldLayoutId id="2147483657" r:id="rId8"/>
    <p:sldLayoutId id="2147483656" r:id="rId9"/>
    <p:sldLayoutId id="2147483660" r:id="rId10"/>
    <p:sldLayoutId id="2147483661" r:id="rId11"/>
    <p:sldLayoutId id="2147483659" r:id="rId12"/>
    <p:sldLayoutId id="2147483654" r:id="rId13"/>
    <p:sldLayoutId id="2147483655" r:id="rId14"/>
    <p:sldLayoutId id="2147483662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EB42F-AA4E-4E3B-AB8A-852D3A6E8F84}" type="datetime2">
              <a:rPr lang="da-DK" smtClean="0">
                <a:solidFill>
                  <a:srgbClr val="FFFFFF"/>
                </a:solidFill>
              </a:rPr>
              <a:pPr/>
              <a:t>15. april 2016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EB42F-AA4E-4E3B-AB8A-852D3A6E8F84}" type="datetime2">
              <a:rPr lang="da-DK" smtClean="0">
                <a:solidFill>
                  <a:srgbClr val="FFFFFF"/>
                </a:solidFill>
              </a:rPr>
              <a:pPr/>
              <a:t>15. april 2016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EB42F-AA4E-4E3B-AB8A-852D3A6E8F84}" type="datetime2">
              <a:rPr lang="da-DK" smtClean="0">
                <a:solidFill>
                  <a:srgbClr val="FFFFFF"/>
                </a:solidFill>
              </a:rPr>
              <a:pPr/>
              <a:t>15. april 2016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EB42F-AA4E-4E3B-AB8A-852D3A6E8F84}" type="datetime2">
              <a:rPr lang="da-DK" smtClean="0">
                <a:solidFill>
                  <a:srgbClr val="FFFFFF"/>
                </a:solidFill>
              </a:rPr>
              <a:pPr/>
              <a:t>15. april 2016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EB42F-AA4E-4E3B-AB8A-852D3A6E8F84}" type="datetime2">
              <a:rPr lang="da-DK" smtClean="0">
                <a:solidFill>
                  <a:srgbClr val="FFFFFF"/>
                </a:solidFill>
              </a:rPr>
              <a:pPr/>
              <a:t>15. april 2016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EB42F-AA4E-4E3B-AB8A-852D3A6E8F84}" type="datetime2">
              <a:rPr lang="da-DK" smtClean="0">
                <a:solidFill>
                  <a:srgbClr val="FFFFFF"/>
                </a:solidFill>
              </a:rPr>
              <a:pPr/>
              <a:t>15. april 2016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EB42F-AA4E-4E3B-AB8A-852D3A6E8F84}" type="datetime2">
              <a:rPr lang="da-DK" smtClean="0">
                <a:solidFill>
                  <a:srgbClr val="FFFFFF"/>
                </a:solidFill>
              </a:rPr>
              <a:pPr/>
              <a:t>15. april 2016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EB42F-AA4E-4E3B-AB8A-852D3A6E8F84}" type="datetime2">
              <a:rPr lang="da-DK" smtClean="0">
                <a:solidFill>
                  <a:srgbClr val="FFFFFF"/>
                </a:solidFill>
              </a:rPr>
              <a:pPr/>
              <a:t>15. april 2016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EB42F-AA4E-4E3B-AB8A-852D3A6E8F84}" type="datetime2">
              <a:rPr lang="da-DK" smtClean="0">
                <a:solidFill>
                  <a:srgbClr val="FFFFFF"/>
                </a:solidFill>
              </a:rPr>
              <a:pPr/>
              <a:t>15. april 2016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EB42F-AA4E-4E3B-AB8A-852D3A6E8F84}" type="datetime2">
              <a:rPr lang="da-DK" smtClean="0">
                <a:solidFill>
                  <a:srgbClr val="FFFFFF"/>
                </a:solidFill>
              </a:rPr>
              <a:pPr/>
              <a:t>15. april 2016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A75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92168"/>
            <a:ext cx="8243888" cy="7561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4022"/>
            <a:ext cx="8243887" cy="3887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837" y="432000"/>
            <a:ext cx="360000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dministrator\Desktop\SKI\work\logo pos30x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2" y="6062482"/>
            <a:ext cx="1093787" cy="4810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3" y="432000"/>
            <a:ext cx="1730355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EB42F-AA4E-4E3B-AB8A-852D3A6E8F84}" type="datetime2">
              <a:rPr lang="da-DK" smtClean="0">
                <a:solidFill>
                  <a:srgbClr val="FFFFFF"/>
                </a:solidFill>
              </a:rPr>
              <a:pPr/>
              <a:t>15. april 2016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7271" y="432000"/>
            <a:ext cx="5367412" cy="19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855397" rtl="0" eaLnBrk="1" latinLnBrk="0" hangingPunct="1">
        <a:lnSpc>
          <a:spcPts val="26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9288" indent="-169288" algn="l" defTabSz="855397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9573" indent="-169288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0311" indent="-168383" algn="l" defTabSz="855397" rtl="0" eaLnBrk="1" latinLnBrk="0" hangingPunct="1">
        <a:lnSpc>
          <a:spcPct val="100000"/>
        </a:lnSpc>
        <a:spcBef>
          <a:spcPts val="250"/>
        </a:spcBef>
        <a:buClr>
          <a:schemeClr val="accent4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268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52236" indent="-168383" algn="l" defTabSz="855397" rtl="0" eaLnBrk="1" latinLnBrk="0" hangingPunct="1">
        <a:lnSpc>
          <a:spcPct val="100000"/>
        </a:lnSpc>
        <a:spcBef>
          <a:spcPts val="200"/>
        </a:spcBef>
        <a:buClr>
          <a:schemeClr val="accent4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52334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029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721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437" indent="-213850" algn="l" defTabSz="855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0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9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98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86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87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90" algn="l" defTabSz="855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63" r="1116" b="3688"/>
          <a:stretch/>
        </p:blipFill>
        <p:spPr bwMode="auto">
          <a:xfrm>
            <a:off x="3995936" y="980728"/>
            <a:ext cx="4608512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575556" y="1052736"/>
            <a:ext cx="252028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solidFill>
                  <a:srgbClr val="C00000"/>
                </a:solidFill>
              </a:rPr>
              <a:t>Velkommen</a:t>
            </a:r>
            <a:br>
              <a:rPr lang="da-DK" sz="3200" dirty="0" smtClean="0">
                <a:solidFill>
                  <a:srgbClr val="C00000"/>
                </a:solidFill>
              </a:rPr>
            </a:br>
            <a:r>
              <a:rPr lang="da-DK" sz="3200" dirty="0" smtClean="0">
                <a:solidFill>
                  <a:srgbClr val="C00000"/>
                </a:solidFill>
              </a:rPr>
              <a:t> </a:t>
            </a:r>
            <a:r>
              <a:rPr lang="da-DK" dirty="0" smtClean="0">
                <a:solidFill>
                  <a:srgbClr val="C00000"/>
                </a:solidFill>
              </a:rPr>
              <a:t/>
            </a:r>
            <a:br>
              <a:rPr lang="da-DK" dirty="0" smtClean="0">
                <a:solidFill>
                  <a:srgbClr val="C00000"/>
                </a:solidFill>
              </a:rPr>
            </a:br>
            <a:r>
              <a:rPr lang="da-DK" sz="2400" dirty="0" smtClean="0">
                <a:solidFill>
                  <a:srgbClr val="C00000"/>
                </a:solidFill>
              </a:rPr>
              <a:t>Konference om effektive indkøb på de selvejende institutioner</a:t>
            </a:r>
            <a:r>
              <a:rPr lang="da-DK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a-DK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a-DK" sz="900" dirty="0" smtClean="0">
                <a:solidFill>
                  <a:schemeClr val="tx2">
                    <a:lumMod val="75000"/>
                  </a:schemeClr>
                </a:solidFill>
              </a:rPr>
              <a:t>7. april 2016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251520" y="4509120"/>
            <a:ext cx="48245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solidFill>
                  <a:schemeClr val="tx2">
                    <a:lumMod val="75000"/>
                  </a:schemeClr>
                </a:solidFill>
              </a:rPr>
              <a:t>Partnerskabet  for effektive indkøb på de selvejende institutioner:</a:t>
            </a:r>
          </a:p>
          <a:p>
            <a:endParaRPr lang="da-DK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chemeClr val="tx2">
                    <a:lumMod val="75000"/>
                  </a:schemeClr>
                </a:solidFill>
              </a:rPr>
              <a:t>Ministeriet for Børn, Undervisning og Ligestilling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chemeClr val="tx2">
                    <a:lumMod val="75000"/>
                  </a:schemeClr>
                </a:solidFill>
              </a:rPr>
              <a:t>Uddannelses- og Forskningsministeriet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chemeClr val="tx2">
                    <a:lumMod val="75000"/>
                  </a:schemeClr>
                </a:solidFill>
              </a:rPr>
              <a:t>SKI </a:t>
            </a:r>
          </a:p>
          <a:p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467544" y="5949280"/>
            <a:ext cx="13681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sp>
        <p:nvSpPr>
          <p:cNvPr id="8" name="Rektangel 7"/>
          <p:cNvSpPr/>
          <p:nvPr/>
        </p:nvSpPr>
        <p:spPr>
          <a:xfrm>
            <a:off x="332663" y="5875531"/>
            <a:ext cx="1503033" cy="865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9455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76986"/>
              </p:ext>
            </p:extLst>
          </p:nvPr>
        </p:nvGraphicFramePr>
        <p:xfrm>
          <a:off x="0" y="0"/>
          <a:ext cx="9252520" cy="6827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355"/>
                <a:gridCol w="8124165"/>
              </a:tblGrid>
              <a:tr h="474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Dagens program: Konference</a:t>
                      </a:r>
                      <a:r>
                        <a:rPr lang="da-DK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om effektive indkøb </a:t>
                      </a:r>
                    </a:p>
                  </a:txBody>
                  <a:tcPr marL="68580" marR="68580" marT="0" marB="0"/>
                </a:tc>
              </a:tr>
              <a:tr h="48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09.15 – 09.30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8C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dirty="0">
                          <a:effectLst/>
                        </a:rPr>
                        <a:t>Morgenmad og </a:t>
                      </a:r>
                      <a:r>
                        <a:rPr lang="da-DK" sz="1100" dirty="0" smtClean="0">
                          <a:effectLst/>
                        </a:rPr>
                        <a:t>registrering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74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09.30 – 09.40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8C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1" dirty="0">
                          <a:effectLst/>
                        </a:rPr>
                        <a:t>Velkomst og introduktion </a:t>
                      </a:r>
                      <a:r>
                        <a:rPr lang="da-DK" sz="1100" dirty="0">
                          <a:effectLst/>
                        </a:rPr>
                        <a:t/>
                      </a:r>
                      <a:br>
                        <a:rPr lang="da-DK" sz="1100" dirty="0">
                          <a:effectLst/>
                        </a:rPr>
                      </a:br>
                      <a:r>
                        <a:rPr lang="da-DK" sz="1100" dirty="0">
                          <a:effectLst/>
                        </a:rPr>
                        <a:t>v/ Partnerskabet for effektive indkøb på de selvejende </a:t>
                      </a:r>
                      <a:r>
                        <a:rPr lang="da-DK" sz="1100" dirty="0" smtClean="0">
                          <a:effectLst/>
                        </a:rPr>
                        <a:t>institutioner ,</a:t>
                      </a:r>
                      <a:r>
                        <a:rPr lang="da-DK" sz="1100" baseline="0" dirty="0" smtClean="0">
                          <a:effectLst/>
                        </a:rPr>
                        <a:t> </a:t>
                      </a:r>
                      <a:r>
                        <a:rPr lang="da-DK" sz="1100" dirty="0" smtClean="0">
                          <a:effectLst/>
                        </a:rPr>
                        <a:t>formand</a:t>
                      </a:r>
                      <a:r>
                        <a:rPr lang="da-DK" sz="1100" baseline="0" dirty="0" smtClean="0">
                          <a:effectLst/>
                        </a:rPr>
                        <a:t> for Rådgivningsgruppen, </a:t>
                      </a:r>
                      <a:r>
                        <a:rPr lang="da-DK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Claus Engsted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8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09.40 – </a:t>
                      </a: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10.30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8C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1" dirty="0">
                          <a:effectLst/>
                        </a:rPr>
                        <a:t>Hvorfor er et effektivt indkøb så vigtigt</a:t>
                      </a:r>
                      <a:r>
                        <a:rPr lang="da-DK" sz="1100" dirty="0">
                          <a:effectLst/>
                        </a:rPr>
                        <a:t>? </a:t>
                      </a:r>
                      <a:br>
                        <a:rPr lang="da-DK" sz="1100" dirty="0">
                          <a:effectLst/>
                        </a:rPr>
                      </a:br>
                      <a:r>
                        <a:rPr lang="da-DK" sz="1100" dirty="0">
                          <a:effectLst/>
                        </a:rPr>
                        <a:t>v/ kontorchef i Ministeriet for Børn, Undervisning og Ligestilling, </a:t>
                      </a: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Martin </a:t>
                      </a:r>
                      <a:r>
                        <a:rPr lang="da-DK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Larsen</a:t>
                      </a:r>
                      <a:endParaRPr lang="da-DK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4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10.30 </a:t>
                      </a: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– 11.00</a:t>
                      </a: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8CB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effectLst/>
                        </a:rPr>
                        <a:t>Hvordan kan centrale rammeaftaler skabe værdi for institutionerne</a:t>
                      </a:r>
                      <a:r>
                        <a:rPr lang="da-DK" sz="1100" dirty="0" smtClean="0">
                          <a:effectLst/>
                        </a:rPr>
                        <a:t>? </a:t>
                      </a:r>
                      <a:br>
                        <a:rPr lang="da-DK" sz="1100" dirty="0" smtClean="0">
                          <a:effectLst/>
                        </a:rPr>
                      </a:br>
                      <a:r>
                        <a:rPr lang="da-DK" sz="1100" dirty="0" smtClean="0">
                          <a:effectLst/>
                        </a:rPr>
                        <a:t>v/ adm. direktør i SKI, </a:t>
                      </a:r>
                      <a:r>
                        <a:rPr lang="da-DK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Signe Lynggaard Madsen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11.00 </a:t>
                      </a: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11.15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8CB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 smtClean="0">
                          <a:effectLst/>
                        </a:rPr>
                        <a:t>Pause</a:t>
                      </a:r>
                      <a:endParaRPr lang="da-D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33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11.15 </a:t>
                      </a: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12.15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8C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dirty="0" smtClean="0">
                          <a:effectLst/>
                        </a:rPr>
                        <a:t>Værktøjskassen 1. del: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da-DK" sz="1100" b="1" dirty="0" smtClean="0">
                          <a:effectLst/>
                        </a:rPr>
                        <a:t>Gode råd til indkøb på institutioner uden egen indløbsorganisation</a:t>
                      </a:r>
                      <a:r>
                        <a:rPr lang="da-DK" sz="1100" dirty="0" smtClean="0">
                          <a:effectLst/>
                        </a:rPr>
                        <a:t>. </a:t>
                      </a:r>
                      <a:br>
                        <a:rPr lang="da-DK" sz="1100" dirty="0" smtClean="0">
                          <a:effectLst/>
                        </a:rPr>
                      </a:br>
                      <a:r>
                        <a:rPr lang="da-DK" sz="1100" dirty="0" smtClean="0">
                          <a:effectLst/>
                        </a:rPr>
                        <a:t>v/ økonomidirektør,</a:t>
                      </a:r>
                      <a:r>
                        <a:rPr lang="da-DK" sz="1100" baseline="0" dirty="0" smtClean="0">
                          <a:effectLst/>
                        </a:rPr>
                        <a:t> </a:t>
                      </a:r>
                      <a:r>
                        <a:rPr lang="da-DK" sz="1100" dirty="0" smtClean="0">
                          <a:effectLst/>
                        </a:rPr>
                        <a:t> </a:t>
                      </a:r>
                      <a:r>
                        <a:rPr lang="da-DK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Henrik Dyrehave Rasmussen</a:t>
                      </a: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da-DK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a-DK" sz="1100" b="0" dirty="0" smtClean="0">
                          <a:effectLst/>
                        </a:rPr>
                        <a:t>CELF (Center for Erhvervsrettede uddannelser Lolland Falster)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effectLst/>
                        </a:rPr>
                        <a:t>Kontraktstyring og ledelsesinformation</a:t>
                      </a:r>
                      <a:r>
                        <a:rPr lang="da-DK" sz="1100" dirty="0" smtClean="0">
                          <a:effectLst/>
                        </a:rPr>
                        <a:t>. </a:t>
                      </a:r>
                      <a:br>
                        <a:rPr lang="da-DK" sz="1100" dirty="0" smtClean="0">
                          <a:effectLst/>
                        </a:rPr>
                      </a:br>
                      <a:r>
                        <a:rPr lang="da-DK" sz="1100" dirty="0" smtClean="0">
                          <a:effectLst/>
                        </a:rPr>
                        <a:t>v/ indkøbs- og regnskabschef,  </a:t>
                      </a:r>
                      <a:r>
                        <a:rPr lang="da-DK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Ib Thyge Christensen</a:t>
                      </a:r>
                      <a:r>
                        <a:rPr lang="da-DK" sz="1100" b="0" dirty="0" smtClean="0">
                          <a:effectLst/>
                        </a:rPr>
                        <a:t>,</a:t>
                      </a:r>
                      <a:r>
                        <a:rPr lang="da-DK" sz="1100" dirty="0" smtClean="0">
                          <a:effectLst/>
                        </a:rPr>
                        <a:t> Professionshøjskolen UCC</a:t>
                      </a:r>
                      <a:endParaRPr lang="da-DK" sz="11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12.15 – 13.00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8C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Frokost og netværk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937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13.00 </a:t>
                      </a: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14.00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8C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dirty="0">
                          <a:effectLst/>
                        </a:rPr>
                        <a:t>Værktøjskassen 2. del: </a:t>
                      </a:r>
                      <a:endParaRPr lang="da-DK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1" dirty="0" smtClean="0">
                          <a:effectLst/>
                        </a:rPr>
                        <a:t>Indkøb under tærskelværdierne efter den nye udbudslov</a:t>
                      </a:r>
                      <a:r>
                        <a:rPr lang="da-DK" sz="1100" dirty="0" smtClean="0">
                          <a:effectLst/>
                        </a:rPr>
                        <a:t>. v/ udbudsjurist, </a:t>
                      </a:r>
                      <a:r>
                        <a:rPr lang="da-DK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Michael Hamer</a:t>
                      </a:r>
                      <a:r>
                        <a:rPr lang="da-DK" sz="1100" dirty="0" smtClean="0">
                          <a:effectLst/>
                        </a:rPr>
                        <a:t>, SKI</a:t>
                      </a:r>
                    </a:p>
                    <a:p>
                      <a:pPr marL="111125" indent="-111125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1" dirty="0" smtClean="0">
                          <a:effectLst/>
                        </a:rPr>
                        <a:t>Skabeloner til tilbudsindhentning og udbud</a:t>
                      </a:r>
                      <a:r>
                        <a:rPr lang="da-DK" sz="1100" dirty="0" smtClean="0">
                          <a:effectLst/>
                        </a:rPr>
                        <a:t>.  v/ indkøbschef,  </a:t>
                      </a:r>
                      <a:r>
                        <a:rPr lang="da-DK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Gerly Rimmer</a:t>
                      </a:r>
                      <a:r>
                        <a:rPr lang="da-DK" sz="1100" dirty="0" smtClean="0">
                          <a:effectLst/>
                        </a:rPr>
                        <a:t>, Professionshøjskolen VIA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14.00 </a:t>
                      </a: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14.10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8C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dirty="0">
                          <a:effectLst/>
                        </a:rPr>
                        <a:t>Frokost og netværk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74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14.10 </a:t>
                      </a: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da-DK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14.45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8C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dirty="0">
                          <a:effectLst/>
                        </a:rPr>
                        <a:t>Værktøjskassen 3. del: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a-DK" sz="1100" b="1" dirty="0" smtClean="0">
                          <a:effectLst/>
                        </a:rPr>
                        <a:t> Hvordan får man mest ud af sine kontrakter og aftaler</a:t>
                      </a:r>
                      <a:r>
                        <a:rPr lang="da-DK" sz="1100" dirty="0" smtClean="0">
                          <a:effectLst/>
                        </a:rPr>
                        <a:t>? Erfaringer fra EUC Sjælland.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a-DK" sz="1100" dirty="0" smtClean="0">
                          <a:effectLst/>
                        </a:rPr>
                        <a:t> v/ indkøbskoordinator ved EUC Sjælland </a:t>
                      </a:r>
                      <a:r>
                        <a:rPr lang="da-DK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Tina </a:t>
                      </a:r>
                      <a:r>
                        <a:rPr lang="da-DK" sz="11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Karsberg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14.45 – 15.00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8C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a-DK" sz="1100" dirty="0">
                          <a:effectLst/>
                        </a:rPr>
                        <a:t>Afrunding og tak for i dag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867109" y="1751826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rgbClr val="004A6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rgbClr val="004A6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43888" cy="540114"/>
          </a:xfrm>
        </p:spPr>
        <p:txBody>
          <a:bodyPr>
            <a:normAutofit/>
          </a:bodyPr>
          <a:lstStyle/>
          <a:p>
            <a:r>
              <a:rPr lang="da-DK" sz="1400" dirty="0" smtClean="0"/>
              <a:t>Partnerskabet for effektive indkøb på de selvejende institutioner</a:t>
            </a:r>
            <a:endParaRPr lang="da-DK" sz="1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8313" y="1844824"/>
            <a:ext cx="4607744" cy="41765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da-DK" sz="1200" b="1" dirty="0" smtClean="0"/>
              <a:t>Partnerskabet er et samarbejde mellem</a:t>
            </a:r>
            <a:r>
              <a:rPr lang="da-DK" sz="1200" dirty="0" smtClean="0"/>
              <a:t>:</a:t>
            </a:r>
            <a:endParaRPr lang="da-DK" sz="1200" dirty="0"/>
          </a:p>
          <a:p>
            <a:pPr marL="361950" lvl="1" indent="-180975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dirty="0" smtClean="0"/>
              <a:t>Ministeriet for Børn, Undervisning og Ligestilling (MBUL)</a:t>
            </a:r>
            <a:endParaRPr lang="da-DK" sz="1200" dirty="0"/>
          </a:p>
          <a:p>
            <a:pPr marL="361950" lvl="1" indent="-180975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dirty="0" smtClean="0"/>
              <a:t>Uddannelses- og Forskningsministeriet (UFM)</a:t>
            </a:r>
            <a:endParaRPr lang="da-DK" sz="1200" dirty="0"/>
          </a:p>
          <a:p>
            <a:pPr marL="361950" lvl="1" indent="-180975">
              <a:spcBef>
                <a:spcPts val="0"/>
              </a:spcBef>
              <a:defRPr/>
            </a:pPr>
            <a:r>
              <a:rPr lang="da-DK" sz="1200" dirty="0"/>
              <a:t>SKI </a:t>
            </a:r>
            <a:r>
              <a:rPr lang="da-DK" sz="1200" dirty="0" smtClean="0"/>
              <a:t>(Staten og Kommunernes Indkøbsservice)</a:t>
            </a:r>
          </a:p>
          <a:p>
            <a:pPr marL="420266" lvl="1" indent="0">
              <a:spcBef>
                <a:spcPts val="0"/>
              </a:spcBef>
              <a:buNone/>
              <a:defRPr/>
            </a:pPr>
            <a:endParaRPr lang="da-DK" sz="1200" dirty="0" smtClean="0"/>
          </a:p>
          <a:p>
            <a:pPr marL="420266" lvl="1" indent="0">
              <a:spcBef>
                <a:spcPts val="0"/>
              </a:spcBef>
              <a:buNone/>
              <a:defRPr/>
            </a:pPr>
            <a:endParaRPr lang="da-DK" sz="12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a-DK" sz="1200" b="1" dirty="0" smtClean="0"/>
              <a:t>Partnerskabets </a:t>
            </a:r>
            <a:r>
              <a:rPr lang="da-DK" sz="1200" b="1" dirty="0"/>
              <a:t>formål er</a:t>
            </a:r>
            <a:r>
              <a:rPr lang="da-DK" sz="1200" dirty="0"/>
              <a:t>:</a:t>
            </a:r>
          </a:p>
          <a:p>
            <a:pPr marL="361950" lvl="1" indent="-180975">
              <a:spcBef>
                <a:spcPts val="0"/>
              </a:spcBef>
              <a:defRPr/>
            </a:pPr>
            <a:r>
              <a:rPr lang="da-DK" sz="1200" dirty="0" smtClean="0"/>
              <a:t>At </a:t>
            </a:r>
            <a:r>
              <a:rPr lang="da-DK" sz="1200" dirty="0"/>
              <a:t>understøtte effektive indkøb på de selvejende </a:t>
            </a:r>
            <a:endParaRPr lang="da-DK" sz="1200" dirty="0" smtClean="0"/>
          </a:p>
          <a:p>
            <a:pPr marL="361950" lvl="1" indent="0">
              <a:spcBef>
                <a:spcPts val="0"/>
              </a:spcBef>
              <a:buNone/>
              <a:defRPr/>
            </a:pPr>
            <a:r>
              <a:rPr lang="da-DK" sz="1200" dirty="0" smtClean="0"/>
              <a:t>institutioner gennem </a:t>
            </a:r>
            <a:r>
              <a:rPr lang="da-DK" sz="1200" dirty="0"/>
              <a:t>videndeling,  erfaringsudveksling </a:t>
            </a:r>
            <a:endParaRPr lang="da-DK" sz="1200" dirty="0" smtClean="0"/>
          </a:p>
          <a:p>
            <a:pPr marL="361950" lvl="1" indent="0">
              <a:spcBef>
                <a:spcPts val="0"/>
              </a:spcBef>
              <a:buNone/>
              <a:defRPr/>
            </a:pPr>
            <a:r>
              <a:rPr lang="da-DK" sz="1200" dirty="0" smtClean="0"/>
              <a:t>og </a:t>
            </a:r>
            <a:r>
              <a:rPr lang="da-DK" sz="1200" dirty="0"/>
              <a:t>formidling af gode indkøbsaftaler</a:t>
            </a:r>
            <a:r>
              <a:rPr lang="da-DK" sz="1200" dirty="0" smtClean="0"/>
              <a:t>.</a:t>
            </a:r>
          </a:p>
          <a:p>
            <a:pPr marL="669761" lvl="1" indent="-249495">
              <a:spcBef>
                <a:spcPts val="600"/>
              </a:spcBef>
              <a:spcAft>
                <a:spcPts val="600"/>
              </a:spcAft>
              <a:defRPr/>
            </a:pPr>
            <a:endParaRPr lang="da-DK" sz="1200" dirty="0" smtClean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a-DK" sz="1200" b="1" dirty="0" smtClean="0"/>
              <a:t>Rådgivningsgruppen</a:t>
            </a:r>
            <a:r>
              <a:rPr lang="da-DK" sz="1200" dirty="0" smtClean="0"/>
              <a:t>:</a:t>
            </a:r>
          </a:p>
          <a:p>
            <a:pPr marL="361950" lvl="2" indent="-180975">
              <a:spcBef>
                <a:spcPts val="300"/>
              </a:spcBef>
              <a:spcAft>
                <a:spcPts val="600"/>
              </a:spcAft>
              <a:defRPr/>
            </a:pPr>
            <a:r>
              <a:rPr lang="da-DK" sz="1200" dirty="0" smtClean="0"/>
              <a:t>En styregruppen leder </a:t>
            </a:r>
            <a:r>
              <a:rPr lang="da-DK" sz="1200" dirty="0"/>
              <a:t>arbejdet med at omsætte </a:t>
            </a:r>
            <a:r>
              <a:rPr lang="da-DK" sz="1200" dirty="0" smtClean="0"/>
              <a:t>partnerskabets formål i </a:t>
            </a:r>
            <a:r>
              <a:rPr lang="da-DK" sz="1200" dirty="0"/>
              <a:t>konkrete </a:t>
            </a:r>
            <a:r>
              <a:rPr lang="da-DK" sz="1200" dirty="0" smtClean="0"/>
              <a:t>aktiviteter for institutionerne (konferencer, </a:t>
            </a:r>
            <a:r>
              <a:rPr lang="da-DK" sz="1200" dirty="0" err="1" smtClean="0"/>
              <a:t>info-møder</a:t>
            </a:r>
            <a:r>
              <a:rPr lang="da-DK" sz="1200" dirty="0"/>
              <a:t> </a:t>
            </a:r>
            <a:r>
              <a:rPr lang="da-DK" sz="1200" dirty="0" smtClean="0"/>
              <a:t>m.m.)</a:t>
            </a:r>
            <a:endParaRPr lang="da-DK" sz="1200" dirty="0"/>
          </a:p>
          <a:p>
            <a:pPr marL="361950" lvl="1" indent="-180975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dirty="0" smtClean="0"/>
              <a:t>12 institutionsrepræsentanter udpeget </a:t>
            </a:r>
            <a:r>
              <a:rPr lang="da-DK" sz="1200" dirty="0"/>
              <a:t>af at </a:t>
            </a:r>
            <a:r>
              <a:rPr lang="da-DK" sz="1200" dirty="0" smtClean="0"/>
              <a:t>lederforeningerne.</a:t>
            </a:r>
            <a:endParaRPr lang="da-DK" sz="1200" dirty="0"/>
          </a:p>
          <a:p>
            <a:pPr marL="669761" lvl="1" indent="-249495">
              <a:spcBef>
                <a:spcPts val="600"/>
              </a:spcBef>
              <a:spcAft>
                <a:spcPts val="600"/>
              </a:spcAft>
              <a:defRPr/>
            </a:pPr>
            <a:endParaRPr lang="da-DK" sz="2300" dirty="0"/>
          </a:p>
          <a:p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23528" y="6021288"/>
            <a:ext cx="16561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pic>
        <p:nvPicPr>
          <p:cNvPr id="6" name="Billed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3668"/>
            <a:ext cx="4041140" cy="382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32047"/>
            <a:ext cx="8568952" cy="453650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da-DK" sz="1300" dirty="0" smtClean="0">
                <a:solidFill>
                  <a:srgbClr val="C00000"/>
                </a:solidFill>
                <a:sym typeface="Wingdings 3"/>
              </a:rPr>
              <a:t></a:t>
            </a:r>
            <a:r>
              <a:rPr lang="da-DK" sz="1300" dirty="0" smtClean="0">
                <a:sym typeface="Wingdings 3"/>
              </a:rPr>
              <a:t> </a:t>
            </a:r>
            <a:r>
              <a:rPr lang="da-DK" sz="1200" b="0" dirty="0" smtClean="0"/>
              <a:t>Claus </a:t>
            </a:r>
            <a:r>
              <a:rPr lang="da-DK" sz="1200" b="0" dirty="0"/>
              <a:t>Engsted, økonomi- og administrationschef, Randers Social og sundhedsskole (formand, udpeget af</a:t>
            </a:r>
            <a:r>
              <a:rPr lang="da-DK" sz="1200" dirty="0"/>
              <a:t> </a:t>
            </a:r>
            <a:r>
              <a:rPr lang="da-DK" sz="1200" dirty="0">
                <a:solidFill>
                  <a:srgbClr val="00B050"/>
                </a:solidFill>
              </a:rPr>
              <a:t>Danske SOSU-Skoler</a:t>
            </a:r>
            <a:r>
              <a:rPr lang="da-DK" sz="1200" b="0" dirty="0"/>
              <a:t>) </a:t>
            </a:r>
            <a:r>
              <a:rPr lang="da-DK" sz="1200" b="0" dirty="0" smtClean="0"/>
              <a:t/>
            </a:r>
            <a:br>
              <a:rPr lang="da-DK" sz="1200" b="0" dirty="0" smtClean="0"/>
            </a:br>
            <a:r>
              <a:rPr lang="da-DK" sz="1200" dirty="0">
                <a:solidFill>
                  <a:srgbClr val="C00000"/>
                </a:solidFill>
                <a:sym typeface="Wingdings 3"/>
              </a:rPr>
              <a:t>  </a:t>
            </a:r>
            <a:r>
              <a:rPr lang="da-DK" sz="1200" b="0" dirty="0"/>
              <a:t>Line Møller Grosen, konsulent, Danske SOSU-Skoler (udpeget af </a:t>
            </a:r>
            <a:r>
              <a:rPr lang="da-DK" sz="1200" dirty="0">
                <a:solidFill>
                  <a:srgbClr val="00B050"/>
                </a:solidFill>
              </a:rPr>
              <a:t>Danske SOSU-Skoler</a:t>
            </a:r>
            <a:r>
              <a:rPr lang="da-DK" sz="1200" b="0" dirty="0"/>
              <a:t>)</a:t>
            </a:r>
            <a:br>
              <a:rPr lang="da-DK" sz="1200" b="0" dirty="0"/>
            </a:br>
            <a:r>
              <a:rPr lang="da-DK" sz="1200" dirty="0">
                <a:solidFill>
                  <a:srgbClr val="C00000"/>
                </a:solidFill>
                <a:sym typeface="Wingdings 3"/>
              </a:rPr>
              <a:t> </a:t>
            </a:r>
            <a:r>
              <a:rPr lang="da-DK" sz="1200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da-DK" sz="1200" b="0" dirty="0" smtClean="0"/>
              <a:t>Ib </a:t>
            </a:r>
            <a:r>
              <a:rPr lang="da-DK" sz="1200" b="0" dirty="0"/>
              <a:t>Thyge Christensen, indkøbs- og regnskabschef, UC Capital (næstformand, udpeget af </a:t>
            </a:r>
            <a:r>
              <a:rPr lang="da-DK" sz="1200" dirty="0">
                <a:solidFill>
                  <a:srgbClr val="3399FF"/>
                </a:solidFill>
              </a:rPr>
              <a:t>Professionshøjskolernes Rektorkollegium</a:t>
            </a:r>
            <a:r>
              <a:rPr lang="da-DK" sz="1200" b="0" dirty="0"/>
              <a:t>)</a:t>
            </a:r>
            <a:br>
              <a:rPr lang="da-DK" sz="1200" b="0" dirty="0"/>
            </a:br>
            <a:r>
              <a:rPr lang="da-DK" sz="1200" dirty="0">
                <a:solidFill>
                  <a:srgbClr val="C00000"/>
                </a:solidFill>
                <a:sym typeface="Wingdings 3"/>
              </a:rPr>
              <a:t> </a:t>
            </a:r>
            <a:r>
              <a:rPr lang="da-DK" sz="1200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da-DK" sz="1200" b="0" dirty="0" smtClean="0"/>
              <a:t>Gerly </a:t>
            </a:r>
            <a:r>
              <a:rPr lang="da-DK" sz="1200" b="0" dirty="0"/>
              <a:t>Rimmer, indkøbschef, VIA UC (udpeget af </a:t>
            </a:r>
            <a:r>
              <a:rPr lang="da-DK" sz="1200" dirty="0">
                <a:solidFill>
                  <a:srgbClr val="3399FF"/>
                </a:solidFill>
              </a:rPr>
              <a:t>Professionshøjskolernes Rektorkollegium</a:t>
            </a:r>
            <a:r>
              <a:rPr lang="da-DK" sz="1200" b="0" dirty="0"/>
              <a:t>) </a:t>
            </a:r>
            <a:br>
              <a:rPr lang="da-DK" sz="1200" b="0" dirty="0"/>
            </a:br>
            <a:r>
              <a:rPr lang="da-DK" sz="1200" dirty="0" smtClean="0">
                <a:solidFill>
                  <a:srgbClr val="C00000"/>
                </a:solidFill>
                <a:sym typeface="Wingdings 3"/>
              </a:rPr>
              <a:t>  </a:t>
            </a:r>
            <a:r>
              <a:rPr lang="da-DK" sz="1200" b="0" dirty="0" smtClean="0"/>
              <a:t>Tina </a:t>
            </a:r>
            <a:r>
              <a:rPr lang="da-DK" sz="1200" b="0" dirty="0" err="1"/>
              <a:t>Karsberg</a:t>
            </a:r>
            <a:r>
              <a:rPr lang="da-DK" sz="1200" b="0" dirty="0"/>
              <a:t> Nygaard, indkøbskoordinator, EUC Sjælland (udpeget af </a:t>
            </a:r>
            <a:r>
              <a:rPr lang="da-DK" sz="1200" dirty="0">
                <a:solidFill>
                  <a:schemeClr val="accent4">
                    <a:lumMod val="75000"/>
                  </a:schemeClr>
                </a:solidFill>
              </a:rPr>
              <a:t>Danske Erhvervsskoler</a:t>
            </a:r>
            <a:r>
              <a:rPr lang="da-DK" sz="1200" b="0" dirty="0"/>
              <a:t>)</a:t>
            </a:r>
            <a:br>
              <a:rPr lang="da-DK" sz="1200" b="0" dirty="0"/>
            </a:br>
            <a:r>
              <a:rPr lang="da-DK" sz="1200" dirty="0" smtClean="0">
                <a:solidFill>
                  <a:srgbClr val="C00000"/>
                </a:solidFill>
                <a:sym typeface="Wingdings 3"/>
              </a:rPr>
              <a:t>  </a:t>
            </a:r>
            <a:r>
              <a:rPr lang="da-DK" sz="1200" b="0" dirty="0" smtClean="0"/>
              <a:t>Anne </a:t>
            </a:r>
            <a:r>
              <a:rPr lang="da-DK" sz="1200" b="0" dirty="0"/>
              <a:t>With-Knudsen, </a:t>
            </a:r>
            <a:r>
              <a:rPr lang="da-DK" sz="1200" b="0" dirty="0" smtClean="0"/>
              <a:t>økonomikonsulent</a:t>
            </a:r>
            <a:r>
              <a:rPr lang="da-DK" sz="1200" b="0" dirty="0"/>
              <a:t>, Danske Erhvervsskoler (udpeget af </a:t>
            </a:r>
            <a:r>
              <a:rPr lang="da-DK" sz="1200" dirty="0">
                <a:solidFill>
                  <a:schemeClr val="accent4">
                    <a:lumMod val="75000"/>
                  </a:schemeClr>
                </a:solidFill>
              </a:rPr>
              <a:t>Danske Erhvervsskoler</a:t>
            </a:r>
            <a:r>
              <a:rPr lang="da-DK" sz="1200" b="0" dirty="0"/>
              <a:t>)</a:t>
            </a:r>
            <a:br>
              <a:rPr lang="da-DK" sz="1200" b="0" dirty="0"/>
            </a:br>
            <a:r>
              <a:rPr lang="da-DK" sz="1200" dirty="0">
                <a:solidFill>
                  <a:srgbClr val="C00000"/>
                </a:solidFill>
                <a:sym typeface="Wingdings 3"/>
              </a:rPr>
              <a:t> </a:t>
            </a:r>
            <a:r>
              <a:rPr lang="da-DK" sz="1200" b="0" dirty="0" smtClean="0"/>
              <a:t>Henrik </a:t>
            </a:r>
            <a:r>
              <a:rPr lang="da-DK" sz="1200" b="0" dirty="0"/>
              <a:t>D. Rasmussen, økonomi- og ressourcedirektør, CELF, (udpeget af </a:t>
            </a:r>
            <a:r>
              <a:rPr lang="da-DK" sz="1200" dirty="0">
                <a:solidFill>
                  <a:schemeClr val="accent4">
                    <a:lumMod val="75000"/>
                  </a:schemeClr>
                </a:solidFill>
              </a:rPr>
              <a:t>Danske Erhvervsskoler</a:t>
            </a:r>
            <a:r>
              <a:rPr lang="da-DK" sz="1200" b="0" dirty="0"/>
              <a:t>)</a:t>
            </a:r>
            <a:br>
              <a:rPr lang="da-DK" sz="1200" b="0" dirty="0"/>
            </a:br>
            <a:r>
              <a:rPr lang="da-DK" sz="1200" dirty="0">
                <a:solidFill>
                  <a:srgbClr val="C00000"/>
                </a:solidFill>
                <a:sym typeface="Wingdings 3"/>
              </a:rPr>
              <a:t> </a:t>
            </a:r>
            <a:r>
              <a:rPr lang="da-DK" sz="1200" b="0" dirty="0" smtClean="0"/>
              <a:t>Ulla </a:t>
            </a:r>
            <a:r>
              <a:rPr lang="da-DK" sz="1200" b="0" dirty="0"/>
              <a:t>Lundgaard, administrationschef, Viborg Gymnasium (udpeget af </a:t>
            </a:r>
            <a:r>
              <a:rPr lang="da-DK" sz="1200" dirty="0" smtClean="0">
                <a:solidFill>
                  <a:srgbClr val="7030A0"/>
                </a:solidFill>
              </a:rPr>
              <a:t>Danske Gymnasier</a:t>
            </a:r>
            <a:r>
              <a:rPr lang="da-DK" sz="1200" b="0" dirty="0" smtClean="0"/>
              <a:t>)</a:t>
            </a:r>
            <a:r>
              <a:rPr lang="da-DK" sz="1200" b="0" dirty="0"/>
              <a:t/>
            </a:r>
            <a:br>
              <a:rPr lang="da-DK" sz="1200" b="0" dirty="0"/>
            </a:br>
            <a:r>
              <a:rPr lang="da-DK" sz="1200" dirty="0">
                <a:solidFill>
                  <a:srgbClr val="C00000"/>
                </a:solidFill>
                <a:sym typeface="Wingdings 3"/>
              </a:rPr>
              <a:t> </a:t>
            </a:r>
            <a:r>
              <a:rPr lang="da-DK" sz="1200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da-DK" sz="1200" b="0" dirty="0" smtClean="0"/>
              <a:t>Jytte </a:t>
            </a:r>
            <a:r>
              <a:rPr lang="da-DK" sz="1200" b="0" dirty="0" err="1"/>
              <a:t>Colling</a:t>
            </a:r>
            <a:r>
              <a:rPr lang="da-DK" sz="1200" b="0" dirty="0"/>
              <a:t>, indkøbschef, Slagelse Gymnasium (udpeget af </a:t>
            </a:r>
            <a:r>
              <a:rPr lang="da-DK" sz="1200" dirty="0" smtClean="0"/>
              <a:t>Dan</a:t>
            </a:r>
            <a:r>
              <a:rPr lang="da-DK" sz="1200" dirty="0" smtClean="0">
                <a:solidFill>
                  <a:srgbClr val="7030A0"/>
                </a:solidFill>
              </a:rPr>
              <a:t>ske Gymnasier</a:t>
            </a:r>
            <a:r>
              <a:rPr lang="da-DK" sz="1200" b="0" dirty="0" smtClean="0"/>
              <a:t>)</a:t>
            </a:r>
            <a:r>
              <a:rPr lang="da-DK" sz="1200" b="0" dirty="0"/>
              <a:t/>
            </a:r>
            <a:br>
              <a:rPr lang="da-DK" sz="1200" b="0" dirty="0"/>
            </a:br>
            <a:r>
              <a:rPr lang="da-DK" sz="1200" dirty="0">
                <a:solidFill>
                  <a:srgbClr val="C00000"/>
                </a:solidFill>
                <a:sym typeface="Wingdings 3"/>
              </a:rPr>
              <a:t> </a:t>
            </a:r>
            <a:r>
              <a:rPr lang="da-DK" sz="1200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da-DK" sz="1200" b="0" dirty="0" smtClean="0"/>
              <a:t>Kirstine </a:t>
            </a:r>
            <a:r>
              <a:rPr lang="da-DK" sz="1200" b="0" dirty="0"/>
              <a:t>Kjemtrup, specialkonsulent, </a:t>
            </a:r>
            <a:r>
              <a:rPr lang="da-DK" sz="1200" b="0" dirty="0" smtClean="0"/>
              <a:t>Danske Gymnasier </a:t>
            </a:r>
            <a:r>
              <a:rPr lang="da-DK" sz="1200" b="0" dirty="0"/>
              <a:t>(udpeget af </a:t>
            </a:r>
            <a:r>
              <a:rPr lang="da-DK" sz="1200" dirty="0" smtClean="0">
                <a:solidFill>
                  <a:srgbClr val="7030A0"/>
                </a:solidFill>
              </a:rPr>
              <a:t>Danske Gymnasier</a:t>
            </a:r>
            <a:r>
              <a:rPr lang="da-DK" sz="1200" b="0" dirty="0" smtClean="0"/>
              <a:t>)</a:t>
            </a:r>
            <a:r>
              <a:rPr lang="da-DK" sz="1200" b="0" dirty="0"/>
              <a:t/>
            </a:r>
            <a:br>
              <a:rPr lang="da-DK" sz="1200" b="0" dirty="0"/>
            </a:br>
            <a:r>
              <a:rPr lang="da-DK" sz="1200" dirty="0">
                <a:solidFill>
                  <a:srgbClr val="C00000"/>
                </a:solidFill>
                <a:sym typeface="Wingdings 3"/>
              </a:rPr>
              <a:t> </a:t>
            </a:r>
            <a:r>
              <a:rPr lang="da-DK" sz="1200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da-DK" sz="1200" b="0" dirty="0" smtClean="0"/>
              <a:t>Torben </a:t>
            </a:r>
            <a:r>
              <a:rPr lang="da-DK" sz="1200" b="0" dirty="0"/>
              <a:t>Hollingdal, økonomi- og administrationschef, VUC Djursland (udpeget af </a:t>
            </a:r>
            <a:r>
              <a:rPr lang="da-DK" sz="1200" dirty="0">
                <a:solidFill>
                  <a:srgbClr val="FF0000"/>
                </a:solidFill>
              </a:rPr>
              <a:t>VUC-lederforeningen</a:t>
            </a:r>
            <a:r>
              <a:rPr lang="da-DK" sz="1200" b="0" dirty="0"/>
              <a:t>)</a:t>
            </a:r>
            <a:br>
              <a:rPr lang="da-DK" sz="1200" b="0" dirty="0"/>
            </a:br>
            <a:r>
              <a:rPr lang="da-DK" sz="1200" dirty="0">
                <a:solidFill>
                  <a:srgbClr val="C00000"/>
                </a:solidFill>
                <a:sym typeface="Wingdings 3"/>
              </a:rPr>
              <a:t> </a:t>
            </a:r>
            <a:r>
              <a:rPr lang="da-DK" sz="1200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da-DK" sz="1200" b="0" dirty="0" smtClean="0"/>
              <a:t>Per Nielsen, driftsudvikler, Københavns Erhvervsakademi, </a:t>
            </a:r>
            <a:r>
              <a:rPr lang="da-DK" sz="1200" b="0" dirty="0"/>
              <a:t>(udpeget af </a:t>
            </a:r>
            <a:r>
              <a:rPr lang="da-DK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Erhvervsakademiernes Rektorkollegium</a:t>
            </a:r>
            <a:r>
              <a:rPr lang="da-DK" sz="1200" b="0" dirty="0"/>
              <a:t>) </a:t>
            </a:r>
            <a:br>
              <a:rPr lang="da-DK" sz="1200" b="0" dirty="0"/>
            </a:br>
            <a:endParaRPr lang="da-DK" sz="1200" b="0" dirty="0"/>
          </a:p>
        </p:txBody>
      </p:sp>
      <p:sp>
        <p:nvSpPr>
          <p:cNvPr id="8" name="Tekstboks 7"/>
          <p:cNvSpPr txBox="1"/>
          <p:nvPr/>
        </p:nvSpPr>
        <p:spPr>
          <a:xfrm>
            <a:off x="281658" y="5877272"/>
            <a:ext cx="1914078" cy="8530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a-DK" sz="1800" dirty="0" smtClean="0"/>
          </a:p>
        </p:txBody>
      </p:sp>
      <p:sp>
        <p:nvSpPr>
          <p:cNvPr id="3" name="Tekstboks 2"/>
          <p:cNvSpPr txBox="1"/>
          <p:nvPr/>
        </p:nvSpPr>
        <p:spPr>
          <a:xfrm>
            <a:off x="281658" y="183704"/>
            <a:ext cx="74586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/>
              <a:t>Partnerskabet for effektive indkøb på de selvejende institutioner</a:t>
            </a:r>
            <a:endParaRPr lang="da-DK" sz="1000" dirty="0" smtClean="0"/>
          </a:p>
        </p:txBody>
      </p:sp>
      <p:sp>
        <p:nvSpPr>
          <p:cNvPr id="4" name="Tekstboks 3"/>
          <p:cNvSpPr txBox="1"/>
          <p:nvPr/>
        </p:nvSpPr>
        <p:spPr>
          <a:xfrm>
            <a:off x="539552" y="929045"/>
            <a:ext cx="80648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Rådgivningsgruppens medlemmer udpeges af institutions- og lederforeningerne på </a:t>
            </a:r>
            <a:r>
              <a:rPr lang="da-DK" sz="1200" b="1" dirty="0" err="1"/>
              <a:t>MBULs</a:t>
            </a:r>
            <a:r>
              <a:rPr lang="da-DK" sz="1200" b="1" dirty="0"/>
              <a:t> og </a:t>
            </a:r>
            <a:r>
              <a:rPr lang="da-DK" sz="1200" b="1" dirty="0" err="1"/>
              <a:t>UFMs</a:t>
            </a:r>
            <a:r>
              <a:rPr lang="da-DK" sz="1200" b="1" dirty="0"/>
              <a:t> områder:</a:t>
            </a:r>
            <a:endParaRPr lang="da-DK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0539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594928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" y="1052736"/>
            <a:ext cx="83343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93427" y="785029"/>
            <a:ext cx="62646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Partnerskabsaktiviteter: Institutionsrettede konferencer, </a:t>
            </a:r>
            <a:r>
              <a:rPr lang="da-DK" sz="1200" b="1" dirty="0" err="1"/>
              <a:t>info-møder</a:t>
            </a:r>
            <a:r>
              <a:rPr lang="da-DK" sz="1200" b="1" dirty="0"/>
              <a:t> m.m. </a:t>
            </a:r>
            <a:endParaRPr lang="da-DK" sz="1200" b="1" dirty="0" smtClean="0"/>
          </a:p>
        </p:txBody>
      </p:sp>
      <p:sp>
        <p:nvSpPr>
          <p:cNvPr id="4" name="Tekstboks 3"/>
          <p:cNvSpPr txBox="1"/>
          <p:nvPr/>
        </p:nvSpPr>
        <p:spPr>
          <a:xfrm>
            <a:off x="213407" y="168227"/>
            <a:ext cx="66247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/>
              <a:t>Partnerskabet for effektive indkøb på de selvejende institutioner</a:t>
            </a:r>
          </a:p>
        </p:txBody>
      </p:sp>
    </p:spTree>
    <p:extLst>
      <p:ext uri="{BB962C8B-B14F-4D97-AF65-F5344CB8AC3E}">
        <p14:creationId xmlns:p14="http://schemas.microsoft.com/office/powerpoint/2010/main" val="16859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Blank">
  <a:themeElements>
    <a:clrScheme name="SKI_BLÅ">
      <a:dk1>
        <a:srgbClr val="5F6062"/>
      </a:dk1>
      <a:lt1>
        <a:srgbClr val="FFFFFF"/>
      </a:lt1>
      <a:dk2>
        <a:srgbClr val="455560"/>
      </a:dk2>
      <a:lt2>
        <a:srgbClr val="E7E5D3"/>
      </a:lt2>
      <a:accent1>
        <a:srgbClr val="455560"/>
      </a:accent1>
      <a:accent2>
        <a:srgbClr val="61116A"/>
      </a:accent2>
      <a:accent3>
        <a:srgbClr val="D9531E"/>
      </a:accent3>
      <a:accent4>
        <a:srgbClr val="FBB040"/>
      </a:accent4>
      <a:accent5>
        <a:srgbClr val="004A64"/>
      </a:accent5>
      <a:accent6>
        <a:srgbClr val="8B9B92"/>
      </a:accent6>
      <a:hlink>
        <a:srgbClr val="455560"/>
      </a:hlink>
      <a:folHlink>
        <a:srgbClr val="FBB040"/>
      </a:folHlink>
    </a:clrScheme>
    <a:fontScheme name="S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3098</TotalTime>
  <Words>324</Words>
  <Application>Microsoft Office PowerPoint</Application>
  <PresentationFormat>Skærmshow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Diastitler</vt:lpstr>
      </vt:variant>
      <vt:variant>
        <vt:i4>5</vt:i4>
      </vt:variant>
    </vt:vector>
  </HeadingPairs>
  <TitlesOfParts>
    <vt:vector size="17" baseType="lpstr"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PowerPoint-præsentation</vt:lpstr>
      <vt:lpstr>PowerPoint-præsentation</vt:lpstr>
      <vt:lpstr>Partnerskabet for effektive indkøb på de selvejende institutioner</vt:lpstr>
      <vt:lpstr> Claus Engsted, økonomi- og administrationschef, Randers Social og sundhedsskole (formand, udpeget af Danske SOSU-Skoler)    Line Møller Grosen, konsulent, Danske SOSU-Skoler (udpeget af Danske SOSU-Skoler)   Ib Thyge Christensen, indkøbs- og regnskabschef, UC Capital (næstformand, udpeget af Professionshøjskolernes Rektorkollegium)   Gerly Rimmer, indkøbschef, VIA UC (udpeget af Professionshøjskolernes Rektorkollegium)    Tina Karsberg Nygaard, indkøbskoordinator, EUC Sjælland (udpeget af Danske Erhvervsskoler)   Anne With-Knudsen, økonomikonsulent, Danske Erhvervsskoler (udpeget af Danske Erhvervsskoler)  Henrik D. Rasmussen, økonomi- og ressourcedirektør, CELF, (udpeget af Danske Erhvervsskoler)  Ulla Lundgaard, administrationschef, Viborg Gymnasium (udpeget af Danske Gymnasier)   Jytte Colling, indkøbschef, Slagelse Gymnasium (udpeget af Danske Gymnasier)   Kirstine Kjemtrup, specialkonsulent, Danske Gymnasier (udpeget af Danske Gymnasier)   Torben Hollingdal, økonomi- og administrationschef, VUC Djursland (udpeget af VUC-lederforeningen)   Per Nielsen, driftsudvikler, Københavns Erhvervsakademi, (udpeget af Erhvervsakademiernes Rektorkollegium)  </vt:lpstr>
      <vt:lpstr>PowerPoint-præsentation</vt:lpstr>
    </vt:vector>
  </TitlesOfParts>
  <Company>SKI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Danske Universiteters Indkøbsgruppe</dc:title>
  <dc:creator>Gert Eriksen</dc:creator>
  <cp:lastModifiedBy>Undervisningsministeriet</cp:lastModifiedBy>
  <cp:revision>231</cp:revision>
  <cp:lastPrinted>2016-04-06T13:06:40Z</cp:lastPrinted>
  <dcterms:created xsi:type="dcterms:W3CDTF">2011-08-15T08:19:33Z</dcterms:created>
  <dcterms:modified xsi:type="dcterms:W3CDTF">2016-04-15T13:34:26Z</dcterms:modified>
</cp:coreProperties>
</file>