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slideLayouts/slideLayout16.xml" ContentType="application/vnd.openxmlformats-officedocument.presentationml.slideLayout+xml"/>
  <Override PartName="/ppt/theme/theme12.xml" ContentType="application/vnd.openxmlformats-officedocument.theme+xml"/>
  <Override PartName="/ppt/slideLayouts/slideLayout17.xml" ContentType="application/vnd.openxmlformats-officedocument.presentationml.slideLayout+xml"/>
  <Override PartName="/ppt/theme/theme13.xml" ContentType="application/vnd.openxmlformats-officedocument.theme+xml"/>
  <Override PartName="/ppt/slideLayouts/slideLayout18.xml" ContentType="application/vnd.openxmlformats-officedocument.presentationml.slideLayout+xml"/>
  <Override PartName="/ppt/theme/theme14.xml" ContentType="application/vnd.openxmlformats-officedocument.theme+xml"/>
  <Override PartName="/ppt/slideLayouts/slideLayout19.xml" ContentType="application/vnd.openxmlformats-officedocument.presentationml.slideLayout+xml"/>
  <Override PartName="/ppt/theme/theme15.xml" ContentType="application/vnd.openxmlformats-officedocument.theme+xml"/>
  <Override PartName="/ppt/slideLayouts/slideLayout20.xml" ContentType="application/vnd.openxmlformats-officedocument.presentationml.slideLayout+xml"/>
  <Override PartName="/ppt/theme/theme16.xml" ContentType="application/vnd.openxmlformats-officedocument.theme+xml"/>
  <Override PartName="/ppt/slideLayouts/slideLayout21.xml" ContentType="application/vnd.openxmlformats-officedocument.presentationml.slideLayout+xml"/>
  <Override PartName="/ppt/theme/theme17.xml" ContentType="application/vnd.openxmlformats-officedocument.theme+xml"/>
  <Override PartName="/ppt/slideLayouts/slideLayout22.xml" ContentType="application/vnd.openxmlformats-officedocument.presentationml.slideLayout+xml"/>
  <Override PartName="/ppt/theme/theme18.xml" ContentType="application/vnd.openxmlformats-officedocument.theme+xml"/>
  <Override PartName="/ppt/slideLayouts/slideLayout23.xml" ContentType="application/vnd.openxmlformats-officedocument.presentationml.slideLayout+xml"/>
  <Override PartName="/ppt/theme/theme19.xml" ContentType="application/vnd.openxmlformats-officedocument.theme+xml"/>
  <Override PartName="/ppt/slideLayouts/slideLayout24.xml" ContentType="application/vnd.openxmlformats-officedocument.presentationml.slideLayout+xml"/>
  <Override PartName="/ppt/theme/theme20.xml" ContentType="application/vnd.openxmlformats-officedocument.theme+xml"/>
  <Override PartName="/ppt/slideLayouts/slideLayout25.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7" r:id="rId2"/>
    <p:sldMasterId id="2147483669" r:id="rId3"/>
    <p:sldMasterId id="2147483671" r:id="rId4"/>
    <p:sldMasterId id="2147483673" r:id="rId5"/>
    <p:sldMasterId id="2147483675" r:id="rId6"/>
    <p:sldMasterId id="2147483677" r:id="rId7"/>
    <p:sldMasterId id="2147483679" r:id="rId8"/>
    <p:sldMasterId id="2147483681" r:id="rId9"/>
    <p:sldMasterId id="2147483683" r:id="rId10"/>
    <p:sldMasterId id="2147483685" r:id="rId11"/>
    <p:sldMasterId id="2147483687" r:id="rId12"/>
    <p:sldMasterId id="2147483690" r:id="rId13"/>
    <p:sldMasterId id="2147483692" r:id="rId14"/>
    <p:sldMasterId id="2147483694" r:id="rId15"/>
    <p:sldMasterId id="2147483696" r:id="rId16"/>
    <p:sldMasterId id="2147483698" r:id="rId17"/>
    <p:sldMasterId id="2147483700" r:id="rId18"/>
    <p:sldMasterId id="2147483702" r:id="rId19"/>
    <p:sldMasterId id="2147483704" r:id="rId20"/>
    <p:sldMasterId id="2147483716" r:id="rId21"/>
  </p:sldMasterIdLst>
  <p:notesMasterIdLst>
    <p:notesMasterId r:id="rId35"/>
  </p:notesMasterIdLst>
  <p:handoutMasterIdLst>
    <p:handoutMasterId r:id="rId36"/>
  </p:handoutMasterIdLst>
  <p:sldIdLst>
    <p:sldId id="334" r:id="rId22"/>
    <p:sldId id="335" r:id="rId23"/>
    <p:sldId id="336" r:id="rId24"/>
    <p:sldId id="337" r:id="rId25"/>
    <p:sldId id="340" r:id="rId26"/>
    <p:sldId id="339" r:id="rId27"/>
    <p:sldId id="338" r:id="rId28"/>
    <p:sldId id="401" r:id="rId29"/>
    <p:sldId id="402" r:id="rId30"/>
    <p:sldId id="347" r:id="rId31"/>
    <p:sldId id="403" r:id="rId32"/>
    <p:sldId id="404" r:id="rId33"/>
    <p:sldId id="333" r:id="rId34"/>
  </p:sldIdLst>
  <p:sldSz cx="9144000" cy="6858000" type="screen4x3"/>
  <p:notesSz cx="6797675" cy="9928225"/>
  <p:defaultText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99FF"/>
    <a:srgbClr val="95A121"/>
    <a:srgbClr val="F6F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75" autoAdjust="0"/>
  </p:normalViewPr>
  <p:slideViewPr>
    <p:cSldViewPr>
      <p:cViewPr>
        <p:scale>
          <a:sx n="100" d="100"/>
          <a:sy n="100" d="100"/>
        </p:scale>
        <p:origin x="-1308" y="-240"/>
      </p:cViewPr>
      <p:guideLst>
        <p:guide orient="horz" pos="1344"/>
        <p:guide pos="295"/>
      </p:guideLst>
    </p:cSldViewPr>
  </p:slideViewPr>
  <p:outlineViewPr>
    <p:cViewPr>
      <p:scale>
        <a:sx n="33" d="100"/>
        <a:sy n="33" d="100"/>
      </p:scale>
      <p:origin x="0" y="16320"/>
    </p:cViewPr>
  </p:outlineViewPr>
  <p:notesTextViewPr>
    <p:cViewPr>
      <p:scale>
        <a:sx n="1" d="1"/>
        <a:sy n="1" d="1"/>
      </p:scale>
      <p:origin x="0" y="0"/>
    </p:cViewPr>
  </p:notesTextViewPr>
  <p:notesViewPr>
    <p:cSldViewPr>
      <p:cViewPr varScale="1">
        <p:scale>
          <a:sx n="77" d="100"/>
          <a:sy n="77" d="100"/>
        </p:scale>
        <p:origin x="-3258"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46400" cy="496967"/>
          </a:xfrm>
          <a:prstGeom prst="rect">
            <a:avLst/>
          </a:prstGeom>
        </p:spPr>
        <p:txBody>
          <a:bodyPr vert="horz" lIns="91431" tIns="45715" rIns="91431" bIns="45715" rtlCol="0"/>
          <a:lstStyle>
            <a:lvl1pPr algn="l">
              <a:defRPr sz="1200"/>
            </a:lvl1pPr>
          </a:lstStyle>
          <a:p>
            <a:endParaRPr lang="da-DK"/>
          </a:p>
        </p:txBody>
      </p:sp>
      <p:sp>
        <p:nvSpPr>
          <p:cNvPr id="3" name="Pladsholder til dato 2"/>
          <p:cNvSpPr>
            <a:spLocks noGrp="1"/>
          </p:cNvSpPr>
          <p:nvPr>
            <p:ph type="dt" sz="quarter" idx="1"/>
          </p:nvPr>
        </p:nvSpPr>
        <p:spPr>
          <a:xfrm>
            <a:off x="3849688" y="0"/>
            <a:ext cx="2946400" cy="496967"/>
          </a:xfrm>
          <a:prstGeom prst="rect">
            <a:avLst/>
          </a:prstGeom>
        </p:spPr>
        <p:txBody>
          <a:bodyPr vert="horz" lIns="91431" tIns="45715" rIns="91431" bIns="45715" rtlCol="0"/>
          <a:lstStyle>
            <a:lvl1pPr algn="r">
              <a:defRPr sz="1200"/>
            </a:lvl1pPr>
          </a:lstStyle>
          <a:p>
            <a:fld id="{C4086B9C-4200-4D63-9E38-5529F43869F6}" type="datetimeFigureOut">
              <a:rPr lang="da-DK" smtClean="0"/>
              <a:pPr/>
              <a:t>10-11-2015</a:t>
            </a:fld>
            <a:endParaRPr lang="da-DK"/>
          </a:p>
        </p:txBody>
      </p:sp>
      <p:sp>
        <p:nvSpPr>
          <p:cNvPr id="4" name="Pladsholder til sidefod 3"/>
          <p:cNvSpPr>
            <a:spLocks noGrp="1"/>
          </p:cNvSpPr>
          <p:nvPr>
            <p:ph type="ftr" sz="quarter" idx="2"/>
          </p:nvPr>
        </p:nvSpPr>
        <p:spPr>
          <a:xfrm>
            <a:off x="1" y="9429672"/>
            <a:ext cx="2946400" cy="496966"/>
          </a:xfrm>
          <a:prstGeom prst="rect">
            <a:avLst/>
          </a:prstGeom>
        </p:spPr>
        <p:txBody>
          <a:bodyPr vert="horz" lIns="91431" tIns="45715" rIns="91431" bIns="45715" rtlCol="0" anchor="b"/>
          <a:lstStyle>
            <a:lvl1pPr algn="l">
              <a:defRPr sz="1200"/>
            </a:lvl1pPr>
          </a:lstStyle>
          <a:p>
            <a:endParaRPr lang="da-DK"/>
          </a:p>
        </p:txBody>
      </p:sp>
      <p:sp>
        <p:nvSpPr>
          <p:cNvPr id="5" name="Pladsholder til diasnummer 4"/>
          <p:cNvSpPr>
            <a:spLocks noGrp="1"/>
          </p:cNvSpPr>
          <p:nvPr>
            <p:ph type="sldNum" sz="quarter" idx="3"/>
          </p:nvPr>
        </p:nvSpPr>
        <p:spPr>
          <a:xfrm>
            <a:off x="3849688" y="9429672"/>
            <a:ext cx="2946400" cy="496966"/>
          </a:xfrm>
          <a:prstGeom prst="rect">
            <a:avLst/>
          </a:prstGeom>
        </p:spPr>
        <p:txBody>
          <a:bodyPr vert="horz" lIns="91431" tIns="45715" rIns="91431" bIns="45715" rtlCol="0" anchor="b"/>
          <a:lstStyle>
            <a:lvl1pPr algn="r">
              <a:defRPr sz="1200"/>
            </a:lvl1pPr>
          </a:lstStyle>
          <a:p>
            <a:fld id="{F5254C7A-8225-4BB5-9A34-01D1C77F4610}" type="slidenum">
              <a:rPr lang="da-DK" smtClean="0"/>
              <a:pPr/>
              <a:t>‹nr.›</a:t>
            </a:fld>
            <a:endParaRPr lang="da-DK"/>
          </a:p>
        </p:txBody>
      </p:sp>
    </p:spTree>
    <p:extLst>
      <p:ext uri="{BB962C8B-B14F-4D97-AF65-F5344CB8AC3E}">
        <p14:creationId xmlns:p14="http://schemas.microsoft.com/office/powerpoint/2010/main" val="2368797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1"/>
            <a:ext cx="2945659" cy="496411"/>
          </a:xfrm>
          <a:prstGeom prst="rect">
            <a:avLst/>
          </a:prstGeom>
        </p:spPr>
        <p:txBody>
          <a:bodyPr vert="horz" lIns="91431" tIns="45715" rIns="91431" bIns="45715" rtlCol="0"/>
          <a:lstStyle>
            <a:lvl1pPr algn="l">
              <a:defRPr sz="1200"/>
            </a:lvl1pPr>
          </a:lstStyle>
          <a:p>
            <a:endParaRPr lang="da-DK"/>
          </a:p>
        </p:txBody>
      </p:sp>
      <p:sp>
        <p:nvSpPr>
          <p:cNvPr id="3" name="Pladsholder til dato 2"/>
          <p:cNvSpPr>
            <a:spLocks noGrp="1"/>
          </p:cNvSpPr>
          <p:nvPr>
            <p:ph type="dt" idx="1"/>
          </p:nvPr>
        </p:nvSpPr>
        <p:spPr>
          <a:xfrm>
            <a:off x="3850445" y="1"/>
            <a:ext cx="2945659" cy="496411"/>
          </a:xfrm>
          <a:prstGeom prst="rect">
            <a:avLst/>
          </a:prstGeom>
        </p:spPr>
        <p:txBody>
          <a:bodyPr vert="horz" lIns="91431" tIns="45715" rIns="91431" bIns="45715" rtlCol="0"/>
          <a:lstStyle>
            <a:lvl1pPr algn="r">
              <a:defRPr sz="1200"/>
            </a:lvl1pPr>
          </a:lstStyle>
          <a:p>
            <a:fld id="{45D7FA93-AEAF-4601-BB85-2023A80FEBAD}" type="datetimeFigureOut">
              <a:rPr lang="da-DK" smtClean="0"/>
              <a:pPr/>
              <a:t>10-11-2015</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5" rIns="91431" bIns="45715" rtlCol="0" anchor="ctr"/>
          <a:lstStyle/>
          <a:p>
            <a:endParaRPr lang="da-DK"/>
          </a:p>
        </p:txBody>
      </p:sp>
      <p:sp>
        <p:nvSpPr>
          <p:cNvPr id="5" name="Pladsholder til noter 4"/>
          <p:cNvSpPr>
            <a:spLocks noGrp="1"/>
          </p:cNvSpPr>
          <p:nvPr>
            <p:ph type="body" sz="quarter" idx="3"/>
          </p:nvPr>
        </p:nvSpPr>
        <p:spPr>
          <a:xfrm>
            <a:off x="679768" y="4715908"/>
            <a:ext cx="5438140" cy="4467701"/>
          </a:xfrm>
          <a:prstGeom prst="rect">
            <a:avLst/>
          </a:prstGeom>
        </p:spPr>
        <p:txBody>
          <a:bodyPr vert="horz" lIns="91431" tIns="45715" rIns="91431" bIns="45715"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2" y="9430092"/>
            <a:ext cx="2945659" cy="496411"/>
          </a:xfrm>
          <a:prstGeom prst="rect">
            <a:avLst/>
          </a:prstGeom>
        </p:spPr>
        <p:txBody>
          <a:bodyPr vert="horz" lIns="91431" tIns="45715" rIns="91431" bIns="45715" rtlCol="0" anchor="b"/>
          <a:lstStyle>
            <a:lvl1pPr algn="l">
              <a:defRPr sz="1200"/>
            </a:lvl1pPr>
          </a:lstStyle>
          <a:p>
            <a:endParaRPr lang="da-DK"/>
          </a:p>
        </p:txBody>
      </p:sp>
      <p:sp>
        <p:nvSpPr>
          <p:cNvPr id="7" name="Pladsholder til diasnummer 6"/>
          <p:cNvSpPr>
            <a:spLocks noGrp="1"/>
          </p:cNvSpPr>
          <p:nvPr>
            <p:ph type="sldNum" sz="quarter" idx="5"/>
          </p:nvPr>
        </p:nvSpPr>
        <p:spPr>
          <a:xfrm>
            <a:off x="3850445" y="9430092"/>
            <a:ext cx="2945659" cy="496411"/>
          </a:xfrm>
          <a:prstGeom prst="rect">
            <a:avLst/>
          </a:prstGeom>
        </p:spPr>
        <p:txBody>
          <a:bodyPr vert="horz" lIns="91431" tIns="45715" rIns="91431" bIns="45715" rtlCol="0" anchor="b"/>
          <a:lstStyle>
            <a:lvl1pPr algn="r">
              <a:defRPr sz="1200"/>
            </a:lvl1pPr>
          </a:lstStyle>
          <a:p>
            <a:fld id="{1B9008BD-079B-4986-8D97-18D8A0325975}" type="slidenum">
              <a:rPr lang="da-DK" smtClean="0"/>
              <a:pPr/>
              <a:t>‹nr.›</a:t>
            </a:fld>
            <a:endParaRPr lang="da-DK"/>
          </a:p>
        </p:txBody>
      </p:sp>
    </p:spTree>
    <p:extLst>
      <p:ext uri="{BB962C8B-B14F-4D97-AF65-F5344CB8AC3E}">
        <p14:creationId xmlns:p14="http://schemas.microsoft.com/office/powerpoint/2010/main" val="1856891562"/>
      </p:ext>
    </p:extLst>
  </p:cSld>
  <p:clrMap bg1="lt1" tx1="dk1" bg2="lt2" tx2="dk2" accent1="accent1" accent2="accent2" accent3="accent3" accent4="accent4" accent5="accent5" accent6="accent6" hlink="hlink" folHlink="folHlink"/>
  <p:notesStyle>
    <a:lvl1pPr marL="0" algn="l" defTabSz="855397" rtl="0" eaLnBrk="1" latinLnBrk="0" hangingPunct="1">
      <a:defRPr sz="1200" kern="1200">
        <a:solidFill>
          <a:schemeClr val="tx1"/>
        </a:solidFill>
        <a:latin typeface="+mn-lt"/>
        <a:ea typeface="+mn-ea"/>
        <a:cs typeface="+mn-cs"/>
      </a:defRPr>
    </a:lvl1pPr>
    <a:lvl2pPr marL="427706" algn="l" defTabSz="855397" rtl="0" eaLnBrk="1" latinLnBrk="0" hangingPunct="1">
      <a:defRPr sz="1200" kern="1200">
        <a:solidFill>
          <a:schemeClr val="tx1"/>
        </a:solidFill>
        <a:latin typeface="+mn-lt"/>
        <a:ea typeface="+mn-ea"/>
        <a:cs typeface="+mn-cs"/>
      </a:defRPr>
    </a:lvl2pPr>
    <a:lvl3pPr marL="855397" algn="l" defTabSz="855397" rtl="0" eaLnBrk="1" latinLnBrk="0" hangingPunct="1">
      <a:defRPr sz="1200" kern="1200">
        <a:solidFill>
          <a:schemeClr val="tx1"/>
        </a:solidFill>
        <a:latin typeface="+mn-lt"/>
        <a:ea typeface="+mn-ea"/>
        <a:cs typeface="+mn-cs"/>
      </a:defRPr>
    </a:lvl3pPr>
    <a:lvl4pPr marL="1283088" algn="l" defTabSz="855397" rtl="0" eaLnBrk="1" latinLnBrk="0" hangingPunct="1">
      <a:defRPr sz="1200" kern="1200">
        <a:solidFill>
          <a:schemeClr val="tx1"/>
        </a:solidFill>
        <a:latin typeface="+mn-lt"/>
        <a:ea typeface="+mn-ea"/>
        <a:cs typeface="+mn-cs"/>
      </a:defRPr>
    </a:lvl4pPr>
    <a:lvl5pPr marL="1710797" algn="l" defTabSz="855397" rtl="0" eaLnBrk="1" latinLnBrk="0" hangingPunct="1">
      <a:defRPr sz="1200" kern="1200">
        <a:solidFill>
          <a:schemeClr val="tx1"/>
        </a:solidFill>
        <a:latin typeface="+mn-lt"/>
        <a:ea typeface="+mn-ea"/>
        <a:cs typeface="+mn-cs"/>
      </a:defRPr>
    </a:lvl5pPr>
    <a:lvl6pPr marL="2138498" algn="l" defTabSz="855397" rtl="0" eaLnBrk="1" latinLnBrk="0" hangingPunct="1">
      <a:defRPr sz="1200" kern="1200">
        <a:solidFill>
          <a:schemeClr val="tx1"/>
        </a:solidFill>
        <a:latin typeface="+mn-lt"/>
        <a:ea typeface="+mn-ea"/>
        <a:cs typeface="+mn-cs"/>
      </a:defRPr>
    </a:lvl6pPr>
    <a:lvl7pPr marL="2566186" algn="l" defTabSz="855397" rtl="0" eaLnBrk="1" latinLnBrk="0" hangingPunct="1">
      <a:defRPr sz="1200" kern="1200">
        <a:solidFill>
          <a:schemeClr val="tx1"/>
        </a:solidFill>
        <a:latin typeface="+mn-lt"/>
        <a:ea typeface="+mn-ea"/>
        <a:cs typeface="+mn-cs"/>
      </a:defRPr>
    </a:lvl7pPr>
    <a:lvl8pPr marL="2993887" algn="l" defTabSz="855397" rtl="0" eaLnBrk="1" latinLnBrk="0" hangingPunct="1">
      <a:defRPr sz="1200" kern="1200">
        <a:solidFill>
          <a:schemeClr val="tx1"/>
        </a:solidFill>
        <a:latin typeface="+mn-lt"/>
        <a:ea typeface="+mn-ea"/>
        <a:cs typeface="+mn-cs"/>
      </a:defRPr>
    </a:lvl8pPr>
    <a:lvl9pPr marL="3421590" algn="l" defTabSz="8553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dsholder til diasbillede 1"/>
          <p:cNvSpPr>
            <a:spLocks noGrp="1" noRot="1" noChangeAspect="1" noTextEdit="1"/>
          </p:cNvSpPr>
          <p:nvPr>
            <p:ph type="sldImg"/>
          </p:nvPr>
        </p:nvSpPr>
        <p:spPr>
          <a:xfrm>
            <a:off x="917575" y="744538"/>
            <a:ext cx="4962525" cy="3722687"/>
          </a:xfrm>
          <a:ln/>
        </p:spPr>
      </p:sp>
      <p:sp>
        <p:nvSpPr>
          <p:cNvPr id="17411"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17412"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04" eaLnBrk="0" hangingPunct="0">
              <a:defRPr>
                <a:solidFill>
                  <a:schemeClr val="tx1"/>
                </a:solidFill>
                <a:latin typeface="Verdana" pitchFamily="34" charset="0"/>
              </a:defRPr>
            </a:lvl1pPr>
            <a:lvl2pPr marL="741908" indent="-285350" defTabSz="914704" eaLnBrk="0" hangingPunct="0">
              <a:defRPr>
                <a:solidFill>
                  <a:schemeClr val="tx1"/>
                </a:solidFill>
                <a:latin typeface="Verdana" pitchFamily="34" charset="0"/>
              </a:defRPr>
            </a:lvl2pPr>
            <a:lvl3pPr marL="1141397" indent="-228280" defTabSz="914704" eaLnBrk="0" hangingPunct="0">
              <a:defRPr>
                <a:solidFill>
                  <a:schemeClr val="tx1"/>
                </a:solidFill>
                <a:latin typeface="Verdana" pitchFamily="34" charset="0"/>
              </a:defRPr>
            </a:lvl3pPr>
            <a:lvl4pPr marL="1597956" indent="-228280" defTabSz="914704" eaLnBrk="0" hangingPunct="0">
              <a:defRPr>
                <a:solidFill>
                  <a:schemeClr val="tx1"/>
                </a:solidFill>
                <a:latin typeface="Verdana" pitchFamily="34" charset="0"/>
              </a:defRPr>
            </a:lvl4pPr>
            <a:lvl5pPr marL="2054516" indent="-228280" defTabSz="914704" eaLnBrk="0" hangingPunct="0">
              <a:defRPr>
                <a:solidFill>
                  <a:schemeClr val="tx1"/>
                </a:solidFill>
                <a:latin typeface="Verdana" pitchFamily="34" charset="0"/>
              </a:defRPr>
            </a:lvl5pPr>
            <a:lvl6pPr marL="2511075" indent="-228280" defTabSz="914704" eaLnBrk="0" fontAlgn="base" hangingPunct="0">
              <a:spcBef>
                <a:spcPct val="0"/>
              </a:spcBef>
              <a:spcAft>
                <a:spcPct val="0"/>
              </a:spcAft>
              <a:defRPr>
                <a:solidFill>
                  <a:schemeClr val="tx1"/>
                </a:solidFill>
                <a:latin typeface="Verdana" pitchFamily="34" charset="0"/>
              </a:defRPr>
            </a:lvl6pPr>
            <a:lvl7pPr marL="2967634" indent="-228280" defTabSz="914704" eaLnBrk="0" fontAlgn="base" hangingPunct="0">
              <a:spcBef>
                <a:spcPct val="0"/>
              </a:spcBef>
              <a:spcAft>
                <a:spcPct val="0"/>
              </a:spcAft>
              <a:defRPr>
                <a:solidFill>
                  <a:schemeClr val="tx1"/>
                </a:solidFill>
                <a:latin typeface="Verdana" pitchFamily="34" charset="0"/>
              </a:defRPr>
            </a:lvl7pPr>
            <a:lvl8pPr marL="3424192" indent="-228280" defTabSz="914704" eaLnBrk="0" fontAlgn="base" hangingPunct="0">
              <a:spcBef>
                <a:spcPct val="0"/>
              </a:spcBef>
              <a:spcAft>
                <a:spcPct val="0"/>
              </a:spcAft>
              <a:defRPr>
                <a:solidFill>
                  <a:schemeClr val="tx1"/>
                </a:solidFill>
                <a:latin typeface="Verdana" pitchFamily="34" charset="0"/>
              </a:defRPr>
            </a:lvl8pPr>
            <a:lvl9pPr marL="3880752" indent="-228280" defTabSz="914704" eaLnBrk="0" fontAlgn="base" hangingPunct="0">
              <a:spcBef>
                <a:spcPct val="0"/>
              </a:spcBef>
              <a:spcAft>
                <a:spcPct val="0"/>
              </a:spcAft>
              <a:defRPr>
                <a:solidFill>
                  <a:schemeClr val="tx1"/>
                </a:solidFill>
                <a:latin typeface="Verdana" pitchFamily="34" charset="0"/>
              </a:defRPr>
            </a:lvl9pPr>
          </a:lstStyle>
          <a:p>
            <a:pPr eaLnBrk="1" hangingPunct="1"/>
            <a:fld id="{4F0142D4-6BE9-4E0F-A5C0-E279B4CF9608}" type="slidenum">
              <a:rPr lang="da-DK" smtClean="0">
                <a:solidFill>
                  <a:srgbClr val="000000"/>
                </a:solidFill>
              </a:rPr>
              <a:pPr eaLnBrk="1" hangingPunct="1"/>
              <a:t>1</a:t>
            </a:fld>
            <a:endParaRPr lang="da-DK"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dsholder til diasbillede 1"/>
          <p:cNvSpPr>
            <a:spLocks noGrp="1" noRot="1" noChangeAspect="1" noTextEdit="1"/>
          </p:cNvSpPr>
          <p:nvPr>
            <p:ph type="sldImg"/>
          </p:nvPr>
        </p:nvSpPr>
        <p:spPr>
          <a:xfrm>
            <a:off x="917575" y="744538"/>
            <a:ext cx="4962525" cy="3722687"/>
          </a:xfrm>
          <a:ln/>
        </p:spPr>
      </p:sp>
      <p:sp>
        <p:nvSpPr>
          <p:cNvPr id="30723"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30724"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04" eaLnBrk="0" hangingPunct="0">
              <a:defRPr>
                <a:solidFill>
                  <a:schemeClr val="tx1"/>
                </a:solidFill>
                <a:latin typeface="Verdana" pitchFamily="34" charset="0"/>
              </a:defRPr>
            </a:lvl1pPr>
            <a:lvl2pPr marL="741908" indent="-285350" defTabSz="914704" eaLnBrk="0" hangingPunct="0">
              <a:defRPr>
                <a:solidFill>
                  <a:schemeClr val="tx1"/>
                </a:solidFill>
                <a:latin typeface="Verdana" pitchFamily="34" charset="0"/>
              </a:defRPr>
            </a:lvl2pPr>
            <a:lvl3pPr marL="1141397" indent="-228280" defTabSz="914704" eaLnBrk="0" hangingPunct="0">
              <a:defRPr>
                <a:solidFill>
                  <a:schemeClr val="tx1"/>
                </a:solidFill>
                <a:latin typeface="Verdana" pitchFamily="34" charset="0"/>
              </a:defRPr>
            </a:lvl3pPr>
            <a:lvl4pPr marL="1597956" indent="-228280" defTabSz="914704" eaLnBrk="0" hangingPunct="0">
              <a:defRPr>
                <a:solidFill>
                  <a:schemeClr val="tx1"/>
                </a:solidFill>
                <a:latin typeface="Verdana" pitchFamily="34" charset="0"/>
              </a:defRPr>
            </a:lvl4pPr>
            <a:lvl5pPr marL="2054516" indent="-228280" defTabSz="914704" eaLnBrk="0" hangingPunct="0">
              <a:defRPr>
                <a:solidFill>
                  <a:schemeClr val="tx1"/>
                </a:solidFill>
                <a:latin typeface="Verdana" pitchFamily="34" charset="0"/>
              </a:defRPr>
            </a:lvl5pPr>
            <a:lvl6pPr marL="2511075" indent="-228280" defTabSz="914704" eaLnBrk="0" fontAlgn="base" hangingPunct="0">
              <a:spcBef>
                <a:spcPct val="0"/>
              </a:spcBef>
              <a:spcAft>
                <a:spcPct val="0"/>
              </a:spcAft>
              <a:defRPr>
                <a:solidFill>
                  <a:schemeClr val="tx1"/>
                </a:solidFill>
                <a:latin typeface="Verdana" pitchFamily="34" charset="0"/>
              </a:defRPr>
            </a:lvl6pPr>
            <a:lvl7pPr marL="2967634" indent="-228280" defTabSz="914704" eaLnBrk="0" fontAlgn="base" hangingPunct="0">
              <a:spcBef>
                <a:spcPct val="0"/>
              </a:spcBef>
              <a:spcAft>
                <a:spcPct val="0"/>
              </a:spcAft>
              <a:defRPr>
                <a:solidFill>
                  <a:schemeClr val="tx1"/>
                </a:solidFill>
                <a:latin typeface="Verdana" pitchFamily="34" charset="0"/>
              </a:defRPr>
            </a:lvl7pPr>
            <a:lvl8pPr marL="3424192" indent="-228280" defTabSz="914704" eaLnBrk="0" fontAlgn="base" hangingPunct="0">
              <a:spcBef>
                <a:spcPct val="0"/>
              </a:spcBef>
              <a:spcAft>
                <a:spcPct val="0"/>
              </a:spcAft>
              <a:defRPr>
                <a:solidFill>
                  <a:schemeClr val="tx1"/>
                </a:solidFill>
                <a:latin typeface="Verdana" pitchFamily="34" charset="0"/>
              </a:defRPr>
            </a:lvl8pPr>
            <a:lvl9pPr marL="3880752" indent="-228280" defTabSz="914704" eaLnBrk="0" fontAlgn="base" hangingPunct="0">
              <a:spcBef>
                <a:spcPct val="0"/>
              </a:spcBef>
              <a:spcAft>
                <a:spcPct val="0"/>
              </a:spcAft>
              <a:defRPr>
                <a:solidFill>
                  <a:schemeClr val="tx1"/>
                </a:solidFill>
                <a:latin typeface="Verdana" pitchFamily="34" charset="0"/>
              </a:defRPr>
            </a:lvl9pPr>
          </a:lstStyle>
          <a:p>
            <a:pPr eaLnBrk="1" hangingPunct="1"/>
            <a:fld id="{A8DBAFD0-3006-4F1F-ABEF-E3FBBBFBC3E3}" type="slidenum">
              <a:rPr lang="da-DK" smtClean="0">
                <a:solidFill>
                  <a:srgbClr val="000000"/>
                </a:solidFill>
              </a:rPr>
              <a:pPr eaLnBrk="1" hangingPunct="1"/>
              <a:t>11</a:t>
            </a:fld>
            <a:endParaRPr lang="da-DK"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dsholder til diasbillede 1"/>
          <p:cNvSpPr>
            <a:spLocks noGrp="1" noRot="1" noChangeAspect="1" noTextEdit="1"/>
          </p:cNvSpPr>
          <p:nvPr>
            <p:ph type="sldImg"/>
          </p:nvPr>
        </p:nvSpPr>
        <p:spPr>
          <a:xfrm>
            <a:off x="917575" y="744538"/>
            <a:ext cx="4962525" cy="3722687"/>
          </a:xfrm>
          <a:ln/>
        </p:spPr>
      </p:sp>
      <p:sp>
        <p:nvSpPr>
          <p:cNvPr id="30723"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30724"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04" eaLnBrk="0" hangingPunct="0">
              <a:defRPr>
                <a:solidFill>
                  <a:schemeClr val="tx1"/>
                </a:solidFill>
                <a:latin typeface="Verdana" pitchFamily="34" charset="0"/>
              </a:defRPr>
            </a:lvl1pPr>
            <a:lvl2pPr marL="741908" indent="-285350" defTabSz="914704" eaLnBrk="0" hangingPunct="0">
              <a:defRPr>
                <a:solidFill>
                  <a:schemeClr val="tx1"/>
                </a:solidFill>
                <a:latin typeface="Verdana" pitchFamily="34" charset="0"/>
              </a:defRPr>
            </a:lvl2pPr>
            <a:lvl3pPr marL="1141397" indent="-228280" defTabSz="914704" eaLnBrk="0" hangingPunct="0">
              <a:defRPr>
                <a:solidFill>
                  <a:schemeClr val="tx1"/>
                </a:solidFill>
                <a:latin typeface="Verdana" pitchFamily="34" charset="0"/>
              </a:defRPr>
            </a:lvl3pPr>
            <a:lvl4pPr marL="1597956" indent="-228280" defTabSz="914704" eaLnBrk="0" hangingPunct="0">
              <a:defRPr>
                <a:solidFill>
                  <a:schemeClr val="tx1"/>
                </a:solidFill>
                <a:latin typeface="Verdana" pitchFamily="34" charset="0"/>
              </a:defRPr>
            </a:lvl4pPr>
            <a:lvl5pPr marL="2054516" indent="-228280" defTabSz="914704" eaLnBrk="0" hangingPunct="0">
              <a:defRPr>
                <a:solidFill>
                  <a:schemeClr val="tx1"/>
                </a:solidFill>
                <a:latin typeface="Verdana" pitchFamily="34" charset="0"/>
              </a:defRPr>
            </a:lvl5pPr>
            <a:lvl6pPr marL="2511075" indent="-228280" defTabSz="914704" eaLnBrk="0" fontAlgn="base" hangingPunct="0">
              <a:spcBef>
                <a:spcPct val="0"/>
              </a:spcBef>
              <a:spcAft>
                <a:spcPct val="0"/>
              </a:spcAft>
              <a:defRPr>
                <a:solidFill>
                  <a:schemeClr val="tx1"/>
                </a:solidFill>
                <a:latin typeface="Verdana" pitchFamily="34" charset="0"/>
              </a:defRPr>
            </a:lvl6pPr>
            <a:lvl7pPr marL="2967634" indent="-228280" defTabSz="914704" eaLnBrk="0" fontAlgn="base" hangingPunct="0">
              <a:spcBef>
                <a:spcPct val="0"/>
              </a:spcBef>
              <a:spcAft>
                <a:spcPct val="0"/>
              </a:spcAft>
              <a:defRPr>
                <a:solidFill>
                  <a:schemeClr val="tx1"/>
                </a:solidFill>
                <a:latin typeface="Verdana" pitchFamily="34" charset="0"/>
              </a:defRPr>
            </a:lvl7pPr>
            <a:lvl8pPr marL="3424192" indent="-228280" defTabSz="914704" eaLnBrk="0" fontAlgn="base" hangingPunct="0">
              <a:spcBef>
                <a:spcPct val="0"/>
              </a:spcBef>
              <a:spcAft>
                <a:spcPct val="0"/>
              </a:spcAft>
              <a:defRPr>
                <a:solidFill>
                  <a:schemeClr val="tx1"/>
                </a:solidFill>
                <a:latin typeface="Verdana" pitchFamily="34" charset="0"/>
              </a:defRPr>
            </a:lvl8pPr>
            <a:lvl9pPr marL="3880752" indent="-228280" defTabSz="914704" eaLnBrk="0" fontAlgn="base" hangingPunct="0">
              <a:spcBef>
                <a:spcPct val="0"/>
              </a:spcBef>
              <a:spcAft>
                <a:spcPct val="0"/>
              </a:spcAft>
              <a:defRPr>
                <a:solidFill>
                  <a:schemeClr val="tx1"/>
                </a:solidFill>
                <a:latin typeface="Verdana" pitchFamily="34" charset="0"/>
              </a:defRPr>
            </a:lvl9pPr>
          </a:lstStyle>
          <a:p>
            <a:pPr eaLnBrk="1" hangingPunct="1"/>
            <a:fld id="{A8DBAFD0-3006-4F1F-ABEF-E3FBBBFBC3E3}" type="slidenum">
              <a:rPr lang="da-DK" smtClean="0">
                <a:solidFill>
                  <a:srgbClr val="000000"/>
                </a:solidFill>
              </a:rPr>
              <a:pPr eaLnBrk="1" hangingPunct="1"/>
              <a:t>12</a:t>
            </a:fld>
            <a:endParaRPr lang="da-DK"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17575" y="744538"/>
            <a:ext cx="4962525" cy="3722687"/>
          </a:xfrm>
        </p:spPr>
      </p:sp>
      <p:sp>
        <p:nvSpPr>
          <p:cNvPr id="3" name="Pladsholder til noter 2"/>
          <p:cNvSpPr>
            <a:spLocks noGrp="1"/>
          </p:cNvSpPr>
          <p:nvPr>
            <p:ph type="body" idx="1"/>
          </p:nvPr>
        </p:nvSpPr>
        <p:spPr/>
        <p:txBody>
          <a:bodyPr>
            <a:normAutofit fontScale="92500"/>
          </a:bodyPr>
          <a:lstStyle/>
          <a:p>
            <a:r>
              <a:rPr lang="da-DK" dirty="0" smtClean="0"/>
              <a:t>Om lidt skal vi spise</a:t>
            </a:r>
            <a:r>
              <a:rPr lang="da-DK" baseline="0" dirty="0" smtClean="0"/>
              <a:t> frokost.</a:t>
            </a:r>
          </a:p>
          <a:p>
            <a:endParaRPr lang="da-DK" baseline="0" dirty="0" smtClean="0"/>
          </a:p>
          <a:p>
            <a:r>
              <a:rPr lang="da-DK" baseline="0" dirty="0" smtClean="0"/>
              <a:t>Men inden da vil jeg som lovet komme tilbage til hvordan eftermiddagens program vil forløbe.</a:t>
            </a:r>
          </a:p>
          <a:p>
            <a:endParaRPr lang="da-DK" baseline="0" dirty="0" smtClean="0"/>
          </a:p>
          <a:p>
            <a:r>
              <a:rPr lang="da-DK" b="1" baseline="0" dirty="0" err="1" smtClean="0"/>
              <a:t>Dialogøer</a:t>
            </a:r>
            <a:endParaRPr lang="da-DK" b="1" baseline="0" dirty="0" smtClean="0"/>
          </a:p>
          <a:p>
            <a:r>
              <a:rPr lang="da-DK" b="0" baseline="0" dirty="0" smtClean="0"/>
              <a:t>I frokostpausen og resten af dagen kan du komme i dialog med alle os fra SKI om de emner, der er listet her. Vi er klar til at svare på store og små spørgsmål, og det er bare at gå hen til en ø og stille dit spørgsmål.</a:t>
            </a:r>
          </a:p>
          <a:p>
            <a:endParaRPr lang="da-DK" b="0" baseline="0" dirty="0" smtClean="0"/>
          </a:p>
          <a:p>
            <a:r>
              <a:rPr lang="da-DK" b="0" baseline="0" dirty="0" smtClean="0"/>
              <a:t>På øerne kan du også få udleveret udbudsplanen, vejledninger og </a:t>
            </a:r>
            <a:r>
              <a:rPr lang="da-DK" b="0" baseline="0" dirty="0" err="1" smtClean="0"/>
              <a:t>faktaark</a:t>
            </a:r>
            <a:r>
              <a:rPr lang="da-DK" b="0" baseline="0" dirty="0" smtClean="0"/>
              <a:t> m.m.</a:t>
            </a:r>
          </a:p>
          <a:p>
            <a:endParaRPr lang="da-DK" baseline="0" dirty="0" smtClean="0"/>
          </a:p>
          <a:p>
            <a:r>
              <a:rPr lang="da-DK" b="1" baseline="0" dirty="0" smtClean="0"/>
              <a:t>Skift slide</a:t>
            </a:r>
          </a:p>
          <a:p>
            <a:endParaRPr lang="da-DK" baseline="0" dirty="0" smtClean="0"/>
          </a:p>
        </p:txBody>
      </p:sp>
      <p:sp>
        <p:nvSpPr>
          <p:cNvPr id="4" name="Pladsholder til diasnummer 3"/>
          <p:cNvSpPr>
            <a:spLocks noGrp="1"/>
          </p:cNvSpPr>
          <p:nvPr>
            <p:ph type="sldNum" sz="quarter" idx="10"/>
          </p:nvPr>
        </p:nvSpPr>
        <p:spPr/>
        <p:txBody>
          <a:bodyPr/>
          <a:lstStyle/>
          <a:p>
            <a:fld id="{1B9008BD-079B-4986-8D97-18D8A0325975}" type="slidenum">
              <a:rPr lang="da-DK" smtClean="0">
                <a:solidFill>
                  <a:prstClr val="black"/>
                </a:solidFill>
              </a:rPr>
              <a:pPr/>
              <a:t>13</a:t>
            </a:fld>
            <a:endParaRPr lang="da-DK">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919163" y="744538"/>
            <a:ext cx="4962525" cy="3721100"/>
          </a:xfrm>
          <a:ln/>
        </p:spPr>
      </p:sp>
      <p:sp>
        <p:nvSpPr>
          <p:cNvPr id="18435" name="Rectangle 3"/>
          <p:cNvSpPr>
            <a:spLocks noGrp="1" noChangeArrowheads="1"/>
          </p:cNvSpPr>
          <p:nvPr>
            <p:ph type="body" idx="1"/>
          </p:nvPr>
        </p:nvSpPr>
        <p:spPr>
          <a:xfrm>
            <a:off x="680245" y="4715946"/>
            <a:ext cx="5437188" cy="4466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da-DK" smtClean="0"/>
              <a:t> Inden beslutningen om igangsættelsen af Statens Indkøbsprogram, gennemførte McKinsey en analyse, der viste, at det statslige indkøb som helhed ikke var tilstrækkeligt effektivt på trods af den eksisterende indsats for effektivisering af indkøbsområdet.</a:t>
            </a:r>
          </a:p>
          <a:p>
            <a:endParaRPr lang="da-DK" smtClean="0"/>
          </a:p>
          <a:p>
            <a:pPr>
              <a:buFontTx/>
              <a:buChar char="•"/>
            </a:pPr>
            <a:r>
              <a:rPr lang="da-DK" smtClean="0"/>
              <a:t> Analysen påviste eksempelvis store prisforskelle på produkter med samme producent og samme varenummer: Fx 51 pct. forskel i pris på den samme printerpatron og 50 pct. forskel i pris på den samme kontorstol.</a:t>
            </a:r>
          </a:p>
          <a:p>
            <a:endParaRPr lang="da-DK" smtClean="0"/>
          </a:p>
          <a:p>
            <a:pPr>
              <a:buFontTx/>
              <a:buChar char="•"/>
            </a:pPr>
            <a:r>
              <a:rPr lang="da-DK" smtClean="0"/>
              <a:t> McKinsey skønnede, at der på de særlige indkøbskategorier, der kan standardiseres og som købes i stort set hele staten (årlige udgifter til disse kategorier på ca. 12 mia. kr. årligt), ville kunne realiseres en besparelse på ca. 10 pct. svarende til ca. 1,2 mia. kr. årligt.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dsholder til diasbillede 1"/>
          <p:cNvSpPr>
            <a:spLocks noGrp="1" noRot="1" noChangeAspect="1" noTextEdit="1"/>
          </p:cNvSpPr>
          <p:nvPr>
            <p:ph type="sldImg"/>
          </p:nvPr>
        </p:nvSpPr>
        <p:spPr>
          <a:xfrm>
            <a:off x="917575" y="744538"/>
            <a:ext cx="4962525" cy="3722687"/>
          </a:xfrm>
          <a:ln/>
        </p:spPr>
      </p:sp>
      <p:sp>
        <p:nvSpPr>
          <p:cNvPr id="19459"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19460"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04" eaLnBrk="0" hangingPunct="0">
              <a:defRPr>
                <a:solidFill>
                  <a:schemeClr val="tx1"/>
                </a:solidFill>
                <a:latin typeface="Verdana" pitchFamily="34" charset="0"/>
              </a:defRPr>
            </a:lvl1pPr>
            <a:lvl2pPr marL="741908" indent="-285350" defTabSz="914704" eaLnBrk="0" hangingPunct="0">
              <a:defRPr>
                <a:solidFill>
                  <a:schemeClr val="tx1"/>
                </a:solidFill>
                <a:latin typeface="Verdana" pitchFamily="34" charset="0"/>
              </a:defRPr>
            </a:lvl2pPr>
            <a:lvl3pPr marL="1141397" indent="-228280" defTabSz="914704" eaLnBrk="0" hangingPunct="0">
              <a:defRPr>
                <a:solidFill>
                  <a:schemeClr val="tx1"/>
                </a:solidFill>
                <a:latin typeface="Verdana" pitchFamily="34" charset="0"/>
              </a:defRPr>
            </a:lvl3pPr>
            <a:lvl4pPr marL="1597956" indent="-228280" defTabSz="914704" eaLnBrk="0" hangingPunct="0">
              <a:defRPr>
                <a:solidFill>
                  <a:schemeClr val="tx1"/>
                </a:solidFill>
                <a:latin typeface="Verdana" pitchFamily="34" charset="0"/>
              </a:defRPr>
            </a:lvl4pPr>
            <a:lvl5pPr marL="2054516" indent="-228280" defTabSz="914704" eaLnBrk="0" hangingPunct="0">
              <a:defRPr>
                <a:solidFill>
                  <a:schemeClr val="tx1"/>
                </a:solidFill>
                <a:latin typeface="Verdana" pitchFamily="34" charset="0"/>
              </a:defRPr>
            </a:lvl5pPr>
            <a:lvl6pPr marL="2511075" indent="-228280" defTabSz="914704" eaLnBrk="0" fontAlgn="base" hangingPunct="0">
              <a:spcBef>
                <a:spcPct val="0"/>
              </a:spcBef>
              <a:spcAft>
                <a:spcPct val="0"/>
              </a:spcAft>
              <a:defRPr>
                <a:solidFill>
                  <a:schemeClr val="tx1"/>
                </a:solidFill>
                <a:latin typeface="Verdana" pitchFamily="34" charset="0"/>
              </a:defRPr>
            </a:lvl6pPr>
            <a:lvl7pPr marL="2967634" indent="-228280" defTabSz="914704" eaLnBrk="0" fontAlgn="base" hangingPunct="0">
              <a:spcBef>
                <a:spcPct val="0"/>
              </a:spcBef>
              <a:spcAft>
                <a:spcPct val="0"/>
              </a:spcAft>
              <a:defRPr>
                <a:solidFill>
                  <a:schemeClr val="tx1"/>
                </a:solidFill>
                <a:latin typeface="Verdana" pitchFamily="34" charset="0"/>
              </a:defRPr>
            </a:lvl7pPr>
            <a:lvl8pPr marL="3424192" indent="-228280" defTabSz="914704" eaLnBrk="0" fontAlgn="base" hangingPunct="0">
              <a:spcBef>
                <a:spcPct val="0"/>
              </a:spcBef>
              <a:spcAft>
                <a:spcPct val="0"/>
              </a:spcAft>
              <a:defRPr>
                <a:solidFill>
                  <a:schemeClr val="tx1"/>
                </a:solidFill>
                <a:latin typeface="Verdana" pitchFamily="34" charset="0"/>
              </a:defRPr>
            </a:lvl8pPr>
            <a:lvl9pPr marL="3880752" indent="-228280" defTabSz="914704" eaLnBrk="0" fontAlgn="base" hangingPunct="0">
              <a:spcBef>
                <a:spcPct val="0"/>
              </a:spcBef>
              <a:spcAft>
                <a:spcPct val="0"/>
              </a:spcAft>
              <a:defRPr>
                <a:solidFill>
                  <a:schemeClr val="tx1"/>
                </a:solidFill>
                <a:latin typeface="Verdana" pitchFamily="34" charset="0"/>
              </a:defRPr>
            </a:lvl9pPr>
          </a:lstStyle>
          <a:p>
            <a:pPr eaLnBrk="1" hangingPunct="1"/>
            <a:fld id="{F8B53CD0-7375-43DA-961F-129E658D7907}" type="slidenum">
              <a:rPr lang="da-DK" smtClean="0">
                <a:solidFill>
                  <a:srgbClr val="000000"/>
                </a:solidFill>
              </a:rPr>
              <a:pPr eaLnBrk="1" hangingPunct="1"/>
              <a:t>3</a:t>
            </a:fld>
            <a:endParaRPr lang="da-DK"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919163" y="744538"/>
            <a:ext cx="4962525" cy="3721100"/>
          </a:xfrm>
          <a:ln/>
        </p:spPr>
      </p:sp>
      <p:sp>
        <p:nvSpPr>
          <p:cNvPr id="20483" name="Rectangle 3"/>
          <p:cNvSpPr>
            <a:spLocks noGrp="1" noChangeArrowheads="1"/>
          </p:cNvSpPr>
          <p:nvPr>
            <p:ph type="body" idx="1"/>
          </p:nvPr>
        </p:nvSpPr>
        <p:spPr>
          <a:xfrm>
            <a:off x="680245" y="4715946"/>
            <a:ext cx="5437188" cy="4466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dsholder til diasbillede 1"/>
          <p:cNvSpPr>
            <a:spLocks noGrp="1" noRot="1" noChangeAspect="1" noTextEdit="1"/>
          </p:cNvSpPr>
          <p:nvPr>
            <p:ph type="sldImg"/>
          </p:nvPr>
        </p:nvSpPr>
        <p:spPr>
          <a:xfrm>
            <a:off x="917575" y="744538"/>
            <a:ext cx="4962525" cy="3722687"/>
          </a:xfrm>
          <a:ln/>
        </p:spPr>
      </p:sp>
      <p:sp>
        <p:nvSpPr>
          <p:cNvPr id="2355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23556"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04" eaLnBrk="0" hangingPunct="0">
              <a:defRPr>
                <a:solidFill>
                  <a:schemeClr val="tx1"/>
                </a:solidFill>
                <a:latin typeface="Verdana" pitchFamily="34" charset="0"/>
              </a:defRPr>
            </a:lvl1pPr>
            <a:lvl2pPr marL="741908" indent="-285350" defTabSz="914704" eaLnBrk="0" hangingPunct="0">
              <a:defRPr>
                <a:solidFill>
                  <a:schemeClr val="tx1"/>
                </a:solidFill>
                <a:latin typeface="Verdana" pitchFamily="34" charset="0"/>
              </a:defRPr>
            </a:lvl2pPr>
            <a:lvl3pPr marL="1141397" indent="-228280" defTabSz="914704" eaLnBrk="0" hangingPunct="0">
              <a:defRPr>
                <a:solidFill>
                  <a:schemeClr val="tx1"/>
                </a:solidFill>
                <a:latin typeface="Verdana" pitchFamily="34" charset="0"/>
              </a:defRPr>
            </a:lvl3pPr>
            <a:lvl4pPr marL="1597956" indent="-228280" defTabSz="914704" eaLnBrk="0" hangingPunct="0">
              <a:defRPr>
                <a:solidFill>
                  <a:schemeClr val="tx1"/>
                </a:solidFill>
                <a:latin typeface="Verdana" pitchFamily="34" charset="0"/>
              </a:defRPr>
            </a:lvl4pPr>
            <a:lvl5pPr marL="2054516" indent="-228280" defTabSz="914704" eaLnBrk="0" hangingPunct="0">
              <a:defRPr>
                <a:solidFill>
                  <a:schemeClr val="tx1"/>
                </a:solidFill>
                <a:latin typeface="Verdana" pitchFamily="34" charset="0"/>
              </a:defRPr>
            </a:lvl5pPr>
            <a:lvl6pPr marL="2511075" indent="-228280" defTabSz="914704" eaLnBrk="0" fontAlgn="base" hangingPunct="0">
              <a:spcBef>
                <a:spcPct val="0"/>
              </a:spcBef>
              <a:spcAft>
                <a:spcPct val="0"/>
              </a:spcAft>
              <a:defRPr>
                <a:solidFill>
                  <a:schemeClr val="tx1"/>
                </a:solidFill>
                <a:latin typeface="Verdana" pitchFamily="34" charset="0"/>
              </a:defRPr>
            </a:lvl6pPr>
            <a:lvl7pPr marL="2967634" indent="-228280" defTabSz="914704" eaLnBrk="0" fontAlgn="base" hangingPunct="0">
              <a:spcBef>
                <a:spcPct val="0"/>
              </a:spcBef>
              <a:spcAft>
                <a:spcPct val="0"/>
              </a:spcAft>
              <a:defRPr>
                <a:solidFill>
                  <a:schemeClr val="tx1"/>
                </a:solidFill>
                <a:latin typeface="Verdana" pitchFamily="34" charset="0"/>
              </a:defRPr>
            </a:lvl7pPr>
            <a:lvl8pPr marL="3424192" indent="-228280" defTabSz="914704" eaLnBrk="0" fontAlgn="base" hangingPunct="0">
              <a:spcBef>
                <a:spcPct val="0"/>
              </a:spcBef>
              <a:spcAft>
                <a:spcPct val="0"/>
              </a:spcAft>
              <a:defRPr>
                <a:solidFill>
                  <a:schemeClr val="tx1"/>
                </a:solidFill>
                <a:latin typeface="Verdana" pitchFamily="34" charset="0"/>
              </a:defRPr>
            </a:lvl8pPr>
            <a:lvl9pPr marL="3880752" indent="-228280" defTabSz="914704" eaLnBrk="0" fontAlgn="base" hangingPunct="0">
              <a:spcBef>
                <a:spcPct val="0"/>
              </a:spcBef>
              <a:spcAft>
                <a:spcPct val="0"/>
              </a:spcAft>
              <a:defRPr>
                <a:solidFill>
                  <a:schemeClr val="tx1"/>
                </a:solidFill>
                <a:latin typeface="Verdana" pitchFamily="34" charset="0"/>
              </a:defRPr>
            </a:lvl9pPr>
          </a:lstStyle>
          <a:p>
            <a:pPr eaLnBrk="1" hangingPunct="1"/>
            <a:fld id="{FCFFCF91-B7EC-4571-935B-4DCB474EA2CA}" type="slidenum">
              <a:rPr lang="da-DK" smtClean="0">
                <a:solidFill>
                  <a:srgbClr val="000000"/>
                </a:solidFill>
              </a:rPr>
              <a:pPr eaLnBrk="1" hangingPunct="1"/>
              <a:t>5</a:t>
            </a:fld>
            <a:endParaRPr lang="da-DK"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dsholder til diasbillede 1"/>
          <p:cNvSpPr>
            <a:spLocks noGrp="1" noRot="1" noChangeAspect="1" noTextEdit="1"/>
          </p:cNvSpPr>
          <p:nvPr>
            <p:ph type="sldImg"/>
          </p:nvPr>
        </p:nvSpPr>
        <p:spPr>
          <a:xfrm>
            <a:off x="917575" y="744538"/>
            <a:ext cx="4962525" cy="3722687"/>
          </a:xfrm>
          <a:ln/>
        </p:spPr>
      </p:sp>
      <p:sp>
        <p:nvSpPr>
          <p:cNvPr id="21507"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21508"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04" eaLnBrk="0" hangingPunct="0">
              <a:defRPr>
                <a:solidFill>
                  <a:schemeClr val="tx1"/>
                </a:solidFill>
                <a:latin typeface="Verdana" pitchFamily="34" charset="0"/>
              </a:defRPr>
            </a:lvl1pPr>
            <a:lvl2pPr marL="741908" indent="-285350" defTabSz="914704" eaLnBrk="0" hangingPunct="0">
              <a:defRPr>
                <a:solidFill>
                  <a:schemeClr val="tx1"/>
                </a:solidFill>
                <a:latin typeface="Verdana" pitchFamily="34" charset="0"/>
              </a:defRPr>
            </a:lvl2pPr>
            <a:lvl3pPr marL="1141397" indent="-228280" defTabSz="914704" eaLnBrk="0" hangingPunct="0">
              <a:defRPr>
                <a:solidFill>
                  <a:schemeClr val="tx1"/>
                </a:solidFill>
                <a:latin typeface="Verdana" pitchFamily="34" charset="0"/>
              </a:defRPr>
            </a:lvl3pPr>
            <a:lvl4pPr marL="1597956" indent="-228280" defTabSz="914704" eaLnBrk="0" hangingPunct="0">
              <a:defRPr>
                <a:solidFill>
                  <a:schemeClr val="tx1"/>
                </a:solidFill>
                <a:latin typeface="Verdana" pitchFamily="34" charset="0"/>
              </a:defRPr>
            </a:lvl4pPr>
            <a:lvl5pPr marL="2054516" indent="-228280" defTabSz="914704" eaLnBrk="0" hangingPunct="0">
              <a:defRPr>
                <a:solidFill>
                  <a:schemeClr val="tx1"/>
                </a:solidFill>
                <a:latin typeface="Verdana" pitchFamily="34" charset="0"/>
              </a:defRPr>
            </a:lvl5pPr>
            <a:lvl6pPr marL="2511075" indent="-228280" defTabSz="914704" eaLnBrk="0" fontAlgn="base" hangingPunct="0">
              <a:spcBef>
                <a:spcPct val="0"/>
              </a:spcBef>
              <a:spcAft>
                <a:spcPct val="0"/>
              </a:spcAft>
              <a:defRPr>
                <a:solidFill>
                  <a:schemeClr val="tx1"/>
                </a:solidFill>
                <a:latin typeface="Verdana" pitchFamily="34" charset="0"/>
              </a:defRPr>
            </a:lvl6pPr>
            <a:lvl7pPr marL="2967634" indent="-228280" defTabSz="914704" eaLnBrk="0" fontAlgn="base" hangingPunct="0">
              <a:spcBef>
                <a:spcPct val="0"/>
              </a:spcBef>
              <a:spcAft>
                <a:spcPct val="0"/>
              </a:spcAft>
              <a:defRPr>
                <a:solidFill>
                  <a:schemeClr val="tx1"/>
                </a:solidFill>
                <a:latin typeface="Verdana" pitchFamily="34" charset="0"/>
              </a:defRPr>
            </a:lvl7pPr>
            <a:lvl8pPr marL="3424192" indent="-228280" defTabSz="914704" eaLnBrk="0" fontAlgn="base" hangingPunct="0">
              <a:spcBef>
                <a:spcPct val="0"/>
              </a:spcBef>
              <a:spcAft>
                <a:spcPct val="0"/>
              </a:spcAft>
              <a:defRPr>
                <a:solidFill>
                  <a:schemeClr val="tx1"/>
                </a:solidFill>
                <a:latin typeface="Verdana" pitchFamily="34" charset="0"/>
              </a:defRPr>
            </a:lvl8pPr>
            <a:lvl9pPr marL="3880752" indent="-228280" defTabSz="914704" eaLnBrk="0" fontAlgn="base" hangingPunct="0">
              <a:spcBef>
                <a:spcPct val="0"/>
              </a:spcBef>
              <a:spcAft>
                <a:spcPct val="0"/>
              </a:spcAft>
              <a:defRPr>
                <a:solidFill>
                  <a:schemeClr val="tx1"/>
                </a:solidFill>
                <a:latin typeface="Verdana" pitchFamily="34" charset="0"/>
              </a:defRPr>
            </a:lvl9pPr>
          </a:lstStyle>
          <a:p>
            <a:pPr eaLnBrk="1" hangingPunct="1"/>
            <a:fld id="{753D3486-8447-4A18-A448-719E9538D7E5}" type="slidenum">
              <a:rPr lang="da-DK" smtClean="0">
                <a:solidFill>
                  <a:srgbClr val="000000"/>
                </a:solidFill>
              </a:rPr>
              <a:pPr eaLnBrk="1" hangingPunct="1"/>
              <a:t>6</a:t>
            </a:fld>
            <a:endParaRPr lang="da-DK"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dsholder til diasbillede 1"/>
          <p:cNvSpPr>
            <a:spLocks noGrp="1" noRot="1" noChangeAspect="1" noTextEdit="1"/>
          </p:cNvSpPr>
          <p:nvPr>
            <p:ph type="sldImg"/>
          </p:nvPr>
        </p:nvSpPr>
        <p:spPr>
          <a:xfrm>
            <a:off x="917575" y="744538"/>
            <a:ext cx="4962525" cy="3722687"/>
          </a:xfrm>
          <a:ln/>
        </p:spPr>
      </p:sp>
      <p:sp>
        <p:nvSpPr>
          <p:cNvPr id="22531"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22532"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04" eaLnBrk="0" hangingPunct="0">
              <a:defRPr>
                <a:solidFill>
                  <a:schemeClr val="tx1"/>
                </a:solidFill>
                <a:latin typeface="Verdana" pitchFamily="34" charset="0"/>
              </a:defRPr>
            </a:lvl1pPr>
            <a:lvl2pPr marL="741908" indent="-285350" defTabSz="914704" eaLnBrk="0" hangingPunct="0">
              <a:defRPr>
                <a:solidFill>
                  <a:schemeClr val="tx1"/>
                </a:solidFill>
                <a:latin typeface="Verdana" pitchFamily="34" charset="0"/>
              </a:defRPr>
            </a:lvl2pPr>
            <a:lvl3pPr marL="1141397" indent="-228280" defTabSz="914704" eaLnBrk="0" hangingPunct="0">
              <a:defRPr>
                <a:solidFill>
                  <a:schemeClr val="tx1"/>
                </a:solidFill>
                <a:latin typeface="Verdana" pitchFamily="34" charset="0"/>
              </a:defRPr>
            </a:lvl3pPr>
            <a:lvl4pPr marL="1597956" indent="-228280" defTabSz="914704" eaLnBrk="0" hangingPunct="0">
              <a:defRPr>
                <a:solidFill>
                  <a:schemeClr val="tx1"/>
                </a:solidFill>
                <a:latin typeface="Verdana" pitchFamily="34" charset="0"/>
              </a:defRPr>
            </a:lvl4pPr>
            <a:lvl5pPr marL="2054516" indent="-228280" defTabSz="914704" eaLnBrk="0" hangingPunct="0">
              <a:defRPr>
                <a:solidFill>
                  <a:schemeClr val="tx1"/>
                </a:solidFill>
                <a:latin typeface="Verdana" pitchFamily="34" charset="0"/>
              </a:defRPr>
            </a:lvl5pPr>
            <a:lvl6pPr marL="2511075" indent="-228280" defTabSz="914704" eaLnBrk="0" fontAlgn="base" hangingPunct="0">
              <a:spcBef>
                <a:spcPct val="0"/>
              </a:spcBef>
              <a:spcAft>
                <a:spcPct val="0"/>
              </a:spcAft>
              <a:defRPr>
                <a:solidFill>
                  <a:schemeClr val="tx1"/>
                </a:solidFill>
                <a:latin typeface="Verdana" pitchFamily="34" charset="0"/>
              </a:defRPr>
            </a:lvl6pPr>
            <a:lvl7pPr marL="2967634" indent="-228280" defTabSz="914704" eaLnBrk="0" fontAlgn="base" hangingPunct="0">
              <a:spcBef>
                <a:spcPct val="0"/>
              </a:spcBef>
              <a:spcAft>
                <a:spcPct val="0"/>
              </a:spcAft>
              <a:defRPr>
                <a:solidFill>
                  <a:schemeClr val="tx1"/>
                </a:solidFill>
                <a:latin typeface="Verdana" pitchFamily="34" charset="0"/>
              </a:defRPr>
            </a:lvl7pPr>
            <a:lvl8pPr marL="3424192" indent="-228280" defTabSz="914704" eaLnBrk="0" fontAlgn="base" hangingPunct="0">
              <a:spcBef>
                <a:spcPct val="0"/>
              </a:spcBef>
              <a:spcAft>
                <a:spcPct val="0"/>
              </a:spcAft>
              <a:defRPr>
                <a:solidFill>
                  <a:schemeClr val="tx1"/>
                </a:solidFill>
                <a:latin typeface="Verdana" pitchFamily="34" charset="0"/>
              </a:defRPr>
            </a:lvl8pPr>
            <a:lvl9pPr marL="3880752" indent="-228280" defTabSz="914704" eaLnBrk="0" fontAlgn="base" hangingPunct="0">
              <a:spcBef>
                <a:spcPct val="0"/>
              </a:spcBef>
              <a:spcAft>
                <a:spcPct val="0"/>
              </a:spcAft>
              <a:defRPr>
                <a:solidFill>
                  <a:schemeClr val="tx1"/>
                </a:solidFill>
                <a:latin typeface="Verdana" pitchFamily="34" charset="0"/>
              </a:defRPr>
            </a:lvl9pPr>
          </a:lstStyle>
          <a:p>
            <a:pPr eaLnBrk="1" hangingPunct="1"/>
            <a:fld id="{94D52397-4D46-46E7-9164-D92ECEFCAFBE}" type="slidenum">
              <a:rPr lang="da-DK" smtClean="0">
                <a:solidFill>
                  <a:srgbClr val="000000"/>
                </a:solidFill>
              </a:rPr>
              <a:pPr eaLnBrk="1" hangingPunct="1"/>
              <a:t>7</a:t>
            </a:fld>
            <a:endParaRPr lang="da-DK"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dsholder til diasbillede 1"/>
          <p:cNvSpPr>
            <a:spLocks noGrp="1" noRot="1" noChangeAspect="1" noTextEdit="1"/>
          </p:cNvSpPr>
          <p:nvPr>
            <p:ph type="sldImg"/>
          </p:nvPr>
        </p:nvSpPr>
        <p:spPr>
          <a:xfrm>
            <a:off x="917575" y="744538"/>
            <a:ext cx="4962525" cy="3722687"/>
          </a:xfrm>
          <a:ln/>
        </p:spPr>
      </p:sp>
      <p:sp>
        <p:nvSpPr>
          <p:cNvPr id="24579"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24580"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04" eaLnBrk="0" hangingPunct="0">
              <a:defRPr>
                <a:solidFill>
                  <a:schemeClr val="tx1"/>
                </a:solidFill>
                <a:latin typeface="Verdana" pitchFamily="34" charset="0"/>
              </a:defRPr>
            </a:lvl1pPr>
            <a:lvl2pPr marL="741908" indent="-285350" defTabSz="914704" eaLnBrk="0" hangingPunct="0">
              <a:defRPr>
                <a:solidFill>
                  <a:schemeClr val="tx1"/>
                </a:solidFill>
                <a:latin typeface="Verdana" pitchFamily="34" charset="0"/>
              </a:defRPr>
            </a:lvl2pPr>
            <a:lvl3pPr marL="1141397" indent="-228280" defTabSz="914704" eaLnBrk="0" hangingPunct="0">
              <a:defRPr>
                <a:solidFill>
                  <a:schemeClr val="tx1"/>
                </a:solidFill>
                <a:latin typeface="Verdana" pitchFamily="34" charset="0"/>
              </a:defRPr>
            </a:lvl3pPr>
            <a:lvl4pPr marL="1597956" indent="-228280" defTabSz="914704" eaLnBrk="0" hangingPunct="0">
              <a:defRPr>
                <a:solidFill>
                  <a:schemeClr val="tx1"/>
                </a:solidFill>
                <a:latin typeface="Verdana" pitchFamily="34" charset="0"/>
              </a:defRPr>
            </a:lvl4pPr>
            <a:lvl5pPr marL="2054516" indent="-228280" defTabSz="914704" eaLnBrk="0" hangingPunct="0">
              <a:defRPr>
                <a:solidFill>
                  <a:schemeClr val="tx1"/>
                </a:solidFill>
                <a:latin typeface="Verdana" pitchFamily="34" charset="0"/>
              </a:defRPr>
            </a:lvl5pPr>
            <a:lvl6pPr marL="2511075" indent="-228280" defTabSz="914704" eaLnBrk="0" fontAlgn="base" hangingPunct="0">
              <a:spcBef>
                <a:spcPct val="0"/>
              </a:spcBef>
              <a:spcAft>
                <a:spcPct val="0"/>
              </a:spcAft>
              <a:defRPr>
                <a:solidFill>
                  <a:schemeClr val="tx1"/>
                </a:solidFill>
                <a:latin typeface="Verdana" pitchFamily="34" charset="0"/>
              </a:defRPr>
            </a:lvl6pPr>
            <a:lvl7pPr marL="2967634" indent="-228280" defTabSz="914704" eaLnBrk="0" fontAlgn="base" hangingPunct="0">
              <a:spcBef>
                <a:spcPct val="0"/>
              </a:spcBef>
              <a:spcAft>
                <a:spcPct val="0"/>
              </a:spcAft>
              <a:defRPr>
                <a:solidFill>
                  <a:schemeClr val="tx1"/>
                </a:solidFill>
                <a:latin typeface="Verdana" pitchFamily="34" charset="0"/>
              </a:defRPr>
            </a:lvl7pPr>
            <a:lvl8pPr marL="3424192" indent="-228280" defTabSz="914704" eaLnBrk="0" fontAlgn="base" hangingPunct="0">
              <a:spcBef>
                <a:spcPct val="0"/>
              </a:spcBef>
              <a:spcAft>
                <a:spcPct val="0"/>
              </a:spcAft>
              <a:defRPr>
                <a:solidFill>
                  <a:schemeClr val="tx1"/>
                </a:solidFill>
                <a:latin typeface="Verdana" pitchFamily="34" charset="0"/>
              </a:defRPr>
            </a:lvl8pPr>
            <a:lvl9pPr marL="3880752" indent="-228280" defTabSz="914704" eaLnBrk="0" fontAlgn="base" hangingPunct="0">
              <a:spcBef>
                <a:spcPct val="0"/>
              </a:spcBef>
              <a:spcAft>
                <a:spcPct val="0"/>
              </a:spcAft>
              <a:defRPr>
                <a:solidFill>
                  <a:schemeClr val="tx1"/>
                </a:solidFill>
                <a:latin typeface="Verdana" pitchFamily="34" charset="0"/>
              </a:defRPr>
            </a:lvl9pPr>
          </a:lstStyle>
          <a:p>
            <a:pPr eaLnBrk="1" hangingPunct="1"/>
            <a:fld id="{B338CC8C-CD13-49A9-BA76-4E1AFDFA41DD}" type="slidenum">
              <a:rPr lang="da-DK" smtClean="0">
                <a:solidFill>
                  <a:srgbClr val="000000"/>
                </a:solidFill>
              </a:rPr>
              <a:pPr eaLnBrk="1" hangingPunct="1"/>
              <a:t>9</a:t>
            </a:fld>
            <a:endParaRPr lang="da-DK"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dsholder til diasbillede 1"/>
          <p:cNvSpPr>
            <a:spLocks noGrp="1" noRot="1" noChangeAspect="1" noTextEdit="1"/>
          </p:cNvSpPr>
          <p:nvPr>
            <p:ph type="sldImg"/>
          </p:nvPr>
        </p:nvSpPr>
        <p:spPr>
          <a:xfrm>
            <a:off x="917575" y="744538"/>
            <a:ext cx="4962525" cy="3722687"/>
          </a:xfrm>
          <a:ln/>
        </p:spPr>
      </p:sp>
      <p:sp>
        <p:nvSpPr>
          <p:cNvPr id="30723"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30724"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04" eaLnBrk="0" hangingPunct="0">
              <a:defRPr>
                <a:solidFill>
                  <a:schemeClr val="tx1"/>
                </a:solidFill>
                <a:latin typeface="Verdana" pitchFamily="34" charset="0"/>
              </a:defRPr>
            </a:lvl1pPr>
            <a:lvl2pPr marL="741908" indent="-285350" defTabSz="914704" eaLnBrk="0" hangingPunct="0">
              <a:defRPr>
                <a:solidFill>
                  <a:schemeClr val="tx1"/>
                </a:solidFill>
                <a:latin typeface="Verdana" pitchFamily="34" charset="0"/>
              </a:defRPr>
            </a:lvl2pPr>
            <a:lvl3pPr marL="1141397" indent="-228280" defTabSz="914704" eaLnBrk="0" hangingPunct="0">
              <a:defRPr>
                <a:solidFill>
                  <a:schemeClr val="tx1"/>
                </a:solidFill>
                <a:latin typeface="Verdana" pitchFamily="34" charset="0"/>
              </a:defRPr>
            </a:lvl3pPr>
            <a:lvl4pPr marL="1597956" indent="-228280" defTabSz="914704" eaLnBrk="0" hangingPunct="0">
              <a:defRPr>
                <a:solidFill>
                  <a:schemeClr val="tx1"/>
                </a:solidFill>
                <a:latin typeface="Verdana" pitchFamily="34" charset="0"/>
              </a:defRPr>
            </a:lvl4pPr>
            <a:lvl5pPr marL="2054516" indent="-228280" defTabSz="914704" eaLnBrk="0" hangingPunct="0">
              <a:defRPr>
                <a:solidFill>
                  <a:schemeClr val="tx1"/>
                </a:solidFill>
                <a:latin typeface="Verdana" pitchFamily="34" charset="0"/>
              </a:defRPr>
            </a:lvl5pPr>
            <a:lvl6pPr marL="2511075" indent="-228280" defTabSz="914704" eaLnBrk="0" fontAlgn="base" hangingPunct="0">
              <a:spcBef>
                <a:spcPct val="0"/>
              </a:spcBef>
              <a:spcAft>
                <a:spcPct val="0"/>
              </a:spcAft>
              <a:defRPr>
                <a:solidFill>
                  <a:schemeClr val="tx1"/>
                </a:solidFill>
                <a:latin typeface="Verdana" pitchFamily="34" charset="0"/>
              </a:defRPr>
            </a:lvl6pPr>
            <a:lvl7pPr marL="2967634" indent="-228280" defTabSz="914704" eaLnBrk="0" fontAlgn="base" hangingPunct="0">
              <a:spcBef>
                <a:spcPct val="0"/>
              </a:spcBef>
              <a:spcAft>
                <a:spcPct val="0"/>
              </a:spcAft>
              <a:defRPr>
                <a:solidFill>
                  <a:schemeClr val="tx1"/>
                </a:solidFill>
                <a:latin typeface="Verdana" pitchFamily="34" charset="0"/>
              </a:defRPr>
            </a:lvl7pPr>
            <a:lvl8pPr marL="3424192" indent="-228280" defTabSz="914704" eaLnBrk="0" fontAlgn="base" hangingPunct="0">
              <a:spcBef>
                <a:spcPct val="0"/>
              </a:spcBef>
              <a:spcAft>
                <a:spcPct val="0"/>
              </a:spcAft>
              <a:defRPr>
                <a:solidFill>
                  <a:schemeClr val="tx1"/>
                </a:solidFill>
                <a:latin typeface="Verdana" pitchFamily="34" charset="0"/>
              </a:defRPr>
            </a:lvl8pPr>
            <a:lvl9pPr marL="3880752" indent="-228280" defTabSz="914704" eaLnBrk="0" fontAlgn="base" hangingPunct="0">
              <a:spcBef>
                <a:spcPct val="0"/>
              </a:spcBef>
              <a:spcAft>
                <a:spcPct val="0"/>
              </a:spcAft>
              <a:defRPr>
                <a:solidFill>
                  <a:schemeClr val="tx1"/>
                </a:solidFill>
                <a:latin typeface="Verdana" pitchFamily="34" charset="0"/>
              </a:defRPr>
            </a:lvl9pPr>
          </a:lstStyle>
          <a:p>
            <a:pPr eaLnBrk="1" hangingPunct="1"/>
            <a:fld id="{A8DBAFD0-3006-4F1F-ABEF-E3FBBBFBC3E3}" type="slidenum">
              <a:rPr lang="da-DK" smtClean="0">
                <a:solidFill>
                  <a:srgbClr val="000000"/>
                </a:solidFill>
              </a:rPr>
              <a:pPr eaLnBrk="1" hangingPunct="1"/>
              <a:t>10</a:t>
            </a:fld>
            <a:endParaRPr lang="da-DK"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w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10" name="Rectangle 9"/>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3" name="Subtitle 2"/>
          <p:cNvSpPr>
            <a:spLocks noGrp="1"/>
          </p:cNvSpPr>
          <p:nvPr>
            <p:ph type="subTitle" idx="1"/>
          </p:nvPr>
        </p:nvSpPr>
        <p:spPr>
          <a:xfrm>
            <a:off x="468316" y="3665136"/>
            <a:ext cx="4103687" cy="2356253"/>
          </a:xfrm>
        </p:spPr>
        <p:txBody>
          <a:bodyPr>
            <a:normAutofit/>
          </a:bodyPr>
          <a:lstStyle>
            <a:lvl1pPr marL="0" indent="0" algn="l">
              <a:lnSpc>
                <a:spcPts val="1898"/>
              </a:lnSpc>
              <a:buNone/>
              <a:defRPr sz="1900">
                <a:solidFill>
                  <a:schemeClr val="tx1"/>
                </a:solidFill>
              </a:defRPr>
            </a:lvl1pPr>
            <a:lvl2pPr marL="427706" indent="0" algn="ctr">
              <a:buNone/>
              <a:defRPr>
                <a:solidFill>
                  <a:schemeClr val="tx1">
                    <a:tint val="75000"/>
                  </a:schemeClr>
                </a:solidFill>
              </a:defRPr>
            </a:lvl2pPr>
            <a:lvl3pPr marL="855397" indent="0" algn="ctr">
              <a:buNone/>
              <a:defRPr>
                <a:solidFill>
                  <a:schemeClr val="tx1">
                    <a:tint val="75000"/>
                  </a:schemeClr>
                </a:solidFill>
              </a:defRPr>
            </a:lvl3pPr>
            <a:lvl4pPr marL="1283088" indent="0" algn="ctr">
              <a:buNone/>
              <a:defRPr>
                <a:solidFill>
                  <a:schemeClr val="tx1">
                    <a:tint val="75000"/>
                  </a:schemeClr>
                </a:solidFill>
              </a:defRPr>
            </a:lvl4pPr>
            <a:lvl5pPr marL="1710797" indent="0" algn="ctr">
              <a:buNone/>
              <a:defRPr>
                <a:solidFill>
                  <a:schemeClr val="tx1">
                    <a:tint val="75000"/>
                  </a:schemeClr>
                </a:solidFill>
              </a:defRPr>
            </a:lvl5pPr>
            <a:lvl6pPr marL="2138498" indent="0" algn="ctr">
              <a:buNone/>
              <a:defRPr>
                <a:solidFill>
                  <a:schemeClr val="tx1">
                    <a:tint val="75000"/>
                  </a:schemeClr>
                </a:solidFill>
              </a:defRPr>
            </a:lvl6pPr>
            <a:lvl7pPr marL="2566186" indent="0" algn="ctr">
              <a:buNone/>
              <a:defRPr>
                <a:solidFill>
                  <a:schemeClr val="tx1">
                    <a:tint val="75000"/>
                  </a:schemeClr>
                </a:solidFill>
              </a:defRPr>
            </a:lvl7pPr>
            <a:lvl8pPr marL="2993887" indent="0" algn="ctr">
              <a:buNone/>
              <a:defRPr>
                <a:solidFill>
                  <a:schemeClr val="tx1">
                    <a:tint val="75000"/>
                  </a:schemeClr>
                </a:solidFill>
              </a:defRPr>
            </a:lvl8pPr>
            <a:lvl9pPr marL="3421590" indent="0" algn="ctr">
              <a:buNone/>
              <a:defRPr>
                <a:solidFill>
                  <a:schemeClr val="tx1">
                    <a:tint val="75000"/>
                  </a:schemeClr>
                </a:solidFill>
              </a:defRPr>
            </a:lvl9pPr>
          </a:lstStyle>
          <a:p>
            <a:r>
              <a:rPr lang="da-DK" noProof="0" smtClean="0"/>
              <a:t>Klik for at redigere undertiteltypografien i masteren</a:t>
            </a:r>
            <a:endParaRPr lang="da-DK" noProof="0"/>
          </a:p>
        </p:txBody>
      </p:sp>
      <p:sp>
        <p:nvSpPr>
          <p:cNvPr id="493" name="Text Box 14"/>
          <p:cNvSpPr txBox="1">
            <a:spLocks noChangeArrowheads="1"/>
          </p:cNvSpPr>
          <p:nvPr userDrawn="1"/>
        </p:nvSpPr>
        <p:spPr bwMode="auto">
          <a:xfrm>
            <a:off x="9251951" y="7938"/>
            <a:ext cx="2330546" cy="1154162"/>
          </a:xfrm>
          <a:prstGeom prst="rect">
            <a:avLst/>
          </a:prstGeom>
          <a:noFill/>
          <a:ln w="9525">
            <a:noFill/>
            <a:miter lim="800000"/>
            <a:headEnd/>
            <a:tailEnd/>
          </a:ln>
          <a:effectLst/>
        </p:spPr>
        <p:txBody>
          <a:bodyPr wrap="square" lIns="0" tIns="0" rIns="0" bIns="0">
            <a:spAutoFit/>
          </a:bodyPr>
          <a:lstStyle/>
          <a:p>
            <a:pPr marL="320788" indent="-320788">
              <a:spcBef>
                <a:spcPct val="50000"/>
              </a:spcBef>
            </a:pPr>
            <a:r>
              <a:rPr lang="da-DK" sz="1000" b="1" noProof="0" smtClean="0">
                <a:solidFill>
                  <a:schemeClr val="bg1"/>
                </a:solidFill>
              </a:rPr>
              <a:t>Skift af </a:t>
            </a:r>
            <a:r>
              <a:rPr lang="da-DK" sz="1000" b="1" noProof="0">
                <a:solidFill>
                  <a:schemeClr val="bg1"/>
                </a:solidFill>
              </a:rPr>
              <a:t>farvetema:</a:t>
            </a:r>
          </a:p>
          <a:p>
            <a:pPr marL="320788" indent="-320788">
              <a:spcBef>
                <a:spcPct val="50000"/>
              </a:spcBef>
              <a:buFontTx/>
              <a:buAutoNum type="arabicPeriod"/>
            </a:pPr>
            <a:r>
              <a:rPr lang="da-DK" sz="1000" noProof="0">
                <a:solidFill>
                  <a:schemeClr val="bg1"/>
                </a:solidFill>
              </a:rPr>
              <a:t>Vælg </a:t>
            </a:r>
            <a:r>
              <a:rPr lang="da-DK" sz="1000" noProof="0" smtClean="0">
                <a:solidFill>
                  <a:schemeClr val="bg1"/>
                </a:solidFill>
              </a:rPr>
              <a:t>’Design’ </a:t>
            </a:r>
            <a:r>
              <a:rPr lang="da-DK" sz="1000" noProof="0">
                <a:solidFill>
                  <a:schemeClr val="bg1"/>
                </a:solidFill>
              </a:rPr>
              <a:t>i PowerPoint menubjælken</a:t>
            </a:r>
          </a:p>
          <a:p>
            <a:pPr marL="320788" indent="-320788">
              <a:spcBef>
                <a:spcPct val="50000"/>
              </a:spcBef>
              <a:buFontTx/>
              <a:buAutoNum type="arabicPeriod"/>
            </a:pPr>
            <a:r>
              <a:rPr lang="da-DK" sz="1000" noProof="0">
                <a:solidFill>
                  <a:schemeClr val="bg1"/>
                </a:solidFill>
              </a:rPr>
              <a:t>Vælg </a:t>
            </a:r>
            <a:r>
              <a:rPr lang="da-DK" sz="1000" noProof="0" smtClean="0">
                <a:solidFill>
                  <a:schemeClr val="bg1"/>
                </a:solidFill>
              </a:rPr>
              <a:t>’Farver’</a:t>
            </a:r>
            <a:endParaRPr lang="da-DK" sz="1000" noProof="0">
              <a:solidFill>
                <a:schemeClr val="bg1"/>
              </a:solidFill>
            </a:endParaRPr>
          </a:p>
          <a:p>
            <a:pPr marL="320788" indent="-320788">
              <a:spcBef>
                <a:spcPct val="50000"/>
              </a:spcBef>
              <a:buFontTx/>
              <a:buAutoNum type="arabicPeriod"/>
            </a:pPr>
            <a:r>
              <a:rPr lang="da-DK" sz="1000" noProof="0">
                <a:solidFill>
                  <a:schemeClr val="bg1"/>
                </a:solidFill>
              </a:rPr>
              <a:t>Vælg ’farveskema</a:t>
            </a:r>
            <a:r>
              <a:rPr lang="da-DK" sz="1000" noProof="0" smtClean="0">
                <a:solidFill>
                  <a:schemeClr val="bg1"/>
                </a:solidFill>
              </a:rPr>
              <a:t>’</a:t>
            </a:r>
            <a:r>
              <a:rPr lang="da-DK" sz="1000" baseline="0" noProof="0" smtClean="0">
                <a:solidFill>
                  <a:schemeClr val="bg1"/>
                </a:solidFill>
              </a:rPr>
              <a:t> SKI_GRØN eller SKI_BLÅ</a:t>
            </a:r>
          </a:p>
        </p:txBody>
      </p:sp>
      <p:sp>
        <p:nvSpPr>
          <p:cNvPr id="501" name="Picture Placeholder 500"/>
          <p:cNvSpPr>
            <a:spLocks noGrp="1"/>
          </p:cNvSpPr>
          <p:nvPr>
            <p:ph type="pic" sz="quarter" idx="13"/>
          </p:nvPr>
        </p:nvSpPr>
        <p:spPr>
          <a:xfrm>
            <a:off x="4859338" y="622800"/>
            <a:ext cx="4291200" cy="6238800"/>
          </a:xfrm>
          <a:noFill/>
        </p:spPr>
        <p:txBody>
          <a:bodyPr/>
          <a:lstStyle/>
          <a:p>
            <a:r>
              <a:rPr lang="da-DK" noProof="0" smtClean="0"/>
              <a:t>Klik på ikonet for at tilføje et billede</a:t>
            </a:r>
            <a:endParaRPr lang="da-DK" noProof="0"/>
          </a:p>
        </p:txBody>
      </p:sp>
      <p:sp>
        <p:nvSpPr>
          <p:cNvPr id="502" name="TextBox 501"/>
          <p:cNvSpPr txBox="1"/>
          <p:nvPr userDrawn="1"/>
        </p:nvSpPr>
        <p:spPr>
          <a:xfrm>
            <a:off x="9246041" y="3576302"/>
            <a:ext cx="1643085" cy="1231106"/>
          </a:xfrm>
          <a:prstGeom prst="rect">
            <a:avLst/>
          </a:prstGeom>
          <a:noFill/>
        </p:spPr>
        <p:txBody>
          <a:bodyPr wrap="square" lIns="0" tIns="0" rIns="0" bIns="0" rtlCol="0">
            <a:spAutoFit/>
          </a:bodyPr>
          <a:lstStyle/>
          <a:p>
            <a:pPr marL="0" indent="0">
              <a:spcBef>
                <a:spcPct val="50000"/>
              </a:spcBef>
              <a:buFontTx/>
              <a:buNone/>
            </a:pPr>
            <a:r>
              <a:rPr lang="da-DK" sz="1000" b="1" baseline="0" noProof="0" smtClean="0">
                <a:solidFill>
                  <a:schemeClr val="bg1"/>
                </a:solidFill>
              </a:rPr>
              <a:t>Indsæt nyt billede i format H 17,3 x B 11,9 cm:</a:t>
            </a:r>
          </a:p>
          <a:p>
            <a:pPr marL="213850" indent="-213850">
              <a:spcBef>
                <a:spcPct val="50000"/>
              </a:spcBef>
              <a:buFont typeface="+mj-lt"/>
              <a:buAutoNum type="arabicPeriod"/>
            </a:pPr>
            <a:r>
              <a:rPr lang="da-DK" sz="1000" baseline="0" noProof="0" smtClean="0">
                <a:solidFill>
                  <a:schemeClr val="bg1"/>
                </a:solidFill>
              </a:rPr>
              <a:t>Klik på billede-ikonen, </a:t>
            </a:r>
            <a:br>
              <a:rPr lang="da-DK" sz="1000" baseline="0" noProof="0" smtClean="0">
                <a:solidFill>
                  <a:schemeClr val="bg1"/>
                </a:solidFill>
              </a:rPr>
            </a:br>
            <a:r>
              <a:rPr lang="da-DK" sz="1000" baseline="0" noProof="0" smtClean="0">
                <a:solidFill>
                  <a:schemeClr val="bg1"/>
                </a:solidFill>
              </a:rPr>
              <a:t>vælg dit billede</a:t>
            </a:r>
          </a:p>
          <a:p>
            <a:pPr marL="213850" indent="-213850">
              <a:spcBef>
                <a:spcPct val="50000"/>
              </a:spcBef>
              <a:buFont typeface="+mj-lt"/>
              <a:buAutoNum type="arabicPeriod"/>
            </a:pPr>
            <a:r>
              <a:rPr lang="da-DK" sz="1000" baseline="0" noProof="0" smtClean="0">
                <a:solidFill>
                  <a:schemeClr val="bg1"/>
                </a:solidFill>
              </a:rPr>
              <a:t>Højreklik på billede og læg bagerst</a:t>
            </a:r>
          </a:p>
          <a:p>
            <a:pPr marL="0" indent="0"/>
            <a:endParaRPr lang="da-DK" sz="1000" noProof="0" smtClean="0"/>
          </a:p>
        </p:txBody>
      </p:sp>
      <p:sp>
        <p:nvSpPr>
          <p:cNvPr id="7" name="Pladsholder til dato 6"/>
          <p:cNvSpPr>
            <a:spLocks noGrp="1"/>
          </p:cNvSpPr>
          <p:nvPr>
            <p:ph type="dt" sz="half" idx="14"/>
          </p:nvPr>
        </p:nvSpPr>
        <p:spPr/>
        <p:txBody>
          <a:bodyPr/>
          <a:lstStyle/>
          <a:p>
            <a:fld id="{A38CEB13-AD90-4BF0-BB61-CA8488816961}" type="datetime2">
              <a:rPr lang="da-DK" noProof="0" smtClean="0"/>
              <a:pPr/>
              <a:t>10. november 2015</a:t>
            </a:fld>
            <a:endParaRPr lang="da-DK" noProof="0"/>
          </a:p>
        </p:txBody>
      </p:sp>
      <p:sp>
        <p:nvSpPr>
          <p:cNvPr id="8" name="Pladsholder til sidefod 7"/>
          <p:cNvSpPr>
            <a:spLocks noGrp="1"/>
          </p:cNvSpPr>
          <p:nvPr>
            <p:ph type="ftr" sz="quarter" idx="15"/>
          </p:nvPr>
        </p:nvSpPr>
        <p:spPr/>
        <p:txBody>
          <a:bodyPr/>
          <a:lstStyle/>
          <a:p>
            <a:r>
              <a:rPr lang="da-DK" noProof="0" smtClean="0"/>
              <a:t>Aktuel Briefing</a:t>
            </a:r>
            <a:endParaRPr lang="da-DK" noProof="0"/>
          </a:p>
        </p:txBody>
      </p:sp>
      <p:sp>
        <p:nvSpPr>
          <p:cNvPr id="9" name="Pladsholder til diasnummer 8"/>
          <p:cNvSpPr>
            <a:spLocks noGrp="1"/>
          </p:cNvSpPr>
          <p:nvPr>
            <p:ph type="sldNum" sz="quarter" idx="16"/>
          </p:nvPr>
        </p:nvSpPr>
        <p:spPr/>
        <p:txBody>
          <a:bodyPr/>
          <a:lstStyle/>
          <a:p>
            <a:fld id="{0DE32011-E550-412B-A3B1-87CF6F33343A}" type="slidenum">
              <a:rPr lang="da-DK" noProof="0" smtClean="0"/>
              <a:pPr/>
              <a:t>‹nr.›</a:t>
            </a:fld>
            <a:endParaRPr lang="da-DK" noProof="0"/>
          </a:p>
        </p:txBody>
      </p:sp>
      <p:sp>
        <p:nvSpPr>
          <p:cNvPr id="11" name="Titel 10"/>
          <p:cNvSpPr>
            <a:spLocks noGrp="1"/>
          </p:cNvSpPr>
          <p:nvPr>
            <p:ph type="title"/>
          </p:nvPr>
        </p:nvSpPr>
        <p:spPr/>
        <p:txBody>
          <a:bodyPr/>
          <a:lstStyle/>
          <a:p>
            <a:r>
              <a:rPr lang="da-DK" dirty="0" smtClean="0"/>
              <a:t>Klik for at redigere i master</a:t>
            </a:r>
            <a:endParaRPr lang="da-DK"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pic>
        <p:nvPicPr>
          <p:cNvPr id="490"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489" name="Rectangle 488"/>
          <p:cNvSpPr/>
          <p:nvPr userDrawn="1"/>
        </p:nvSpPr>
        <p:spPr>
          <a:xfrm>
            <a:off x="468316" y="2133603"/>
            <a:ext cx="8243887" cy="3887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l"/>
            <a:endParaRPr lang="da-DK" noProof="0" smtClean="0"/>
          </a:p>
        </p:txBody>
      </p:sp>
      <p:sp>
        <p:nvSpPr>
          <p:cNvPr id="6" name="Rectangle 5"/>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Date Placeholder 2"/>
          <p:cNvSpPr>
            <a:spLocks noGrp="1"/>
          </p:cNvSpPr>
          <p:nvPr>
            <p:ph type="dt" sz="half" idx="10"/>
          </p:nvPr>
        </p:nvSpPr>
        <p:spPr/>
        <p:txBody>
          <a:bodyPr/>
          <a:lstStyle/>
          <a:p>
            <a:fld id="{EB01DCD0-8ADD-46BA-9E7A-BE597B0991ED}" type="datetime2">
              <a:rPr lang="da-DK" noProof="0" smtClean="0"/>
              <a:pPr/>
              <a:t>10. november 2015</a:t>
            </a:fld>
            <a:endParaRPr lang="da-DK" noProof="0"/>
          </a:p>
        </p:txBody>
      </p:sp>
      <p:sp>
        <p:nvSpPr>
          <p:cNvPr id="4" name="Footer Placeholder 3"/>
          <p:cNvSpPr>
            <a:spLocks noGrp="1"/>
          </p:cNvSpPr>
          <p:nvPr>
            <p:ph type="ftr" sz="quarter" idx="11"/>
          </p:nvPr>
        </p:nvSpPr>
        <p:spPr/>
        <p:txBody>
          <a:bodyPr/>
          <a:lstStyle/>
          <a:p>
            <a:r>
              <a:rPr lang="da-DK" noProof="0" smtClean="0"/>
              <a:t>Aktuel Briefing</a:t>
            </a:r>
            <a:endParaRPr lang="da-DK" noProof="0"/>
          </a:p>
        </p:txBody>
      </p:sp>
      <p:sp>
        <p:nvSpPr>
          <p:cNvPr id="5" name="Slide Number Placeholder 4"/>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491" name="Chart Placeholder 490"/>
          <p:cNvSpPr>
            <a:spLocks noGrp="1"/>
          </p:cNvSpPr>
          <p:nvPr>
            <p:ph type="chart" sz="quarter" idx="13"/>
          </p:nvPr>
        </p:nvSpPr>
        <p:spPr>
          <a:xfrm>
            <a:off x="828002" y="2297499"/>
            <a:ext cx="7525425" cy="3554253"/>
          </a:xfrm>
        </p:spPr>
        <p:txBody>
          <a:bodyPr/>
          <a:lstStyle/>
          <a:p>
            <a:r>
              <a:rPr lang="da-DK" noProof="0" smtClean="0"/>
              <a:t>Klik på ikonet for at tilføje et diagram</a:t>
            </a:r>
            <a:endParaRPr lang="da-DK"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diagrammer">
    <p:spTree>
      <p:nvGrpSpPr>
        <p:cNvPr id="1" name=""/>
        <p:cNvGrpSpPr/>
        <p:nvPr/>
      </p:nvGrpSpPr>
      <p:grpSpPr>
        <a:xfrm>
          <a:off x="0" y="0"/>
          <a:ext cx="0" cy="0"/>
          <a:chOff x="0" y="0"/>
          <a:chExt cx="0" cy="0"/>
        </a:xfrm>
      </p:grpSpPr>
      <p:pic>
        <p:nvPicPr>
          <p:cNvPr id="492"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489" name="Rectangle 488"/>
          <p:cNvSpPr/>
          <p:nvPr userDrawn="1"/>
        </p:nvSpPr>
        <p:spPr>
          <a:xfrm>
            <a:off x="468316" y="2133603"/>
            <a:ext cx="8243887" cy="3887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l"/>
            <a:endParaRPr lang="da-DK" noProof="0" smtClean="0"/>
          </a:p>
        </p:txBody>
      </p:sp>
      <p:sp>
        <p:nvSpPr>
          <p:cNvPr id="6" name="Rectangle 5"/>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Date Placeholder 2"/>
          <p:cNvSpPr>
            <a:spLocks noGrp="1"/>
          </p:cNvSpPr>
          <p:nvPr>
            <p:ph type="dt" sz="half" idx="10"/>
          </p:nvPr>
        </p:nvSpPr>
        <p:spPr/>
        <p:txBody>
          <a:bodyPr/>
          <a:lstStyle/>
          <a:p>
            <a:fld id="{607B24D9-41BD-4A93-A5C4-D1DE1EF64498}" type="datetime2">
              <a:rPr lang="da-DK" noProof="0" smtClean="0"/>
              <a:pPr/>
              <a:t>10. november 2015</a:t>
            </a:fld>
            <a:endParaRPr lang="da-DK" noProof="0"/>
          </a:p>
        </p:txBody>
      </p:sp>
      <p:sp>
        <p:nvSpPr>
          <p:cNvPr id="4" name="Footer Placeholder 3"/>
          <p:cNvSpPr>
            <a:spLocks noGrp="1"/>
          </p:cNvSpPr>
          <p:nvPr>
            <p:ph type="ftr" sz="quarter" idx="11"/>
          </p:nvPr>
        </p:nvSpPr>
        <p:spPr/>
        <p:txBody>
          <a:bodyPr/>
          <a:lstStyle/>
          <a:p>
            <a:r>
              <a:rPr lang="da-DK" noProof="0" smtClean="0"/>
              <a:t>Aktuel Briefing</a:t>
            </a:r>
            <a:endParaRPr lang="da-DK" noProof="0"/>
          </a:p>
        </p:txBody>
      </p:sp>
      <p:sp>
        <p:nvSpPr>
          <p:cNvPr id="5" name="Slide Number Placeholder 4"/>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491" name="Chart Placeholder 490"/>
          <p:cNvSpPr>
            <a:spLocks noGrp="1"/>
          </p:cNvSpPr>
          <p:nvPr>
            <p:ph type="chart" sz="quarter" idx="13"/>
          </p:nvPr>
        </p:nvSpPr>
        <p:spPr>
          <a:xfrm>
            <a:off x="828000" y="2772169"/>
            <a:ext cx="3582000" cy="3079583"/>
          </a:xfrm>
        </p:spPr>
        <p:txBody>
          <a:bodyPr/>
          <a:lstStyle/>
          <a:p>
            <a:r>
              <a:rPr lang="da-DK" noProof="0" smtClean="0"/>
              <a:t>Klik på ikonet for at tilføje et diagram</a:t>
            </a:r>
            <a:endParaRPr lang="da-DK" noProof="0"/>
          </a:p>
        </p:txBody>
      </p:sp>
      <p:sp>
        <p:nvSpPr>
          <p:cNvPr id="493" name="Chart Placeholder 490"/>
          <p:cNvSpPr>
            <a:spLocks noGrp="1"/>
          </p:cNvSpPr>
          <p:nvPr>
            <p:ph type="chart" sz="quarter" idx="14"/>
          </p:nvPr>
        </p:nvSpPr>
        <p:spPr>
          <a:xfrm>
            <a:off x="4769838" y="2772144"/>
            <a:ext cx="3582000" cy="3079583"/>
          </a:xfrm>
        </p:spPr>
        <p:txBody>
          <a:bodyPr/>
          <a:lstStyle/>
          <a:p>
            <a:r>
              <a:rPr lang="da-DK" noProof="0" smtClean="0"/>
              <a:t>Klik på ikonet for at tilføje et diagram</a:t>
            </a:r>
            <a:endParaRPr lang="da-DK" noProof="0"/>
          </a:p>
        </p:txBody>
      </p:sp>
      <p:sp>
        <p:nvSpPr>
          <p:cNvPr id="496" name="Text Placeholder 495"/>
          <p:cNvSpPr>
            <a:spLocks noGrp="1"/>
          </p:cNvSpPr>
          <p:nvPr>
            <p:ph type="body" sz="quarter" idx="16"/>
          </p:nvPr>
        </p:nvSpPr>
        <p:spPr>
          <a:xfrm>
            <a:off x="847726" y="2297113"/>
            <a:ext cx="7521575" cy="328601"/>
          </a:xfrm>
        </p:spPr>
        <p:txBody>
          <a:bodyPr>
            <a:noAutofit/>
          </a:bodyPr>
          <a:lstStyle>
            <a:lvl1pPr marL="0" indent="0">
              <a:lnSpc>
                <a:spcPts val="1600"/>
              </a:lnSpc>
              <a:buFontTx/>
              <a:buNone/>
              <a:defRPr sz="1200" b="1"/>
            </a:lvl1pPr>
            <a:lvl2pPr marL="0" indent="0">
              <a:lnSpc>
                <a:spcPts val="1600"/>
              </a:lnSpc>
              <a:buFontTx/>
              <a:buNone/>
              <a:defRPr sz="1200" b="1"/>
            </a:lvl2pPr>
            <a:lvl3pPr marL="0" indent="0">
              <a:lnSpc>
                <a:spcPts val="1600"/>
              </a:lnSpc>
              <a:buFontTx/>
              <a:buNone/>
              <a:defRPr sz="1200" b="1"/>
            </a:lvl3pPr>
            <a:lvl4pPr marL="0" indent="0">
              <a:lnSpc>
                <a:spcPts val="1600"/>
              </a:lnSpc>
              <a:buFontTx/>
              <a:buNone/>
              <a:defRPr sz="1200" b="1"/>
            </a:lvl4pPr>
            <a:lvl5pPr marL="0" indent="0">
              <a:lnSpc>
                <a:spcPts val="1600"/>
              </a:lnSpc>
              <a:buFontTx/>
              <a:buNone/>
              <a:defRPr sz="1200" b="1"/>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 diagrammer">
    <p:spTree>
      <p:nvGrpSpPr>
        <p:cNvPr id="1" name=""/>
        <p:cNvGrpSpPr/>
        <p:nvPr/>
      </p:nvGrpSpPr>
      <p:grpSpPr>
        <a:xfrm>
          <a:off x="0" y="0"/>
          <a:ext cx="0" cy="0"/>
          <a:chOff x="0" y="0"/>
          <a:chExt cx="0" cy="0"/>
        </a:xfrm>
      </p:grpSpPr>
      <p:pic>
        <p:nvPicPr>
          <p:cNvPr id="497"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489" name="Rectangle 488"/>
          <p:cNvSpPr/>
          <p:nvPr userDrawn="1"/>
        </p:nvSpPr>
        <p:spPr>
          <a:xfrm>
            <a:off x="468316" y="2133603"/>
            <a:ext cx="8243887" cy="3887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l"/>
            <a:endParaRPr lang="da-DK" noProof="0" smtClean="0"/>
          </a:p>
        </p:txBody>
      </p:sp>
      <p:sp>
        <p:nvSpPr>
          <p:cNvPr id="6" name="Rectangle 5"/>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Date Placeholder 2"/>
          <p:cNvSpPr>
            <a:spLocks noGrp="1"/>
          </p:cNvSpPr>
          <p:nvPr>
            <p:ph type="dt" sz="half" idx="10"/>
          </p:nvPr>
        </p:nvSpPr>
        <p:spPr/>
        <p:txBody>
          <a:bodyPr/>
          <a:lstStyle/>
          <a:p>
            <a:fld id="{130C6694-3D19-4685-9AF6-41602462BD77}" type="datetime2">
              <a:rPr lang="da-DK" noProof="0" smtClean="0"/>
              <a:pPr/>
              <a:t>10. november 2015</a:t>
            </a:fld>
            <a:endParaRPr lang="da-DK" noProof="0"/>
          </a:p>
        </p:txBody>
      </p:sp>
      <p:sp>
        <p:nvSpPr>
          <p:cNvPr id="4" name="Footer Placeholder 3"/>
          <p:cNvSpPr>
            <a:spLocks noGrp="1"/>
          </p:cNvSpPr>
          <p:nvPr>
            <p:ph type="ftr" sz="quarter" idx="11"/>
          </p:nvPr>
        </p:nvSpPr>
        <p:spPr/>
        <p:txBody>
          <a:bodyPr/>
          <a:lstStyle/>
          <a:p>
            <a:r>
              <a:rPr lang="da-DK" noProof="0" smtClean="0"/>
              <a:t>Aktuel Briefing</a:t>
            </a:r>
            <a:endParaRPr lang="da-DK" noProof="0"/>
          </a:p>
        </p:txBody>
      </p:sp>
      <p:sp>
        <p:nvSpPr>
          <p:cNvPr id="5" name="Slide Number Placeholder 4"/>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491" name="Chart Placeholder 490"/>
          <p:cNvSpPr>
            <a:spLocks noGrp="1"/>
          </p:cNvSpPr>
          <p:nvPr>
            <p:ph type="chart" sz="quarter" idx="13"/>
          </p:nvPr>
        </p:nvSpPr>
        <p:spPr>
          <a:xfrm>
            <a:off x="828000" y="2772169"/>
            <a:ext cx="2268000" cy="3079583"/>
          </a:xfrm>
        </p:spPr>
        <p:txBody>
          <a:bodyPr/>
          <a:lstStyle/>
          <a:p>
            <a:r>
              <a:rPr lang="da-DK" noProof="0" smtClean="0"/>
              <a:t>Klik på ikonet for at tilføje et diagram</a:t>
            </a:r>
            <a:endParaRPr lang="da-DK" noProof="0"/>
          </a:p>
        </p:txBody>
      </p:sp>
      <p:sp>
        <p:nvSpPr>
          <p:cNvPr id="493" name="Chart Placeholder 490"/>
          <p:cNvSpPr>
            <a:spLocks noGrp="1"/>
          </p:cNvSpPr>
          <p:nvPr>
            <p:ph type="chart" sz="quarter" idx="14"/>
          </p:nvPr>
        </p:nvSpPr>
        <p:spPr>
          <a:xfrm>
            <a:off x="3456000" y="2772144"/>
            <a:ext cx="2268000" cy="3079583"/>
          </a:xfrm>
        </p:spPr>
        <p:txBody>
          <a:bodyPr/>
          <a:lstStyle/>
          <a:p>
            <a:r>
              <a:rPr lang="da-DK" noProof="0" smtClean="0"/>
              <a:t>Klik på ikonet for at tilføje et diagram</a:t>
            </a:r>
            <a:endParaRPr lang="da-DK" noProof="0"/>
          </a:p>
        </p:txBody>
      </p:sp>
      <p:sp>
        <p:nvSpPr>
          <p:cNvPr id="494" name="Chart Placeholder 490"/>
          <p:cNvSpPr>
            <a:spLocks noGrp="1"/>
          </p:cNvSpPr>
          <p:nvPr>
            <p:ph type="chart" sz="quarter" idx="15"/>
          </p:nvPr>
        </p:nvSpPr>
        <p:spPr>
          <a:xfrm>
            <a:off x="6084000" y="2772144"/>
            <a:ext cx="2268000" cy="3079583"/>
          </a:xfrm>
        </p:spPr>
        <p:txBody>
          <a:bodyPr/>
          <a:lstStyle/>
          <a:p>
            <a:r>
              <a:rPr lang="da-DK" noProof="0" smtClean="0"/>
              <a:t>Klik på ikonet for at tilføje et diagram</a:t>
            </a:r>
            <a:endParaRPr lang="da-DK" noProof="0"/>
          </a:p>
        </p:txBody>
      </p:sp>
      <p:sp>
        <p:nvSpPr>
          <p:cNvPr id="496" name="Text Placeholder 495"/>
          <p:cNvSpPr>
            <a:spLocks noGrp="1"/>
          </p:cNvSpPr>
          <p:nvPr>
            <p:ph type="body" sz="quarter" idx="16"/>
          </p:nvPr>
        </p:nvSpPr>
        <p:spPr>
          <a:xfrm>
            <a:off x="847726" y="2297113"/>
            <a:ext cx="7521575" cy="328601"/>
          </a:xfrm>
        </p:spPr>
        <p:txBody>
          <a:bodyPr>
            <a:noAutofit/>
          </a:bodyPr>
          <a:lstStyle>
            <a:lvl1pPr marL="0" indent="0">
              <a:lnSpc>
                <a:spcPts val="1600"/>
              </a:lnSpc>
              <a:buFontTx/>
              <a:buNone/>
              <a:defRPr sz="1200" b="1"/>
            </a:lvl1pPr>
            <a:lvl2pPr marL="0" indent="0">
              <a:lnSpc>
                <a:spcPts val="1600"/>
              </a:lnSpc>
              <a:buFontTx/>
              <a:buNone/>
              <a:defRPr sz="1200" b="1"/>
            </a:lvl2pPr>
            <a:lvl3pPr marL="0" indent="0">
              <a:lnSpc>
                <a:spcPts val="1600"/>
              </a:lnSpc>
              <a:buFontTx/>
              <a:buNone/>
              <a:defRPr sz="1200" b="1"/>
            </a:lvl3pPr>
            <a:lvl4pPr marL="0" indent="0">
              <a:lnSpc>
                <a:spcPts val="1600"/>
              </a:lnSpc>
              <a:buFontTx/>
              <a:buNone/>
              <a:defRPr sz="1200" b="1"/>
            </a:lvl4pPr>
            <a:lvl5pPr marL="0" indent="0">
              <a:lnSpc>
                <a:spcPts val="1600"/>
              </a:lnSpc>
              <a:buFontTx/>
              <a:buNone/>
              <a:defRPr sz="1200" b="1"/>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Overskrift">
    <p:spTree>
      <p:nvGrpSpPr>
        <p:cNvPr id="1" name=""/>
        <p:cNvGrpSpPr/>
        <p:nvPr/>
      </p:nvGrpSpPr>
      <p:grpSpPr>
        <a:xfrm>
          <a:off x="0" y="0"/>
          <a:ext cx="0" cy="0"/>
          <a:chOff x="0" y="0"/>
          <a:chExt cx="0" cy="0"/>
        </a:xfrm>
      </p:grpSpPr>
      <p:pic>
        <p:nvPicPr>
          <p:cNvPr id="489"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6" name="Rectangle 5"/>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Date Placeholder 2"/>
          <p:cNvSpPr>
            <a:spLocks noGrp="1"/>
          </p:cNvSpPr>
          <p:nvPr>
            <p:ph type="dt" sz="half" idx="10"/>
          </p:nvPr>
        </p:nvSpPr>
        <p:spPr/>
        <p:txBody>
          <a:bodyPr/>
          <a:lstStyle/>
          <a:p>
            <a:fld id="{A7A287A9-CEA0-4F1A-8041-87B97A9910FA}" type="datetime2">
              <a:rPr lang="da-DK" noProof="0" smtClean="0"/>
              <a:pPr/>
              <a:t>10. november 2015</a:t>
            </a:fld>
            <a:endParaRPr lang="da-DK" noProof="0"/>
          </a:p>
        </p:txBody>
      </p:sp>
      <p:sp>
        <p:nvSpPr>
          <p:cNvPr id="4" name="Footer Placeholder 3"/>
          <p:cNvSpPr>
            <a:spLocks noGrp="1"/>
          </p:cNvSpPr>
          <p:nvPr>
            <p:ph type="ftr" sz="quarter" idx="11"/>
          </p:nvPr>
        </p:nvSpPr>
        <p:spPr/>
        <p:txBody>
          <a:bodyPr/>
          <a:lstStyle/>
          <a:p>
            <a:r>
              <a:rPr lang="da-DK" noProof="0" smtClean="0"/>
              <a:t>Aktuel Briefing</a:t>
            </a:r>
            <a:endParaRPr lang="da-DK" noProof="0"/>
          </a:p>
        </p:txBody>
      </p:sp>
      <p:sp>
        <p:nvSpPr>
          <p:cNvPr id="5" name="Slide Number Placeholder 4"/>
          <p:cNvSpPr>
            <a:spLocks noGrp="1"/>
          </p:cNvSpPr>
          <p:nvPr>
            <p:ph type="sldNum" sz="quarter" idx="12"/>
          </p:nvPr>
        </p:nvSpPr>
        <p:spPr/>
        <p:txBody>
          <a:bodyPr/>
          <a:lstStyle/>
          <a:p>
            <a:fld id="{0DE32011-E550-412B-A3B1-87CF6F33343A}" type="slidenum">
              <a:rPr lang="da-DK" noProof="0" smtClean="0"/>
              <a:pPr/>
              <a:t>‹nr.›</a:t>
            </a:fld>
            <a:endParaRPr lang="da-DK"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pic>
        <p:nvPicPr>
          <p:cNvPr id="487"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5" name="Rectangle 4"/>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Date Placeholder 1"/>
          <p:cNvSpPr>
            <a:spLocks noGrp="1"/>
          </p:cNvSpPr>
          <p:nvPr>
            <p:ph type="dt" sz="half" idx="10"/>
          </p:nvPr>
        </p:nvSpPr>
        <p:spPr/>
        <p:txBody>
          <a:bodyPr/>
          <a:lstStyle/>
          <a:p>
            <a:fld id="{ED0356F0-9500-4CEF-A2E1-B46786F2DFEE}" type="datetime2">
              <a:rPr lang="da-DK" noProof="0" smtClean="0"/>
              <a:pPr/>
              <a:t>10. november 2015</a:t>
            </a:fld>
            <a:endParaRPr lang="da-DK" noProof="0"/>
          </a:p>
        </p:txBody>
      </p:sp>
      <p:sp>
        <p:nvSpPr>
          <p:cNvPr id="3" name="Footer Placeholder 2"/>
          <p:cNvSpPr>
            <a:spLocks noGrp="1"/>
          </p:cNvSpPr>
          <p:nvPr>
            <p:ph type="ftr" sz="quarter" idx="11"/>
          </p:nvPr>
        </p:nvSpPr>
        <p:spPr/>
        <p:txBody>
          <a:bodyPr/>
          <a:lstStyle/>
          <a:p>
            <a:r>
              <a:rPr lang="da-DK" noProof="0" smtClean="0"/>
              <a:t>Aktuel Briefing</a:t>
            </a:r>
            <a:endParaRPr lang="da-DK" noProof="0"/>
          </a:p>
        </p:txBody>
      </p:sp>
      <p:sp>
        <p:nvSpPr>
          <p:cNvPr id="4" name="Slide Number Placeholder 3"/>
          <p:cNvSpPr>
            <a:spLocks noGrp="1"/>
          </p:cNvSpPr>
          <p:nvPr>
            <p:ph type="sldNum" sz="quarter" idx="12"/>
          </p:nvPr>
        </p:nvSpPr>
        <p:spPr/>
        <p:txBody>
          <a:bodyPr/>
          <a:lstStyle/>
          <a:p>
            <a:fld id="{0DE32011-E550-412B-A3B1-87CF6F33343A}" type="slidenum">
              <a:rPr lang="da-DK" noProof="0" smtClean="0"/>
              <a:pPr/>
              <a:t>‹nr.›</a:t>
            </a:fld>
            <a:endParaRPr lang="da-DK"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4" name="Rectangle 13"/>
          <p:cNvSpPr/>
          <p:nvPr userDrawn="1"/>
        </p:nvSpPr>
        <p:spPr>
          <a:xfrm>
            <a:off x="8964000" y="0"/>
            <a:ext cx="180000" cy="686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a:xfrm>
            <a:off x="468315" y="2791202"/>
            <a:ext cx="4643747" cy="781814"/>
          </a:xfrm>
        </p:spPr>
        <p:txBody>
          <a:bodyPr anchor="t" anchorCtr="0">
            <a:normAutofit/>
          </a:bodyPr>
          <a:lstStyle>
            <a:lvl1pPr algn="l">
              <a:lnSpc>
                <a:spcPts val="3297"/>
              </a:lnSpc>
              <a:defRPr sz="3100" b="1" cap="all" baseline="0">
                <a:solidFill>
                  <a:schemeClr val="bg1"/>
                </a:solidFill>
              </a:defRPr>
            </a:lvl1pPr>
          </a:lstStyle>
          <a:p>
            <a:r>
              <a:rPr lang="da-DK" noProof="0" smtClean="0"/>
              <a:t>Klik for at redigere titeltypografi i masteren</a:t>
            </a:r>
            <a:endParaRPr lang="da-DK" noProof="0"/>
          </a:p>
        </p:txBody>
      </p:sp>
      <p:pic>
        <p:nvPicPr>
          <p:cNvPr id="4098" name="Picture 2" descr="C:\Documents and Settings\Administrator\Desktop\SKI\work\logo neg30x14.wmf"/>
          <p:cNvPicPr>
            <a:picLocks noChangeAspect="1" noChangeArrowheads="1"/>
          </p:cNvPicPr>
          <p:nvPr userDrawn="1"/>
        </p:nvPicPr>
        <p:blipFill>
          <a:blip r:embed="rId2" cstate="print"/>
          <a:srcRect/>
          <a:stretch>
            <a:fillRect/>
          </a:stretch>
        </p:blipFill>
        <p:spPr bwMode="auto">
          <a:xfrm>
            <a:off x="468378" y="6062778"/>
            <a:ext cx="1093787" cy="481013"/>
          </a:xfrm>
          <a:prstGeom prst="rect">
            <a:avLst/>
          </a:prstGeom>
          <a:noFill/>
        </p:spPr>
      </p:pic>
      <p:sp>
        <p:nvSpPr>
          <p:cNvPr id="854" name="Text Placeholder 853"/>
          <p:cNvSpPr>
            <a:spLocks noGrp="1"/>
          </p:cNvSpPr>
          <p:nvPr>
            <p:ph type="body" sz="quarter" idx="13"/>
          </p:nvPr>
        </p:nvSpPr>
        <p:spPr>
          <a:xfrm>
            <a:off x="467544" y="3562742"/>
            <a:ext cx="4644516" cy="2458646"/>
          </a:xfrm>
        </p:spPr>
        <p:txBody>
          <a:bodyPr>
            <a:noAutofit/>
          </a:bodyPr>
          <a:lstStyle>
            <a:lvl1pPr marL="0" indent="0">
              <a:lnSpc>
                <a:spcPts val="1400"/>
              </a:lnSpc>
              <a:buFontTx/>
              <a:buNone/>
              <a:defRPr sz="1200" b="1">
                <a:solidFill>
                  <a:schemeClr val="bg1"/>
                </a:solidFill>
              </a:defRPr>
            </a:lvl1pPr>
            <a:lvl2pPr marL="0" indent="0">
              <a:lnSpc>
                <a:spcPts val="1400"/>
              </a:lnSpc>
              <a:spcBef>
                <a:spcPts val="0"/>
              </a:spcBef>
              <a:buFontTx/>
              <a:buNone/>
              <a:defRPr sz="1200">
                <a:solidFill>
                  <a:schemeClr val="bg1"/>
                </a:solidFill>
              </a:defRPr>
            </a:lvl2pPr>
            <a:lvl3pPr marL="4759" indent="0">
              <a:lnSpc>
                <a:spcPts val="1400"/>
              </a:lnSpc>
              <a:buFontTx/>
              <a:buNone/>
              <a:defRPr sz="1200">
                <a:solidFill>
                  <a:schemeClr val="bg1"/>
                </a:solidFill>
              </a:defRPr>
            </a:lvl3pPr>
            <a:lvl4pPr marL="4759" indent="0">
              <a:lnSpc>
                <a:spcPts val="1400"/>
              </a:lnSpc>
              <a:buFontTx/>
              <a:buNone/>
              <a:defRPr sz="1200">
                <a:solidFill>
                  <a:schemeClr val="bg1"/>
                </a:solidFill>
              </a:defRPr>
            </a:lvl4pPr>
            <a:lvl5pPr marL="0" indent="0">
              <a:lnSpc>
                <a:spcPts val="1400"/>
              </a:lnSpc>
              <a:buFontTx/>
              <a:buNone/>
              <a:defRPr sz="1200">
                <a:solidFill>
                  <a:schemeClr val="bg1"/>
                </a:solidFill>
              </a:defRPr>
            </a:lvl5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855" name="TextBox 854"/>
          <p:cNvSpPr txBox="1"/>
          <p:nvPr userDrawn="1"/>
        </p:nvSpPr>
        <p:spPr>
          <a:xfrm>
            <a:off x="-1671458" y="3579836"/>
            <a:ext cx="1579635" cy="2316950"/>
          </a:xfrm>
          <a:prstGeom prst="rect">
            <a:avLst/>
          </a:prstGeom>
          <a:noFill/>
        </p:spPr>
        <p:txBody>
          <a:bodyPr wrap="square" lIns="0" tIns="0" rIns="0" bIns="0" rtlCol="0">
            <a:spAutoFit/>
          </a:bodyPr>
          <a:lstStyle/>
          <a:p>
            <a:pPr algn="r"/>
            <a:r>
              <a:rPr lang="da-DK" sz="1000" b="1" noProof="0" smtClean="0">
                <a:solidFill>
                  <a:schemeClr val="bg1"/>
                </a:solidFill>
                <a:latin typeface="Arial" pitchFamily="34" charset="0"/>
                <a:cs typeface="Arial" pitchFamily="34" charset="0"/>
              </a:rPr>
              <a:t>Navn</a:t>
            </a:r>
            <a:r>
              <a:rPr lang="da-DK" sz="1000" b="1" baseline="0" noProof="0" smtClean="0">
                <a:solidFill>
                  <a:schemeClr val="bg1"/>
                </a:solidFill>
                <a:latin typeface="Arial" pitchFamily="34" charset="0"/>
                <a:cs typeface="Arial" pitchFamily="34" charset="0"/>
              </a:rPr>
              <a:t>: </a:t>
            </a:r>
            <a:br>
              <a:rPr lang="da-DK" sz="1000" b="1" baseline="0" noProof="0" smtClean="0">
                <a:solidFill>
                  <a:schemeClr val="bg1"/>
                </a:solidFill>
                <a:latin typeface="Arial" pitchFamily="34" charset="0"/>
                <a:cs typeface="Arial" pitchFamily="34" charset="0"/>
              </a:rPr>
            </a:br>
            <a:r>
              <a:rPr lang="da-DK" sz="1000" b="1" baseline="0" noProof="0" smtClean="0">
                <a:solidFill>
                  <a:schemeClr val="bg1"/>
                </a:solidFill>
                <a:latin typeface="Arial" pitchFamily="34" charset="0"/>
                <a:cs typeface="Arial" pitchFamily="34" charset="0"/>
              </a:rPr>
              <a:t>Arial Bold12/14</a:t>
            </a:r>
          </a:p>
          <a:p>
            <a:pPr algn="r"/>
            <a:endParaRPr lang="da-DK" sz="1000" b="1" baseline="0" noProof="0" smtClean="0">
              <a:solidFill>
                <a:schemeClr val="bg1"/>
              </a:solidFill>
              <a:latin typeface="Arial" pitchFamily="34" charset="0"/>
              <a:cs typeface="Arial" pitchFamily="34" charset="0"/>
            </a:endParaRPr>
          </a:p>
          <a:p>
            <a:pPr algn="r"/>
            <a:r>
              <a:rPr lang="da-DK" sz="1000" b="1" baseline="0" noProof="0" smtClean="0">
                <a:solidFill>
                  <a:schemeClr val="bg1"/>
                </a:solidFill>
                <a:latin typeface="Arial" pitchFamily="34" charset="0"/>
                <a:cs typeface="Arial" pitchFamily="34" charset="0"/>
              </a:rPr>
              <a:t>Anden information:</a:t>
            </a:r>
            <a:br>
              <a:rPr lang="da-DK" sz="1000" b="1" baseline="0" noProof="0" smtClean="0">
                <a:solidFill>
                  <a:schemeClr val="bg1"/>
                </a:solidFill>
                <a:latin typeface="Arial" pitchFamily="34" charset="0"/>
                <a:cs typeface="Arial" pitchFamily="34" charset="0"/>
              </a:rPr>
            </a:br>
            <a:r>
              <a:rPr lang="da-DK" sz="1000" b="0" baseline="0" noProof="0" smtClean="0">
                <a:solidFill>
                  <a:schemeClr val="bg1"/>
                </a:solidFill>
                <a:latin typeface="Arial" pitchFamily="34" charset="0"/>
                <a:cs typeface="Arial" pitchFamily="34" charset="0"/>
              </a:rPr>
              <a:t>Arial Regular 12 /14</a:t>
            </a:r>
            <a:endParaRPr lang="da-DK" sz="1000" b="0" noProof="0" smtClean="0">
              <a:solidFill>
                <a:schemeClr val="bg1"/>
              </a:solidFill>
              <a:latin typeface="Arial" pitchFamily="34" charset="0"/>
              <a:cs typeface="Arial" pitchFamily="34" charset="0"/>
            </a:endParaRP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Skift Fra Bold til Regular:</a:t>
            </a:r>
          </a:p>
          <a:p>
            <a:pPr algn="r">
              <a:lnSpc>
                <a:spcPts val="1300"/>
              </a:lnSpc>
            </a:pPr>
            <a:r>
              <a:rPr lang="da-DK" sz="1000" kern="1200" noProof="0" smtClean="0">
                <a:solidFill>
                  <a:schemeClr val="bg1"/>
                </a:solidFill>
                <a:latin typeface="Arial" pitchFamily="34" charset="0"/>
                <a:ea typeface="+mn-ea"/>
                <a:cs typeface="Arial" pitchFamily="34" charset="0"/>
              </a:rPr>
              <a:t>Klik på ’forøge listeniveau’ for at få REGULAR</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 for at få BOLD igen</a:t>
            </a:r>
            <a:endParaRPr lang="da-DK" sz="1000" noProof="0" smtClean="0">
              <a:solidFill>
                <a:schemeClr val="bg1"/>
              </a:solidFill>
              <a:latin typeface="Arial" pitchFamily="34" charset="0"/>
              <a:cs typeface="Arial" pitchFamily="34" charset="0"/>
            </a:endParaRPr>
          </a:p>
        </p:txBody>
      </p:sp>
      <p:pic>
        <p:nvPicPr>
          <p:cNvPr id="857" name="Picture 2"/>
          <p:cNvPicPr>
            <a:picLocks noChangeAspect="1" noChangeArrowheads="1"/>
          </p:cNvPicPr>
          <p:nvPr userDrawn="1"/>
        </p:nvPicPr>
        <p:blipFill>
          <a:blip r:embed="rId3" cstate="print"/>
          <a:srcRect l="34693" t="5714" r="62500" b="91734"/>
          <a:stretch>
            <a:fillRect/>
          </a:stretch>
        </p:blipFill>
        <p:spPr bwMode="auto">
          <a:xfrm>
            <a:off x="-831412" y="5167240"/>
            <a:ext cx="449155" cy="255220"/>
          </a:xfrm>
          <a:prstGeom prst="rect">
            <a:avLst/>
          </a:prstGeom>
          <a:noFill/>
          <a:ln w="9525">
            <a:noFill/>
            <a:miter lim="800000"/>
            <a:headEnd/>
            <a:tailEnd/>
          </a:ln>
        </p:spPr>
      </p:pic>
      <p:sp>
        <p:nvSpPr>
          <p:cNvPr id="858" name="Line 57"/>
          <p:cNvSpPr>
            <a:spLocks noChangeShapeType="1"/>
          </p:cNvSpPr>
          <p:nvPr userDrawn="1"/>
        </p:nvSpPr>
        <p:spPr bwMode="auto">
          <a:xfrm>
            <a:off x="-831411" y="5157570"/>
            <a:ext cx="215900" cy="288925"/>
          </a:xfrm>
          <a:prstGeom prst="line">
            <a:avLst/>
          </a:prstGeom>
          <a:noFill/>
          <a:ln w="28575">
            <a:solidFill>
              <a:schemeClr val="tx1"/>
            </a:solidFill>
            <a:round/>
            <a:headEnd/>
            <a:tailEnd/>
          </a:ln>
          <a:effectLst/>
        </p:spPr>
        <p:txBody>
          <a:bodyPr lIns="85564" tIns="42892" rIns="85564" bIns="42892"/>
          <a:lstStyle/>
          <a:p>
            <a:endParaRPr lang="da-DK" noProof="0">
              <a:latin typeface="Arial" pitchFamily="34" charset="0"/>
            </a:endParaRPr>
          </a:p>
        </p:txBody>
      </p:sp>
      <p:sp>
        <p:nvSpPr>
          <p:cNvPr id="859" name="Line 58"/>
          <p:cNvSpPr>
            <a:spLocks noChangeShapeType="1"/>
          </p:cNvSpPr>
          <p:nvPr userDrawn="1"/>
        </p:nvSpPr>
        <p:spPr bwMode="auto">
          <a:xfrm flipH="1">
            <a:off x="-831411" y="5157570"/>
            <a:ext cx="215900" cy="288925"/>
          </a:xfrm>
          <a:prstGeom prst="line">
            <a:avLst/>
          </a:prstGeom>
          <a:noFill/>
          <a:ln w="28575">
            <a:solidFill>
              <a:schemeClr val="tx1"/>
            </a:solidFill>
            <a:round/>
            <a:headEnd/>
            <a:tailEnd/>
          </a:ln>
          <a:effectLst/>
        </p:spPr>
        <p:txBody>
          <a:bodyPr lIns="85564" tIns="42892" rIns="85564" bIns="42892"/>
          <a:lstStyle/>
          <a:p>
            <a:endParaRPr lang="da-DK" noProof="0">
              <a:latin typeface="Arial" pitchFamily="34" charset="0"/>
            </a:endParaRPr>
          </a:p>
        </p:txBody>
      </p:sp>
      <p:sp>
        <p:nvSpPr>
          <p:cNvPr id="860" name="Line 61"/>
          <p:cNvSpPr>
            <a:spLocks noChangeShapeType="1"/>
          </p:cNvSpPr>
          <p:nvPr userDrawn="1"/>
        </p:nvSpPr>
        <p:spPr bwMode="auto">
          <a:xfrm flipH="1">
            <a:off x="-321781" y="5310116"/>
            <a:ext cx="215900" cy="0"/>
          </a:xfrm>
          <a:prstGeom prst="line">
            <a:avLst/>
          </a:prstGeom>
          <a:noFill/>
          <a:ln w="38100">
            <a:solidFill>
              <a:schemeClr val="bg1"/>
            </a:solidFill>
            <a:round/>
            <a:headEnd/>
            <a:tailEnd type="triangle" w="med" len="med"/>
          </a:ln>
          <a:effectLst/>
        </p:spPr>
        <p:txBody>
          <a:bodyPr lIns="85564" tIns="42892" rIns="85564" bIns="42892"/>
          <a:lstStyle/>
          <a:p>
            <a:endParaRPr lang="da-DK" noProof="0">
              <a:latin typeface="Arial" pitchFamily="34" charset="0"/>
            </a:endParaRPr>
          </a:p>
        </p:txBody>
      </p:sp>
      <p:pic>
        <p:nvPicPr>
          <p:cNvPr id="862" name="Picture 51"/>
          <p:cNvPicPr>
            <a:picLocks noChangeAspect="1" noChangeArrowheads="1"/>
          </p:cNvPicPr>
          <p:nvPr userDrawn="1"/>
        </p:nvPicPr>
        <p:blipFill>
          <a:blip r:embed="rId4" cstate="print"/>
          <a:srcRect/>
          <a:stretch>
            <a:fillRect/>
          </a:stretch>
        </p:blipFill>
        <p:spPr bwMode="auto">
          <a:xfrm>
            <a:off x="-605573" y="5835786"/>
            <a:ext cx="504825" cy="257175"/>
          </a:xfrm>
          <a:prstGeom prst="rect">
            <a:avLst/>
          </a:prstGeom>
          <a:noFill/>
          <a:ln w="9525">
            <a:noFill/>
            <a:miter lim="800000"/>
            <a:headEnd/>
            <a:tailEnd/>
          </a:ln>
          <a:effectLst/>
        </p:spPr>
      </p:pic>
      <p:sp>
        <p:nvSpPr>
          <p:cNvPr id="863" name="Line 57"/>
          <p:cNvSpPr>
            <a:spLocks noChangeShapeType="1"/>
          </p:cNvSpPr>
          <p:nvPr userDrawn="1"/>
        </p:nvSpPr>
        <p:spPr bwMode="auto">
          <a:xfrm>
            <a:off x="-340159" y="5805642"/>
            <a:ext cx="215900" cy="288925"/>
          </a:xfrm>
          <a:prstGeom prst="line">
            <a:avLst/>
          </a:prstGeom>
          <a:noFill/>
          <a:ln w="28575">
            <a:solidFill>
              <a:schemeClr val="tx1"/>
            </a:solidFill>
            <a:round/>
            <a:headEnd/>
            <a:tailEnd/>
          </a:ln>
          <a:effectLst/>
        </p:spPr>
        <p:txBody>
          <a:bodyPr lIns="85564" tIns="42892" rIns="85564" bIns="42892"/>
          <a:lstStyle/>
          <a:p>
            <a:endParaRPr lang="da-DK" noProof="0">
              <a:latin typeface="Arial" pitchFamily="34" charset="0"/>
            </a:endParaRPr>
          </a:p>
        </p:txBody>
      </p:sp>
      <p:sp>
        <p:nvSpPr>
          <p:cNvPr id="864" name="Line 58"/>
          <p:cNvSpPr>
            <a:spLocks noChangeShapeType="1"/>
          </p:cNvSpPr>
          <p:nvPr userDrawn="1"/>
        </p:nvSpPr>
        <p:spPr bwMode="auto">
          <a:xfrm flipH="1">
            <a:off x="-340159" y="5805642"/>
            <a:ext cx="215900" cy="288925"/>
          </a:xfrm>
          <a:prstGeom prst="line">
            <a:avLst/>
          </a:prstGeom>
          <a:noFill/>
          <a:ln w="28575">
            <a:solidFill>
              <a:schemeClr val="tx1"/>
            </a:solidFill>
            <a:round/>
            <a:headEnd/>
            <a:tailEnd/>
          </a:ln>
          <a:effectLst/>
        </p:spPr>
        <p:txBody>
          <a:bodyPr lIns="85564" tIns="42892" rIns="85564" bIns="42892"/>
          <a:lstStyle/>
          <a:p>
            <a:endParaRPr lang="da-DK" noProof="0">
              <a:latin typeface="Arial" pitchFamily="34" charset="0"/>
            </a:endParaRPr>
          </a:p>
        </p:txBody>
      </p:sp>
      <p:sp>
        <p:nvSpPr>
          <p:cNvPr id="865" name="Line 54"/>
          <p:cNvSpPr>
            <a:spLocks noChangeShapeType="1"/>
          </p:cNvSpPr>
          <p:nvPr userDrawn="1"/>
        </p:nvSpPr>
        <p:spPr bwMode="auto">
          <a:xfrm flipV="1">
            <a:off x="-472987" y="6097368"/>
            <a:ext cx="0" cy="215900"/>
          </a:xfrm>
          <a:prstGeom prst="line">
            <a:avLst/>
          </a:prstGeom>
          <a:noFill/>
          <a:ln w="38100">
            <a:solidFill>
              <a:schemeClr val="bg1"/>
            </a:solidFill>
            <a:round/>
            <a:headEnd/>
            <a:tailEnd type="triangle" w="med" len="med"/>
          </a:ln>
          <a:effectLst/>
        </p:spPr>
        <p:txBody>
          <a:bodyPr lIns="85564" tIns="42892" rIns="85564" bIns="42892"/>
          <a:lstStyle/>
          <a:p>
            <a:endParaRPr lang="da-DK" noProof="0">
              <a:latin typeface="Arial" pitchFamily="34" charset="0"/>
            </a:endParaRPr>
          </a:p>
        </p:txBody>
      </p:sp>
      <p:sp>
        <p:nvSpPr>
          <p:cNvPr id="3075" name="AutoShape 3"/>
          <p:cNvSpPr>
            <a:spLocks noChangeAspect="1" noChangeArrowheads="1" noTextEdit="1"/>
          </p:cNvSpPr>
          <p:nvPr userDrawn="1"/>
        </p:nvSpPr>
        <p:spPr bwMode="auto">
          <a:xfrm>
            <a:off x="-7560" y="2"/>
            <a:ext cx="9226551" cy="6953250"/>
          </a:xfrm>
          <a:prstGeom prst="rect">
            <a:avLst/>
          </a:prstGeom>
          <a:noFill/>
          <a:ln w="9525">
            <a:noFill/>
            <a:miter lim="800000"/>
            <a:headEnd/>
            <a:tailEnd/>
          </a:ln>
        </p:spPr>
        <p:txBody>
          <a:bodyPr vert="horz" wrap="square" lIns="85564" tIns="42892" rIns="85564" bIns="42892" numCol="1" anchor="t" anchorCtr="0" compatLnSpc="1">
            <a:prstTxWarp prst="textNoShape">
              <a:avLst/>
            </a:prstTxWarp>
          </a:bodyPr>
          <a:lstStyle/>
          <a:p>
            <a:endParaRPr lang="da-DK"/>
          </a:p>
        </p:txBody>
      </p:sp>
      <p:sp>
        <p:nvSpPr>
          <p:cNvPr id="3077" name="Rectangle 5"/>
          <p:cNvSpPr>
            <a:spLocks noChangeArrowheads="1"/>
          </p:cNvSpPr>
          <p:nvPr userDrawn="1"/>
        </p:nvSpPr>
        <p:spPr bwMode="auto">
          <a:xfrm>
            <a:off x="-7561" y="0"/>
            <a:ext cx="9144001" cy="6858000"/>
          </a:xfrm>
          <a:prstGeom prst="rect">
            <a:avLst/>
          </a:prstGeom>
          <a:solidFill>
            <a:srgbClr val="44545D"/>
          </a:solidFill>
          <a:ln w="9525">
            <a:noFill/>
            <a:miter lim="800000"/>
            <a:headEnd/>
            <a:tailEnd/>
          </a:ln>
        </p:spPr>
        <p:txBody>
          <a:bodyPr vert="horz" wrap="square" lIns="85564" tIns="42892" rIns="85564" bIns="42892" numCol="1" anchor="t" anchorCtr="0" compatLnSpc="1">
            <a:prstTxWarp prst="textNoShape">
              <a:avLst/>
            </a:prstTxWarp>
          </a:bodyPr>
          <a:lstStyle/>
          <a:p>
            <a:endParaRPr lang="da-DK"/>
          </a:p>
        </p:txBody>
      </p:sp>
      <p:pic>
        <p:nvPicPr>
          <p:cNvPr id="3914" name="Picture 842"/>
          <p:cNvPicPr>
            <a:picLocks noChangeAspect="1" noChangeArrowheads="1"/>
          </p:cNvPicPr>
          <p:nvPr userDrawn="1"/>
        </p:nvPicPr>
        <p:blipFill>
          <a:blip r:embed="rId5" cstate="print"/>
          <a:srcRect/>
          <a:stretch>
            <a:fillRect/>
          </a:stretch>
        </p:blipFill>
        <p:spPr bwMode="auto">
          <a:xfrm>
            <a:off x="5076434" y="534990"/>
            <a:ext cx="3578225" cy="5791200"/>
          </a:xfrm>
          <a:prstGeom prst="rect">
            <a:avLst/>
          </a:prstGeom>
          <a:noFill/>
          <a:ln w="9525">
            <a:noFill/>
            <a:miter lim="800000"/>
            <a:headEnd/>
            <a:tailEnd/>
          </a:ln>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Bullet-tekst">
    <p:spTree>
      <p:nvGrpSpPr>
        <p:cNvPr id="1" name=""/>
        <p:cNvGrpSpPr/>
        <p:nvPr/>
      </p:nvGrpSpPr>
      <p:grpSpPr>
        <a:xfrm>
          <a:off x="0" y="0"/>
          <a:ext cx="0" cy="0"/>
          <a:chOff x="0" y="0"/>
          <a:chExt cx="0" cy="0"/>
        </a:xfrm>
      </p:grpSpPr>
      <p:pic>
        <p:nvPicPr>
          <p:cNvPr id="507"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7" name="Rectangle 6"/>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a:solidFill>
                <a:srgbClr val="FFFFFF"/>
              </a:solidFill>
            </a:endParaRPr>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Content Placeholder 2"/>
          <p:cNvSpPr>
            <a:spLocks noGrp="1"/>
          </p:cNvSpPr>
          <p:nvPr>
            <p:ph idx="1"/>
          </p:nvPr>
        </p:nvSpPr>
        <p:spPr/>
        <p:txBody>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4" name="Date Placeholder 3"/>
          <p:cNvSpPr>
            <a:spLocks noGrp="1"/>
          </p:cNvSpPr>
          <p:nvPr>
            <p:ph type="dt" sz="half" idx="10"/>
          </p:nvPr>
        </p:nvSpPr>
        <p:spPr/>
        <p:txBody>
          <a:bodyPr/>
          <a:lstStyle/>
          <a:p>
            <a:fld id="{886F9BBB-5DEF-4583-8BF2-185AC2065323}" type="datetime2">
              <a:rPr lang="da-DK" smtClean="0">
                <a:solidFill>
                  <a:srgbClr val="FFFFFF"/>
                </a:solidFill>
              </a:rPr>
              <a:pPr/>
              <a:t>10. november 2015</a:t>
            </a:fld>
            <a:endParaRPr lang="da-DK">
              <a:solidFill>
                <a:srgbClr val="FFFFFF"/>
              </a:solidFill>
            </a:endParaRPr>
          </a:p>
        </p:txBody>
      </p:sp>
      <p:sp>
        <p:nvSpPr>
          <p:cNvPr id="5" name="Footer Placeholder 4"/>
          <p:cNvSpPr>
            <a:spLocks noGrp="1"/>
          </p:cNvSpPr>
          <p:nvPr>
            <p:ph type="ftr" sz="quarter" idx="11"/>
          </p:nvPr>
        </p:nvSpPr>
        <p:spPr/>
        <p:txBody>
          <a:bodyPr/>
          <a:lstStyle/>
          <a:p>
            <a:endParaRPr lang="da-DK">
              <a:solidFill>
                <a:srgbClr val="FFFFFF"/>
              </a:solidFill>
            </a:endParaRPr>
          </a:p>
        </p:txBody>
      </p:sp>
      <p:sp>
        <p:nvSpPr>
          <p:cNvPr id="6" name="Slide Number Placeholder 5"/>
          <p:cNvSpPr>
            <a:spLocks noGrp="1"/>
          </p:cNvSpPr>
          <p:nvPr>
            <p:ph type="sldNum" sz="quarter" idx="12"/>
          </p:nvPr>
        </p:nvSpPr>
        <p:spPr/>
        <p:txBody>
          <a:bodyPr/>
          <a:lstStyle/>
          <a:p>
            <a:fld id="{0DE32011-E550-412B-A3B1-87CF6F33343A}" type="slidenum">
              <a:rPr lang="da-DK" smtClean="0">
                <a:solidFill>
                  <a:srgbClr val="FFFFFF"/>
                </a:solidFill>
              </a:rPr>
              <a:pPr/>
              <a:t>‹nr.›</a:t>
            </a:fld>
            <a:endParaRPr lang="da-DK">
              <a:solidFill>
                <a:srgbClr val="FFFFFF"/>
              </a:solidFill>
            </a:endParaRPr>
          </a:p>
        </p:txBody>
      </p:sp>
      <p:sp>
        <p:nvSpPr>
          <p:cNvPr id="6148" name="AutoShape 4"/>
          <p:cNvSpPr>
            <a:spLocks noChangeAspect="1" noChangeArrowheads="1" noTextEdit="1"/>
          </p:cNvSpPr>
          <p:nvPr userDrawn="1"/>
        </p:nvSpPr>
        <p:spPr bwMode="auto">
          <a:xfrm>
            <a:off x="378" y="5"/>
            <a:ext cx="9210675" cy="542925"/>
          </a:xfrm>
          <a:prstGeom prst="rect">
            <a:avLst/>
          </a:prstGeom>
          <a:noFill/>
          <a:ln w="9525">
            <a:noFill/>
            <a:miter lim="800000"/>
            <a:headEnd/>
            <a:tailEnd/>
          </a:ln>
        </p:spPr>
        <p:txBody>
          <a:bodyPr vert="horz" wrap="square" lIns="85564" tIns="42892" rIns="85564" bIns="42892" numCol="1" anchor="t" anchorCtr="0" compatLnSpc="1">
            <a:prstTxWarp prst="textNoShape">
              <a:avLst/>
            </a:prstTxWarp>
          </a:bodyPr>
          <a:lstStyle/>
          <a:p>
            <a:endParaRPr lang="da-DK">
              <a:solidFill>
                <a:srgbClr val="5F6062"/>
              </a:solidFill>
            </a:endParaRPr>
          </a:p>
        </p:txBody>
      </p:sp>
      <p:sp>
        <p:nvSpPr>
          <p:cNvPr id="495" name="Text Box 20"/>
          <p:cNvSpPr txBox="1">
            <a:spLocks noChangeArrowheads="1"/>
          </p:cNvSpPr>
          <p:nvPr userDrawn="1"/>
        </p:nvSpPr>
        <p:spPr bwMode="auto">
          <a:xfrm>
            <a:off x="9251950" y="7940"/>
            <a:ext cx="2773363" cy="1143000"/>
          </a:xfrm>
          <a:prstGeom prst="rect">
            <a:avLst/>
          </a:prstGeom>
          <a:noFill/>
          <a:ln w="9525">
            <a:noFill/>
            <a:miter lim="800000"/>
            <a:headEnd/>
            <a:tailEnd/>
          </a:ln>
          <a:effectLst/>
        </p:spPr>
        <p:txBody>
          <a:bodyPr lIns="0" tIns="0" rIns="0" bIns="0">
            <a:spAutoFit/>
          </a:bodyPr>
          <a:lstStyle/>
          <a:p>
            <a:pPr marL="320788" indent="-320788">
              <a:spcBef>
                <a:spcPct val="50000"/>
              </a:spcBef>
            </a:pPr>
            <a:r>
              <a:rPr lang="da-DK" sz="1000" b="1">
                <a:solidFill>
                  <a:srgbClr val="FFFFFF"/>
                </a:solidFill>
              </a:rPr>
              <a:t>Vis  hjælpelinjer  ved placering af billeder:</a:t>
            </a:r>
          </a:p>
          <a:p>
            <a:pPr marL="320788" indent="-320788">
              <a:spcBef>
                <a:spcPct val="50000"/>
              </a:spcBef>
              <a:buFontTx/>
              <a:buAutoNum type="arabicPeriod"/>
            </a:pPr>
            <a:r>
              <a:rPr lang="da-DK" sz="1000">
                <a:solidFill>
                  <a:srgbClr val="FFFFFF"/>
                </a:solidFill>
              </a:rPr>
              <a:t>Højreklik på den aktuelle side og vælg </a:t>
            </a:r>
            <a:br>
              <a:rPr lang="da-DK" sz="1000">
                <a:solidFill>
                  <a:srgbClr val="FFFFFF"/>
                </a:solidFill>
              </a:rPr>
            </a:br>
            <a:r>
              <a:rPr lang="da-DK" sz="1000">
                <a:solidFill>
                  <a:srgbClr val="FFFFFF"/>
                </a:solidFill>
              </a:rPr>
              <a:t>’gitter og hjælpelinjer’</a:t>
            </a:r>
          </a:p>
          <a:p>
            <a:pPr marL="320788" indent="-320788">
              <a:spcBef>
                <a:spcPct val="50000"/>
              </a:spcBef>
              <a:buFontTx/>
              <a:buAutoNum type="arabicPeriod"/>
            </a:pPr>
            <a:r>
              <a:rPr lang="da-DK" sz="1000">
                <a:solidFill>
                  <a:srgbClr val="FFFFFF"/>
                </a:solidFill>
              </a:rPr>
              <a:t>Sæt kryds ved ’vis’ tegnehjælpelinjer på skærmen</a:t>
            </a:r>
          </a:p>
          <a:p>
            <a:pPr marL="320788" indent="-320788">
              <a:spcBef>
                <a:spcPct val="50000"/>
              </a:spcBef>
              <a:buFontTx/>
              <a:buAutoNum type="arabicPeriod"/>
            </a:pPr>
            <a:r>
              <a:rPr lang="da-DK" sz="1000">
                <a:solidFill>
                  <a:srgbClr val="FFFFFF"/>
                </a:solidFill>
              </a:rPr>
              <a:t> Vælg “OK”</a:t>
            </a:r>
          </a:p>
        </p:txBody>
      </p:sp>
      <p:sp>
        <p:nvSpPr>
          <p:cNvPr id="496" name="TextBox 495"/>
          <p:cNvSpPr txBox="1"/>
          <p:nvPr userDrawn="1"/>
        </p:nvSpPr>
        <p:spPr>
          <a:xfrm>
            <a:off x="-1527192" y="2136807"/>
            <a:ext cx="1435104" cy="1474763"/>
          </a:xfrm>
          <a:prstGeom prst="rect">
            <a:avLst/>
          </a:prstGeom>
          <a:noFill/>
        </p:spPr>
        <p:txBody>
          <a:bodyPr wrap="square" lIns="0" tIns="0" rIns="0" bIns="0" rtlCol="0">
            <a:spAutoFit/>
          </a:bodyPr>
          <a:lstStyle/>
          <a:p>
            <a:pPr algn="r"/>
            <a:r>
              <a:rPr lang="da-DK" sz="1000" smtClean="0">
                <a:solidFill>
                  <a:srgbClr val="FFFFFF"/>
                </a:solidFill>
                <a:cs typeface="Arial" pitchFamily="34" charset="0"/>
              </a:rPr>
              <a:t>Tekst med punktliste</a:t>
            </a:r>
          </a:p>
          <a:p>
            <a:pPr algn="r"/>
            <a:endParaRPr lang="da-DK" sz="1000" smtClean="0">
              <a:solidFill>
                <a:srgbClr val="FFFFFF"/>
              </a:solidFill>
              <a:cs typeface="Arial" pitchFamily="34" charset="0"/>
            </a:endParaRPr>
          </a:p>
          <a:p>
            <a:pPr algn="r">
              <a:lnSpc>
                <a:spcPts val="1300"/>
              </a:lnSpc>
            </a:pPr>
            <a:r>
              <a:rPr lang="da-DK" sz="1000" cap="all" smtClean="0">
                <a:solidFill>
                  <a:srgbClr val="FFFFFF"/>
                </a:solidFill>
                <a:cs typeface="Arial" pitchFamily="34" charset="0"/>
              </a:rPr>
              <a:t>Punktopstilling</a:t>
            </a:r>
          </a:p>
          <a:p>
            <a:pPr algn="r">
              <a:lnSpc>
                <a:spcPts val="1300"/>
              </a:lnSpc>
            </a:pPr>
            <a:r>
              <a:rPr lang="da-DK" sz="1000" smtClean="0">
                <a:solidFill>
                  <a:srgbClr val="FFFFFF"/>
                </a:solidFill>
                <a:cs typeface="Arial" pitchFamily="34" charset="0"/>
              </a:rPr>
              <a:t>For at skifte niveau, klik på ’forøge listeniveau’</a:t>
            </a:r>
          </a:p>
          <a:p>
            <a:pPr algn="r">
              <a:lnSpc>
                <a:spcPts val="1300"/>
              </a:lnSpc>
            </a:pPr>
            <a:endParaRPr lang="da-DK" sz="1000" smtClean="0">
              <a:solidFill>
                <a:srgbClr val="FFFFFF"/>
              </a:solidFill>
              <a:cs typeface="Arial" pitchFamily="34" charset="0"/>
            </a:endParaRPr>
          </a:p>
          <a:p>
            <a:pPr algn="r">
              <a:lnSpc>
                <a:spcPts val="1300"/>
              </a:lnSpc>
            </a:pPr>
            <a:endParaRPr lang="da-DK" sz="1000" smtClean="0">
              <a:solidFill>
                <a:srgbClr val="FFFFFF"/>
              </a:solidFill>
              <a:cs typeface="Arial" pitchFamily="34" charset="0"/>
            </a:endParaRPr>
          </a:p>
          <a:p>
            <a:pPr algn="r">
              <a:lnSpc>
                <a:spcPts val="1300"/>
              </a:lnSpc>
            </a:pPr>
            <a:r>
              <a:rPr lang="da-DK" sz="1000" smtClean="0">
                <a:solidFill>
                  <a:srgbClr val="FFFFFF"/>
                </a:solidFill>
                <a:cs typeface="Arial" pitchFamily="34" charset="0"/>
              </a:rPr>
              <a:t> eller ’mindske listeniveau’</a:t>
            </a:r>
          </a:p>
        </p:txBody>
      </p:sp>
      <p:grpSp>
        <p:nvGrpSpPr>
          <p:cNvPr id="497" name="Group 496"/>
          <p:cNvGrpSpPr/>
          <p:nvPr userDrawn="1"/>
        </p:nvGrpSpPr>
        <p:grpSpPr>
          <a:xfrm>
            <a:off x="-831411" y="2955241"/>
            <a:ext cx="725530" cy="288925"/>
            <a:chOff x="-3500460" y="4110050"/>
            <a:chExt cx="725530" cy="288925"/>
          </a:xfrm>
        </p:grpSpPr>
        <p:pic>
          <p:nvPicPr>
            <p:cNvPr id="498" name="Picture 2"/>
            <p:cNvPicPr>
              <a:picLocks noChangeAspect="1" noChangeArrowheads="1"/>
            </p:cNvPicPr>
            <p:nvPr userDrawn="1"/>
          </p:nvPicPr>
          <p:blipFill>
            <a:blip r:embed="rId3" cstate="print"/>
            <a:srcRect l="34693" t="5714" r="62500" b="91734"/>
            <a:stretch>
              <a:fillRect/>
            </a:stretch>
          </p:blipFill>
          <p:spPr bwMode="auto">
            <a:xfrm>
              <a:off x="-3500460" y="4120098"/>
              <a:ext cx="449155" cy="255220"/>
            </a:xfrm>
            <a:prstGeom prst="rect">
              <a:avLst/>
            </a:prstGeom>
            <a:noFill/>
            <a:ln w="9525">
              <a:noFill/>
              <a:miter lim="800000"/>
              <a:headEnd/>
              <a:tailEnd/>
            </a:ln>
          </p:spPr>
        </p:pic>
        <p:sp>
          <p:nvSpPr>
            <p:cNvPr id="499"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a:solidFill>
                  <a:srgbClr val="5F6062"/>
                </a:solidFill>
              </a:endParaRPr>
            </a:p>
          </p:txBody>
        </p:sp>
        <p:sp>
          <p:nvSpPr>
            <p:cNvPr id="500"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a:solidFill>
                  <a:srgbClr val="5F6062"/>
                </a:solidFill>
              </a:endParaRPr>
            </a:p>
          </p:txBody>
        </p:sp>
        <p:sp>
          <p:nvSpPr>
            <p:cNvPr id="501"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a:solidFill>
                  <a:srgbClr val="5F6062"/>
                </a:solidFill>
              </a:endParaRPr>
            </a:p>
          </p:txBody>
        </p:sp>
      </p:grpSp>
      <p:grpSp>
        <p:nvGrpSpPr>
          <p:cNvPr id="502" name="Group 501"/>
          <p:cNvGrpSpPr/>
          <p:nvPr userDrawn="1"/>
        </p:nvGrpSpPr>
        <p:grpSpPr>
          <a:xfrm>
            <a:off x="-605573" y="3598162"/>
            <a:ext cx="504825" cy="508004"/>
            <a:chOff x="-3490412" y="4892695"/>
            <a:chExt cx="504825" cy="508004"/>
          </a:xfrm>
        </p:grpSpPr>
        <p:pic>
          <p:nvPicPr>
            <p:cNvPr id="503"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504"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a:solidFill>
                  <a:srgbClr val="5F6062"/>
                </a:solidFill>
              </a:endParaRPr>
            </a:p>
          </p:txBody>
        </p:sp>
        <p:sp>
          <p:nvSpPr>
            <p:cNvPr id="505"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a:solidFill>
                  <a:srgbClr val="5F6062"/>
                </a:solidFill>
              </a:endParaRPr>
            </a:p>
          </p:txBody>
        </p:sp>
        <p:sp>
          <p:nvSpPr>
            <p:cNvPr id="506"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a:solidFill>
                  <a:srgbClr val="5F6062"/>
                </a:solidFill>
              </a:endParaRPr>
            </a:p>
          </p:txBody>
        </p:sp>
      </p:grpSp>
    </p:spTree>
    <p:extLst>
      <p:ext uri="{BB962C8B-B14F-4D97-AF65-F5344CB8AC3E}">
        <p14:creationId xmlns:p14="http://schemas.microsoft.com/office/powerpoint/2010/main" val="274422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B71A9F-2819-471A-AD5C-C798DFECF839}" type="slidenum">
              <a:rPr lang="da-DK"/>
              <a:pPr>
                <a:defRPr/>
              </a:pPr>
              <a:t>‹nr.›</a:t>
            </a:fld>
            <a:endParaRPr lang="da-DK"/>
          </a:p>
        </p:txBody>
      </p:sp>
    </p:spTree>
    <p:extLst>
      <p:ext uri="{BB962C8B-B14F-4D97-AF65-F5344CB8AC3E}">
        <p14:creationId xmlns:p14="http://schemas.microsoft.com/office/powerpoint/2010/main" val="1656393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C10B98-FF26-48C5-A539-F46F1D7644AB}" type="slidenum">
              <a:rPr lang="da-DK"/>
              <a:pPr>
                <a:defRPr/>
              </a:pPr>
              <a:t>‹nr.›</a:t>
            </a:fld>
            <a:endParaRPr lang="da-DK"/>
          </a:p>
        </p:txBody>
      </p:sp>
    </p:spTree>
    <p:extLst>
      <p:ext uri="{BB962C8B-B14F-4D97-AF65-F5344CB8AC3E}">
        <p14:creationId xmlns:p14="http://schemas.microsoft.com/office/powerpoint/2010/main" val="2771995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C10B98-FF26-48C5-A539-F46F1D7644AB}" type="slidenum">
              <a:rPr lang="da-DK"/>
              <a:pPr>
                <a:defRPr/>
              </a:pPr>
              <a:t>‹nr.›</a:t>
            </a:fld>
            <a:endParaRPr lang="da-DK"/>
          </a:p>
        </p:txBody>
      </p:sp>
    </p:spTree>
    <p:extLst>
      <p:ext uri="{BB962C8B-B14F-4D97-AF65-F5344CB8AC3E}">
        <p14:creationId xmlns:p14="http://schemas.microsoft.com/office/powerpoint/2010/main" val="2771995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 X vs Y tekst">
    <p:spTree>
      <p:nvGrpSpPr>
        <p:cNvPr id="1" name=""/>
        <p:cNvGrpSpPr/>
        <p:nvPr/>
      </p:nvGrpSpPr>
      <p:grpSpPr>
        <a:xfrm>
          <a:off x="0" y="0"/>
          <a:ext cx="0" cy="0"/>
          <a:chOff x="0" y="0"/>
          <a:chExt cx="0" cy="0"/>
        </a:xfrm>
      </p:grpSpPr>
      <p:pic>
        <p:nvPicPr>
          <p:cNvPr id="505"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7" name="Rectangle 6"/>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Content Placeholder 2"/>
          <p:cNvSpPr>
            <a:spLocks noGrp="1"/>
          </p:cNvSpPr>
          <p:nvPr>
            <p:ph idx="1"/>
          </p:nvPr>
        </p:nvSpPr>
        <p:spPr>
          <a:xfrm>
            <a:off x="468532" y="2134022"/>
            <a:ext cx="3815655" cy="3887366"/>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4" name="Date Placeholder 3"/>
          <p:cNvSpPr>
            <a:spLocks noGrp="1"/>
          </p:cNvSpPr>
          <p:nvPr>
            <p:ph type="dt" sz="half" idx="10"/>
          </p:nvPr>
        </p:nvSpPr>
        <p:spPr/>
        <p:txBody>
          <a:bodyPr/>
          <a:lstStyle/>
          <a:p>
            <a:fld id="{EC7CDAEC-7DC2-4A0D-AB6E-B532D3E6AF80}" type="datetime2">
              <a:rPr lang="da-DK" noProof="0" smtClean="0"/>
              <a:pPr/>
              <a:t>10. november 2015</a:t>
            </a:fld>
            <a:endParaRPr lang="da-DK" noProof="0"/>
          </a:p>
        </p:txBody>
      </p:sp>
      <p:sp>
        <p:nvSpPr>
          <p:cNvPr id="5" name="Footer Placeholder 4"/>
          <p:cNvSpPr>
            <a:spLocks noGrp="1"/>
          </p:cNvSpPr>
          <p:nvPr>
            <p:ph type="ftr" sz="quarter" idx="11"/>
          </p:nvPr>
        </p:nvSpPr>
        <p:spPr/>
        <p:txBody>
          <a:bodyPr/>
          <a:lstStyle/>
          <a:p>
            <a:r>
              <a:rPr lang="da-DK" noProof="0" smtClean="0"/>
              <a:t>Aktuel Briefing</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6148" name="AutoShape 4"/>
          <p:cNvSpPr>
            <a:spLocks noChangeAspect="1" noChangeArrowheads="1" noTextEdit="1"/>
          </p:cNvSpPr>
          <p:nvPr userDrawn="1"/>
        </p:nvSpPr>
        <p:spPr bwMode="auto">
          <a:xfrm>
            <a:off x="378" y="5"/>
            <a:ext cx="9210675" cy="542925"/>
          </a:xfrm>
          <a:prstGeom prst="rect">
            <a:avLst/>
          </a:prstGeom>
          <a:noFill/>
          <a:ln w="9525">
            <a:noFill/>
            <a:miter lim="800000"/>
            <a:headEnd/>
            <a:tailEnd/>
          </a:ln>
        </p:spPr>
        <p:txBody>
          <a:bodyPr vert="horz" wrap="square" lIns="85564" tIns="42892" rIns="85564" bIns="42892" numCol="1" anchor="t" anchorCtr="0" compatLnSpc="1">
            <a:prstTxWarp prst="textNoShape">
              <a:avLst/>
            </a:prstTxWarp>
          </a:bodyPr>
          <a:lstStyle/>
          <a:p>
            <a:endParaRPr lang="da-DK" noProof="0"/>
          </a:p>
        </p:txBody>
      </p:sp>
      <p:sp>
        <p:nvSpPr>
          <p:cNvPr id="495" name="Text Box 20"/>
          <p:cNvSpPr txBox="1">
            <a:spLocks noChangeArrowheads="1"/>
          </p:cNvSpPr>
          <p:nvPr userDrawn="1"/>
        </p:nvSpPr>
        <p:spPr bwMode="auto">
          <a:xfrm>
            <a:off x="9251950" y="7940"/>
            <a:ext cx="2773363" cy="1143000"/>
          </a:xfrm>
          <a:prstGeom prst="rect">
            <a:avLst/>
          </a:prstGeom>
          <a:noFill/>
          <a:ln w="9525">
            <a:noFill/>
            <a:miter lim="800000"/>
            <a:headEnd/>
            <a:tailEnd/>
          </a:ln>
          <a:effectLst/>
        </p:spPr>
        <p:txBody>
          <a:bodyPr lIns="0" tIns="0" rIns="0" bIns="0">
            <a:spAutoFit/>
          </a:bodyPr>
          <a:lstStyle/>
          <a:p>
            <a:pPr marL="320788" indent="-320788">
              <a:spcBef>
                <a:spcPct val="50000"/>
              </a:spcBef>
            </a:pPr>
            <a:r>
              <a:rPr lang="da-DK" sz="1000" b="1" noProof="0">
                <a:solidFill>
                  <a:schemeClr val="bg1"/>
                </a:solidFill>
              </a:rPr>
              <a:t>Vis  hjælpelinjer  ved placering af billeder:</a:t>
            </a:r>
          </a:p>
          <a:p>
            <a:pPr marL="320788" indent="-320788">
              <a:spcBef>
                <a:spcPct val="50000"/>
              </a:spcBef>
              <a:buFontTx/>
              <a:buAutoNum type="arabicPeriod"/>
            </a:pPr>
            <a:r>
              <a:rPr lang="da-DK" sz="1000" noProof="0">
                <a:solidFill>
                  <a:schemeClr val="bg1"/>
                </a:solidFill>
              </a:rPr>
              <a:t>Højreklik på den aktuelle side og vælg </a:t>
            </a:r>
            <a:br>
              <a:rPr lang="da-DK" sz="1000" noProof="0">
                <a:solidFill>
                  <a:schemeClr val="bg1"/>
                </a:solidFill>
              </a:rPr>
            </a:br>
            <a:r>
              <a:rPr lang="da-DK" sz="1000" noProof="0">
                <a:solidFill>
                  <a:schemeClr val="bg1"/>
                </a:solidFill>
              </a:rPr>
              <a:t>’gitter og hjælpelinjer’</a:t>
            </a:r>
          </a:p>
          <a:p>
            <a:pPr marL="320788" indent="-320788">
              <a:spcBef>
                <a:spcPct val="50000"/>
              </a:spcBef>
              <a:buFontTx/>
              <a:buAutoNum type="arabicPeriod"/>
            </a:pPr>
            <a:r>
              <a:rPr lang="da-DK" sz="1000" noProof="0">
                <a:solidFill>
                  <a:schemeClr val="bg1"/>
                </a:solidFill>
              </a:rPr>
              <a:t>Sæt kryds ved ’vis’ tegnehjælpelinjer på skærmen</a:t>
            </a:r>
          </a:p>
          <a:p>
            <a:pPr marL="320788" indent="-320788">
              <a:spcBef>
                <a:spcPct val="50000"/>
              </a:spcBef>
              <a:buFontTx/>
              <a:buAutoNum type="arabicPeriod"/>
            </a:pPr>
            <a:r>
              <a:rPr lang="da-DK" sz="1000" noProof="0">
                <a:solidFill>
                  <a:schemeClr val="bg1"/>
                </a:solidFill>
              </a:rPr>
              <a:t> Vælg “OK”</a:t>
            </a:r>
          </a:p>
        </p:txBody>
      </p:sp>
      <p:sp>
        <p:nvSpPr>
          <p:cNvPr id="513" name="TextBox 512"/>
          <p:cNvSpPr txBox="1"/>
          <p:nvPr userDrawn="1"/>
        </p:nvSpPr>
        <p:spPr>
          <a:xfrm>
            <a:off x="-1671458" y="2136804"/>
            <a:ext cx="1579635" cy="1795363"/>
          </a:xfrm>
          <a:prstGeom prst="rect">
            <a:avLst/>
          </a:prstGeom>
          <a:noFill/>
        </p:spPr>
        <p:txBody>
          <a:bodyPr wrap="square" lIns="0" tIns="0" rIns="0" bIns="0" rtlCol="0">
            <a:spAutoFit/>
          </a:bodyPr>
          <a:lstStyle/>
          <a:p>
            <a:pPr algn="r"/>
            <a:r>
              <a:rPr lang="da-DK" sz="1000" b="1" noProof="0" smtClean="0">
                <a:solidFill>
                  <a:schemeClr val="bg1"/>
                </a:solidFill>
                <a:latin typeface="Arial" pitchFamily="34" charset="0"/>
                <a:cs typeface="Arial" pitchFamily="34" charset="0"/>
              </a:rPr>
              <a:t>Brødtekst i </a:t>
            </a:r>
          </a:p>
          <a:p>
            <a:pPr algn="r"/>
            <a:r>
              <a:rPr lang="da-DK" sz="1000" b="1" noProof="0" smtClean="0">
                <a:solidFill>
                  <a:schemeClr val="bg1"/>
                </a:solidFill>
                <a:latin typeface="Arial" pitchFamily="34" charset="0"/>
                <a:cs typeface="Arial" pitchFamily="34" charset="0"/>
              </a:rPr>
              <a:t>forskellige størrelser</a:t>
            </a: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Skift Størrelse:</a:t>
            </a:r>
          </a:p>
          <a:p>
            <a:pPr algn="r">
              <a:lnSpc>
                <a:spcPts val="1300"/>
              </a:lnSpc>
            </a:pPr>
            <a:r>
              <a:rPr lang="da-DK" sz="1000" kern="1200" noProof="0" smtClean="0">
                <a:solidFill>
                  <a:schemeClr val="bg1"/>
                </a:solidFill>
                <a:latin typeface="Arial" pitchFamily="34" charset="0"/>
                <a:ea typeface="+mn-ea"/>
                <a:cs typeface="Arial" pitchFamily="34" charset="0"/>
              </a:rPr>
              <a:t>Klik på ’forøge listeniveau’ for at mindske tekststørrelsen</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 for at øge tekststørrelsen</a:t>
            </a:r>
            <a:endParaRPr lang="da-DK" sz="1000" noProof="0" smtClean="0">
              <a:solidFill>
                <a:schemeClr val="bg1"/>
              </a:solidFill>
              <a:latin typeface="Arial" pitchFamily="34" charset="0"/>
              <a:cs typeface="Arial" pitchFamily="34" charset="0"/>
            </a:endParaRPr>
          </a:p>
        </p:txBody>
      </p:sp>
      <p:grpSp>
        <p:nvGrpSpPr>
          <p:cNvPr id="514" name="Group 513"/>
          <p:cNvGrpSpPr/>
          <p:nvPr userDrawn="1"/>
        </p:nvGrpSpPr>
        <p:grpSpPr>
          <a:xfrm>
            <a:off x="-831411" y="3246813"/>
            <a:ext cx="725530" cy="288925"/>
            <a:chOff x="-3500460" y="4110050"/>
            <a:chExt cx="725530" cy="288925"/>
          </a:xfrm>
        </p:grpSpPr>
        <p:pic>
          <p:nvPicPr>
            <p:cNvPr id="515" name="Picture 2"/>
            <p:cNvPicPr>
              <a:picLocks noChangeAspect="1" noChangeArrowheads="1"/>
            </p:cNvPicPr>
            <p:nvPr userDrawn="1"/>
          </p:nvPicPr>
          <p:blipFill>
            <a:blip r:embed="rId3" cstate="print"/>
            <a:srcRect l="34693" t="5714" r="62500" b="91734"/>
            <a:stretch>
              <a:fillRect/>
            </a:stretch>
          </p:blipFill>
          <p:spPr bwMode="auto">
            <a:xfrm>
              <a:off x="-3500460" y="4120098"/>
              <a:ext cx="449155" cy="255220"/>
            </a:xfrm>
            <a:prstGeom prst="rect">
              <a:avLst/>
            </a:prstGeom>
            <a:noFill/>
            <a:ln w="9525">
              <a:noFill/>
              <a:miter lim="800000"/>
              <a:headEnd/>
              <a:tailEnd/>
            </a:ln>
          </p:spPr>
        </p:pic>
        <p:sp>
          <p:nvSpPr>
            <p:cNvPr id="516"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17"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18"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519" name="Group 518"/>
          <p:cNvGrpSpPr/>
          <p:nvPr userDrawn="1"/>
        </p:nvGrpSpPr>
        <p:grpSpPr>
          <a:xfrm>
            <a:off x="-605573" y="3979873"/>
            <a:ext cx="504825" cy="508004"/>
            <a:chOff x="-3490412" y="4892695"/>
            <a:chExt cx="504825" cy="508004"/>
          </a:xfrm>
        </p:grpSpPr>
        <p:pic>
          <p:nvPicPr>
            <p:cNvPr id="520"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521"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22"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23"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
        <p:nvSpPr>
          <p:cNvPr id="525" name="TextBox 524"/>
          <p:cNvSpPr txBox="1"/>
          <p:nvPr userDrawn="1"/>
        </p:nvSpPr>
        <p:spPr>
          <a:xfrm>
            <a:off x="9246041" y="2348881"/>
            <a:ext cx="1643085" cy="153888"/>
          </a:xfrm>
          <a:prstGeom prst="rect">
            <a:avLst/>
          </a:prstGeom>
          <a:noFill/>
        </p:spPr>
        <p:txBody>
          <a:bodyPr wrap="square" lIns="0" tIns="0" rIns="0" bIns="0" rtlCol="0">
            <a:spAutoFit/>
          </a:bodyPr>
          <a:lstStyle/>
          <a:p>
            <a:pPr marL="0" marR="0" lvl="0" indent="0" defTabSz="855397" eaLnBrk="1" fontAlgn="auto" latinLnBrk="0" hangingPunct="1">
              <a:lnSpc>
                <a:spcPct val="100000"/>
              </a:lnSpc>
              <a:spcBef>
                <a:spcPct val="50000"/>
              </a:spcBef>
              <a:spcAft>
                <a:spcPts val="0"/>
              </a:spcAft>
              <a:buClrTx/>
              <a:buSzTx/>
              <a:buFontTx/>
              <a:buNone/>
              <a:tabLst/>
              <a:defRPr/>
            </a:pPr>
            <a:r>
              <a:rPr kumimoji="0" lang="da-DK" sz="1000" b="1" i="0" u="none" strike="noStrike" kern="0" cap="none" spc="0" normalizeH="0" baseline="0" noProof="0" smtClean="0">
                <a:ln>
                  <a:noFill/>
                </a:ln>
                <a:solidFill>
                  <a:srgbClr val="FFFFFF"/>
                </a:solidFill>
                <a:effectLst/>
                <a:uLnTx/>
                <a:uFillTx/>
              </a:rPr>
              <a:t>Faktabokstekst i 2 linjer</a:t>
            </a:r>
          </a:p>
        </p:txBody>
      </p:sp>
      <p:sp>
        <p:nvSpPr>
          <p:cNvPr id="25" name="Content Placeholder 2"/>
          <p:cNvSpPr>
            <a:spLocks noGrp="1"/>
          </p:cNvSpPr>
          <p:nvPr>
            <p:ph idx="13"/>
          </p:nvPr>
        </p:nvSpPr>
        <p:spPr>
          <a:xfrm>
            <a:off x="4716393" y="2136802"/>
            <a:ext cx="3959671" cy="3887366"/>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Tree>
    <p:extLst>
      <p:ext uri="{BB962C8B-B14F-4D97-AF65-F5344CB8AC3E}">
        <p14:creationId xmlns:p14="http://schemas.microsoft.com/office/powerpoint/2010/main" val="394788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C10B98-FF26-48C5-A539-F46F1D7644AB}" type="slidenum">
              <a:rPr lang="da-DK"/>
              <a:pPr>
                <a:defRPr/>
              </a:pPr>
              <a:t>‹nr.›</a:t>
            </a:fld>
            <a:endParaRPr lang="da-DK"/>
          </a:p>
        </p:txBody>
      </p:sp>
    </p:spTree>
    <p:extLst>
      <p:ext uri="{BB962C8B-B14F-4D97-AF65-F5344CB8AC3E}">
        <p14:creationId xmlns:p14="http://schemas.microsoft.com/office/powerpoint/2010/main" val="2771995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C10B98-FF26-48C5-A539-F46F1D7644AB}" type="slidenum">
              <a:rPr lang="da-DK"/>
              <a:pPr>
                <a:defRPr/>
              </a:pPr>
              <a:t>‹nr.›</a:t>
            </a:fld>
            <a:endParaRPr lang="da-DK"/>
          </a:p>
        </p:txBody>
      </p:sp>
    </p:spTree>
    <p:extLst>
      <p:ext uri="{BB962C8B-B14F-4D97-AF65-F5344CB8AC3E}">
        <p14:creationId xmlns:p14="http://schemas.microsoft.com/office/powerpoint/2010/main" val="2771995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C10B98-FF26-48C5-A539-F46F1D7644AB}" type="slidenum">
              <a:rPr lang="da-DK"/>
              <a:pPr>
                <a:defRPr/>
              </a:pPr>
              <a:t>‹nr.›</a:t>
            </a:fld>
            <a:endParaRPr lang="da-DK"/>
          </a:p>
        </p:txBody>
      </p:sp>
    </p:spTree>
    <p:extLst>
      <p:ext uri="{BB962C8B-B14F-4D97-AF65-F5344CB8AC3E}">
        <p14:creationId xmlns:p14="http://schemas.microsoft.com/office/powerpoint/2010/main" val="2771995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720727" y="1438653"/>
            <a:ext cx="3773488" cy="429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6616" y="1438653"/>
            <a:ext cx="3775075" cy="429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17EA79-05CD-4142-B042-4DF82A462C03}" type="slidenum">
              <a:rPr lang="da-DK"/>
              <a:pPr>
                <a:defRPr/>
              </a:pPr>
              <a:t>‹nr.›</a:t>
            </a:fld>
            <a:endParaRPr lang="da-DK"/>
          </a:p>
        </p:txBody>
      </p:sp>
    </p:spTree>
    <p:extLst>
      <p:ext uri="{BB962C8B-B14F-4D97-AF65-F5344CB8AC3E}">
        <p14:creationId xmlns:p14="http://schemas.microsoft.com/office/powerpoint/2010/main" val="66873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720727" y="1438653"/>
            <a:ext cx="3773488" cy="429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6616" y="1438653"/>
            <a:ext cx="3775075" cy="429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17EA79-05CD-4142-B042-4DF82A462C03}" type="slidenum">
              <a:rPr lang="da-DK"/>
              <a:pPr>
                <a:defRPr/>
              </a:pPr>
              <a:t>‹nr.›</a:t>
            </a:fld>
            <a:endParaRPr lang="da-DK"/>
          </a:p>
        </p:txBody>
      </p:sp>
    </p:spTree>
    <p:extLst>
      <p:ext uri="{BB962C8B-B14F-4D97-AF65-F5344CB8AC3E}">
        <p14:creationId xmlns:p14="http://schemas.microsoft.com/office/powerpoint/2010/main" val="66873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C10B98-FF26-48C5-A539-F46F1D7644AB}" type="slidenum">
              <a:rPr lang="da-DK"/>
              <a:pPr>
                <a:defRPr/>
              </a:pPr>
              <a:t>‹nr.›</a:t>
            </a:fld>
            <a:endParaRPr lang="da-DK"/>
          </a:p>
        </p:txBody>
      </p:sp>
    </p:spTree>
    <p:extLst>
      <p:ext uri="{BB962C8B-B14F-4D97-AF65-F5344CB8AC3E}">
        <p14:creationId xmlns:p14="http://schemas.microsoft.com/office/powerpoint/2010/main" val="277199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tekst">
    <p:spTree>
      <p:nvGrpSpPr>
        <p:cNvPr id="1" name=""/>
        <p:cNvGrpSpPr/>
        <p:nvPr/>
      </p:nvGrpSpPr>
      <p:grpSpPr>
        <a:xfrm>
          <a:off x="0" y="0"/>
          <a:ext cx="0" cy="0"/>
          <a:chOff x="0" y="0"/>
          <a:chExt cx="0" cy="0"/>
        </a:xfrm>
      </p:grpSpPr>
      <p:pic>
        <p:nvPicPr>
          <p:cNvPr id="507"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7" name="Rectangle 6"/>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Content Placeholder 2"/>
          <p:cNvSpPr>
            <a:spLocks noGrp="1"/>
          </p:cNvSpPr>
          <p:nvPr>
            <p:ph idx="1"/>
          </p:nvPr>
        </p:nvSpPr>
        <p:spPr/>
        <p:txBody>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4" name="Date Placeholder 3"/>
          <p:cNvSpPr>
            <a:spLocks noGrp="1"/>
          </p:cNvSpPr>
          <p:nvPr>
            <p:ph type="dt" sz="half" idx="10"/>
          </p:nvPr>
        </p:nvSpPr>
        <p:spPr/>
        <p:txBody>
          <a:bodyPr/>
          <a:lstStyle/>
          <a:p>
            <a:fld id="{199D6EED-811A-4847-B86A-DC4CD7BFF668}" type="datetime2">
              <a:rPr lang="da-DK" noProof="0" smtClean="0"/>
              <a:pPr/>
              <a:t>10. november 2015</a:t>
            </a:fld>
            <a:endParaRPr lang="da-DK" noProof="0"/>
          </a:p>
        </p:txBody>
      </p:sp>
      <p:sp>
        <p:nvSpPr>
          <p:cNvPr id="5" name="Footer Placeholder 4"/>
          <p:cNvSpPr>
            <a:spLocks noGrp="1"/>
          </p:cNvSpPr>
          <p:nvPr>
            <p:ph type="ftr" sz="quarter" idx="11"/>
          </p:nvPr>
        </p:nvSpPr>
        <p:spPr/>
        <p:txBody>
          <a:bodyPr/>
          <a:lstStyle/>
          <a:p>
            <a:r>
              <a:rPr lang="da-DK" noProof="0" smtClean="0"/>
              <a:t>Aktuel Briefing</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6148" name="AutoShape 4"/>
          <p:cNvSpPr>
            <a:spLocks noChangeAspect="1" noChangeArrowheads="1" noTextEdit="1"/>
          </p:cNvSpPr>
          <p:nvPr userDrawn="1"/>
        </p:nvSpPr>
        <p:spPr bwMode="auto">
          <a:xfrm>
            <a:off x="378" y="5"/>
            <a:ext cx="9210675" cy="542925"/>
          </a:xfrm>
          <a:prstGeom prst="rect">
            <a:avLst/>
          </a:prstGeom>
          <a:noFill/>
          <a:ln w="9525">
            <a:noFill/>
            <a:miter lim="800000"/>
            <a:headEnd/>
            <a:tailEnd/>
          </a:ln>
        </p:spPr>
        <p:txBody>
          <a:bodyPr vert="horz" wrap="square" lIns="85564" tIns="42892" rIns="85564" bIns="42892" numCol="1" anchor="t" anchorCtr="0" compatLnSpc="1">
            <a:prstTxWarp prst="textNoShape">
              <a:avLst/>
            </a:prstTxWarp>
          </a:bodyPr>
          <a:lstStyle/>
          <a:p>
            <a:endParaRPr lang="da-DK" noProof="0"/>
          </a:p>
        </p:txBody>
      </p:sp>
      <p:sp>
        <p:nvSpPr>
          <p:cNvPr id="495" name="Text Box 20"/>
          <p:cNvSpPr txBox="1">
            <a:spLocks noChangeArrowheads="1"/>
          </p:cNvSpPr>
          <p:nvPr userDrawn="1"/>
        </p:nvSpPr>
        <p:spPr bwMode="auto">
          <a:xfrm>
            <a:off x="9251950" y="7940"/>
            <a:ext cx="2773363" cy="1143000"/>
          </a:xfrm>
          <a:prstGeom prst="rect">
            <a:avLst/>
          </a:prstGeom>
          <a:noFill/>
          <a:ln w="9525">
            <a:noFill/>
            <a:miter lim="800000"/>
            <a:headEnd/>
            <a:tailEnd/>
          </a:ln>
          <a:effectLst/>
        </p:spPr>
        <p:txBody>
          <a:bodyPr lIns="0" tIns="0" rIns="0" bIns="0">
            <a:spAutoFit/>
          </a:bodyPr>
          <a:lstStyle/>
          <a:p>
            <a:pPr marL="320788" indent="-320788">
              <a:spcBef>
                <a:spcPct val="50000"/>
              </a:spcBef>
            </a:pPr>
            <a:r>
              <a:rPr lang="da-DK" sz="1000" b="1" noProof="0">
                <a:solidFill>
                  <a:schemeClr val="bg1"/>
                </a:solidFill>
              </a:rPr>
              <a:t>Vis  hjælpelinjer  ved placering af billeder:</a:t>
            </a:r>
          </a:p>
          <a:p>
            <a:pPr marL="320788" indent="-320788">
              <a:spcBef>
                <a:spcPct val="50000"/>
              </a:spcBef>
              <a:buFontTx/>
              <a:buAutoNum type="arabicPeriod"/>
            </a:pPr>
            <a:r>
              <a:rPr lang="da-DK" sz="1000" noProof="0">
                <a:solidFill>
                  <a:schemeClr val="bg1"/>
                </a:solidFill>
              </a:rPr>
              <a:t>Højreklik på den aktuelle side og vælg </a:t>
            </a:r>
            <a:br>
              <a:rPr lang="da-DK" sz="1000" noProof="0">
                <a:solidFill>
                  <a:schemeClr val="bg1"/>
                </a:solidFill>
              </a:rPr>
            </a:br>
            <a:r>
              <a:rPr lang="da-DK" sz="1000" noProof="0">
                <a:solidFill>
                  <a:schemeClr val="bg1"/>
                </a:solidFill>
              </a:rPr>
              <a:t>’gitter og hjælpelinjer’</a:t>
            </a:r>
          </a:p>
          <a:p>
            <a:pPr marL="320788" indent="-320788">
              <a:spcBef>
                <a:spcPct val="50000"/>
              </a:spcBef>
              <a:buFontTx/>
              <a:buAutoNum type="arabicPeriod"/>
            </a:pPr>
            <a:r>
              <a:rPr lang="da-DK" sz="1000" noProof="0">
                <a:solidFill>
                  <a:schemeClr val="bg1"/>
                </a:solidFill>
              </a:rPr>
              <a:t>Sæt kryds ved ’vis’ tegnehjælpelinjer på skærmen</a:t>
            </a:r>
          </a:p>
          <a:p>
            <a:pPr marL="320788" indent="-320788">
              <a:spcBef>
                <a:spcPct val="50000"/>
              </a:spcBef>
              <a:buFontTx/>
              <a:buAutoNum type="arabicPeriod"/>
            </a:pPr>
            <a:r>
              <a:rPr lang="da-DK" sz="1000" noProof="0">
                <a:solidFill>
                  <a:schemeClr val="bg1"/>
                </a:solidFill>
              </a:rPr>
              <a:t> Vælg “OK”</a:t>
            </a:r>
          </a:p>
        </p:txBody>
      </p:sp>
      <p:sp>
        <p:nvSpPr>
          <p:cNvPr id="496" name="TextBox 495"/>
          <p:cNvSpPr txBox="1"/>
          <p:nvPr userDrawn="1"/>
        </p:nvSpPr>
        <p:spPr>
          <a:xfrm>
            <a:off x="-1527192" y="2136807"/>
            <a:ext cx="1435104" cy="1474763"/>
          </a:xfrm>
          <a:prstGeom prst="rect">
            <a:avLst/>
          </a:prstGeom>
          <a:noFill/>
        </p:spPr>
        <p:txBody>
          <a:bodyPr wrap="square" lIns="0" tIns="0" rIns="0" bIns="0" rtlCol="0">
            <a:spAutoFit/>
          </a:bodyPr>
          <a:lstStyle/>
          <a:p>
            <a:pPr algn="r"/>
            <a:r>
              <a:rPr lang="da-DK" sz="1000" noProof="0" smtClean="0">
                <a:solidFill>
                  <a:schemeClr val="bg1"/>
                </a:solidFill>
                <a:latin typeface="Arial" pitchFamily="34" charset="0"/>
                <a:cs typeface="Arial" pitchFamily="34" charset="0"/>
              </a:rPr>
              <a:t>Tekst med punktliste</a:t>
            </a: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Punktopstilling</a:t>
            </a:r>
          </a:p>
          <a:p>
            <a:pPr algn="r">
              <a:lnSpc>
                <a:spcPts val="1300"/>
              </a:lnSpc>
            </a:pPr>
            <a:r>
              <a:rPr lang="da-DK" sz="1000" kern="1200" noProof="0" smtClean="0">
                <a:solidFill>
                  <a:schemeClr val="bg1"/>
                </a:solidFill>
                <a:latin typeface="Arial" pitchFamily="34" charset="0"/>
                <a:ea typeface="+mn-ea"/>
                <a:cs typeface="Arial" pitchFamily="34" charset="0"/>
              </a:rPr>
              <a:t>For at skifte niveau, klik på ’forøge listeniveau’</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a:t>
            </a:r>
            <a:endParaRPr lang="da-DK" sz="1000" noProof="0" smtClean="0">
              <a:solidFill>
                <a:schemeClr val="bg1"/>
              </a:solidFill>
              <a:latin typeface="Arial" pitchFamily="34" charset="0"/>
              <a:cs typeface="Arial" pitchFamily="34" charset="0"/>
            </a:endParaRPr>
          </a:p>
        </p:txBody>
      </p:sp>
      <p:grpSp>
        <p:nvGrpSpPr>
          <p:cNvPr id="497" name="Group 496"/>
          <p:cNvGrpSpPr/>
          <p:nvPr userDrawn="1"/>
        </p:nvGrpSpPr>
        <p:grpSpPr>
          <a:xfrm>
            <a:off x="-831411" y="2955241"/>
            <a:ext cx="725530" cy="288925"/>
            <a:chOff x="-3500460" y="4110050"/>
            <a:chExt cx="725530" cy="288925"/>
          </a:xfrm>
        </p:grpSpPr>
        <p:pic>
          <p:nvPicPr>
            <p:cNvPr id="498" name="Picture 2"/>
            <p:cNvPicPr>
              <a:picLocks noChangeAspect="1" noChangeArrowheads="1"/>
            </p:cNvPicPr>
            <p:nvPr userDrawn="1"/>
          </p:nvPicPr>
          <p:blipFill>
            <a:blip r:embed="rId3" cstate="print"/>
            <a:srcRect l="34693" t="5714" r="62500" b="91734"/>
            <a:stretch>
              <a:fillRect/>
            </a:stretch>
          </p:blipFill>
          <p:spPr bwMode="auto">
            <a:xfrm>
              <a:off x="-3500460" y="4120098"/>
              <a:ext cx="449155" cy="255220"/>
            </a:xfrm>
            <a:prstGeom prst="rect">
              <a:avLst/>
            </a:prstGeom>
            <a:noFill/>
            <a:ln w="9525">
              <a:noFill/>
              <a:miter lim="800000"/>
              <a:headEnd/>
              <a:tailEnd/>
            </a:ln>
          </p:spPr>
        </p:pic>
        <p:sp>
          <p:nvSpPr>
            <p:cNvPr id="499"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0"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1"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502" name="Group 501"/>
          <p:cNvGrpSpPr/>
          <p:nvPr userDrawn="1"/>
        </p:nvGrpSpPr>
        <p:grpSpPr>
          <a:xfrm>
            <a:off x="-605573" y="3598162"/>
            <a:ext cx="504825" cy="508004"/>
            <a:chOff x="-3490412" y="4892695"/>
            <a:chExt cx="504825" cy="508004"/>
          </a:xfrm>
        </p:grpSpPr>
        <p:pic>
          <p:nvPicPr>
            <p:cNvPr id="503"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504"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5"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6"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kstslide">
    <p:spTree>
      <p:nvGrpSpPr>
        <p:cNvPr id="1" name=""/>
        <p:cNvGrpSpPr/>
        <p:nvPr/>
      </p:nvGrpSpPr>
      <p:grpSpPr>
        <a:xfrm>
          <a:off x="0" y="0"/>
          <a:ext cx="0" cy="0"/>
          <a:chOff x="0" y="0"/>
          <a:chExt cx="0" cy="0"/>
        </a:xfrm>
      </p:grpSpPr>
      <p:pic>
        <p:nvPicPr>
          <p:cNvPr id="502"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7" name="Rectangle 6"/>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Content Placeholder 2"/>
          <p:cNvSpPr>
            <a:spLocks noGrp="1"/>
          </p:cNvSpPr>
          <p:nvPr>
            <p:ph idx="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4" name="Date Placeholder 3"/>
          <p:cNvSpPr>
            <a:spLocks noGrp="1"/>
          </p:cNvSpPr>
          <p:nvPr>
            <p:ph type="dt" sz="half" idx="10"/>
          </p:nvPr>
        </p:nvSpPr>
        <p:spPr/>
        <p:txBody>
          <a:bodyPr/>
          <a:lstStyle/>
          <a:p>
            <a:fld id="{BB6E1236-2B66-41D7-AFCF-C7D44772B35A}" type="datetime2">
              <a:rPr lang="da-DK" noProof="0" smtClean="0"/>
              <a:pPr/>
              <a:t>10. november 2015</a:t>
            </a:fld>
            <a:endParaRPr lang="da-DK" noProof="0"/>
          </a:p>
        </p:txBody>
      </p:sp>
      <p:sp>
        <p:nvSpPr>
          <p:cNvPr id="5" name="Footer Placeholder 4"/>
          <p:cNvSpPr>
            <a:spLocks noGrp="1"/>
          </p:cNvSpPr>
          <p:nvPr>
            <p:ph type="ftr" sz="quarter" idx="11"/>
          </p:nvPr>
        </p:nvSpPr>
        <p:spPr/>
        <p:txBody>
          <a:bodyPr/>
          <a:lstStyle/>
          <a:p>
            <a:r>
              <a:rPr lang="da-DK" noProof="0" smtClean="0"/>
              <a:t>Aktuel Briefing</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6148" name="AutoShape 4"/>
          <p:cNvSpPr>
            <a:spLocks noChangeAspect="1" noChangeArrowheads="1" noTextEdit="1"/>
          </p:cNvSpPr>
          <p:nvPr userDrawn="1"/>
        </p:nvSpPr>
        <p:spPr bwMode="auto">
          <a:xfrm>
            <a:off x="378" y="5"/>
            <a:ext cx="9210675" cy="542925"/>
          </a:xfrm>
          <a:prstGeom prst="rect">
            <a:avLst/>
          </a:prstGeom>
          <a:noFill/>
          <a:ln w="9525">
            <a:noFill/>
            <a:miter lim="800000"/>
            <a:headEnd/>
            <a:tailEnd/>
          </a:ln>
        </p:spPr>
        <p:txBody>
          <a:bodyPr vert="horz" wrap="square" lIns="85564" tIns="42892" rIns="85564" bIns="42892" numCol="1" anchor="t" anchorCtr="0" compatLnSpc="1">
            <a:prstTxWarp prst="textNoShape">
              <a:avLst/>
            </a:prstTxWarp>
          </a:bodyPr>
          <a:lstStyle/>
          <a:p>
            <a:endParaRPr lang="da-DK" noProof="0"/>
          </a:p>
        </p:txBody>
      </p:sp>
      <p:sp>
        <p:nvSpPr>
          <p:cNvPr id="495" name="Text Box 20"/>
          <p:cNvSpPr txBox="1">
            <a:spLocks noChangeArrowheads="1"/>
          </p:cNvSpPr>
          <p:nvPr userDrawn="1"/>
        </p:nvSpPr>
        <p:spPr bwMode="auto">
          <a:xfrm>
            <a:off x="9251950" y="7940"/>
            <a:ext cx="2773363" cy="1143000"/>
          </a:xfrm>
          <a:prstGeom prst="rect">
            <a:avLst/>
          </a:prstGeom>
          <a:noFill/>
          <a:ln w="9525">
            <a:noFill/>
            <a:miter lim="800000"/>
            <a:headEnd/>
            <a:tailEnd/>
          </a:ln>
          <a:effectLst/>
        </p:spPr>
        <p:txBody>
          <a:bodyPr lIns="0" tIns="0" rIns="0" bIns="0">
            <a:spAutoFit/>
          </a:bodyPr>
          <a:lstStyle/>
          <a:p>
            <a:pPr marL="320788" indent="-320788">
              <a:spcBef>
                <a:spcPct val="50000"/>
              </a:spcBef>
            </a:pPr>
            <a:r>
              <a:rPr lang="da-DK" sz="1000" b="1" noProof="0">
                <a:solidFill>
                  <a:schemeClr val="bg1"/>
                </a:solidFill>
              </a:rPr>
              <a:t>Vis  hjælpelinjer  ved placering af billeder:</a:t>
            </a:r>
          </a:p>
          <a:p>
            <a:pPr marL="320788" indent="-320788">
              <a:spcBef>
                <a:spcPct val="50000"/>
              </a:spcBef>
              <a:buFontTx/>
              <a:buAutoNum type="arabicPeriod"/>
            </a:pPr>
            <a:r>
              <a:rPr lang="da-DK" sz="1000" noProof="0">
                <a:solidFill>
                  <a:schemeClr val="bg1"/>
                </a:solidFill>
              </a:rPr>
              <a:t>Højreklik på den aktuelle side og vælg </a:t>
            </a:r>
            <a:br>
              <a:rPr lang="da-DK" sz="1000" noProof="0">
                <a:solidFill>
                  <a:schemeClr val="bg1"/>
                </a:solidFill>
              </a:rPr>
            </a:br>
            <a:r>
              <a:rPr lang="da-DK" sz="1000" noProof="0">
                <a:solidFill>
                  <a:schemeClr val="bg1"/>
                </a:solidFill>
              </a:rPr>
              <a:t>’gitter og hjælpelinjer’</a:t>
            </a:r>
          </a:p>
          <a:p>
            <a:pPr marL="320788" indent="-320788">
              <a:spcBef>
                <a:spcPct val="50000"/>
              </a:spcBef>
              <a:buFontTx/>
              <a:buAutoNum type="arabicPeriod"/>
            </a:pPr>
            <a:r>
              <a:rPr lang="da-DK" sz="1000" noProof="0">
                <a:solidFill>
                  <a:schemeClr val="bg1"/>
                </a:solidFill>
              </a:rPr>
              <a:t>Sæt kryds ved ’vis’ tegnehjælpelinjer på skærmen</a:t>
            </a:r>
          </a:p>
          <a:p>
            <a:pPr marL="320788" indent="-320788">
              <a:spcBef>
                <a:spcPct val="50000"/>
              </a:spcBef>
              <a:buFontTx/>
              <a:buAutoNum type="arabicPeriod"/>
            </a:pPr>
            <a:r>
              <a:rPr lang="da-DK" sz="1000" noProof="0">
                <a:solidFill>
                  <a:schemeClr val="bg1"/>
                </a:solidFill>
              </a:rPr>
              <a:t> Vælg “OK”</a:t>
            </a:r>
          </a:p>
        </p:txBody>
      </p:sp>
      <p:sp>
        <p:nvSpPr>
          <p:cNvPr id="496" name="TextBox 495"/>
          <p:cNvSpPr txBox="1"/>
          <p:nvPr userDrawn="1"/>
        </p:nvSpPr>
        <p:spPr>
          <a:xfrm>
            <a:off x="-1527192" y="2136807"/>
            <a:ext cx="1435104" cy="1474763"/>
          </a:xfrm>
          <a:prstGeom prst="rect">
            <a:avLst/>
          </a:prstGeom>
          <a:noFill/>
        </p:spPr>
        <p:txBody>
          <a:bodyPr wrap="square" lIns="0" tIns="0" rIns="0" bIns="0" rtlCol="0">
            <a:spAutoFit/>
          </a:bodyPr>
          <a:lstStyle/>
          <a:p>
            <a:pPr algn="r"/>
            <a:r>
              <a:rPr lang="da-DK" sz="1000" noProof="0" smtClean="0">
                <a:solidFill>
                  <a:schemeClr val="bg1"/>
                </a:solidFill>
                <a:latin typeface="Arial" pitchFamily="34" charset="0"/>
                <a:cs typeface="Arial" pitchFamily="34" charset="0"/>
              </a:rPr>
              <a:t>Tekst med punktliste</a:t>
            </a: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Punktopstilling</a:t>
            </a:r>
          </a:p>
          <a:p>
            <a:pPr algn="r">
              <a:lnSpc>
                <a:spcPts val="1300"/>
              </a:lnSpc>
            </a:pPr>
            <a:r>
              <a:rPr lang="da-DK" sz="1000" kern="1200" noProof="0" smtClean="0">
                <a:solidFill>
                  <a:schemeClr val="bg1"/>
                </a:solidFill>
                <a:latin typeface="Arial" pitchFamily="34" charset="0"/>
                <a:ea typeface="+mn-ea"/>
                <a:cs typeface="Arial" pitchFamily="34" charset="0"/>
              </a:rPr>
              <a:t>For at skifte niveau, klik på ’forøge listeniveau’</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a:t>
            </a:r>
            <a:endParaRPr lang="da-DK" sz="1000" noProof="0" smtClean="0">
              <a:solidFill>
                <a:schemeClr val="bg1"/>
              </a:solidFill>
              <a:latin typeface="Arial" pitchFamily="34" charset="0"/>
              <a:cs typeface="Arial" pitchFamily="34" charset="0"/>
            </a:endParaRPr>
          </a:p>
        </p:txBody>
      </p:sp>
      <p:grpSp>
        <p:nvGrpSpPr>
          <p:cNvPr id="9" name="Group 496"/>
          <p:cNvGrpSpPr/>
          <p:nvPr userDrawn="1"/>
        </p:nvGrpSpPr>
        <p:grpSpPr>
          <a:xfrm>
            <a:off x="-831411" y="2955241"/>
            <a:ext cx="725530" cy="288925"/>
            <a:chOff x="-3500460" y="4110050"/>
            <a:chExt cx="725530" cy="288925"/>
          </a:xfrm>
        </p:grpSpPr>
        <p:pic>
          <p:nvPicPr>
            <p:cNvPr id="498" name="Picture 2"/>
            <p:cNvPicPr>
              <a:picLocks noChangeAspect="1" noChangeArrowheads="1"/>
            </p:cNvPicPr>
            <p:nvPr userDrawn="1"/>
          </p:nvPicPr>
          <p:blipFill>
            <a:blip r:embed="rId3" cstate="print"/>
            <a:srcRect l="34693" t="5714" r="62500" b="91734"/>
            <a:stretch>
              <a:fillRect/>
            </a:stretch>
          </p:blipFill>
          <p:spPr bwMode="auto">
            <a:xfrm>
              <a:off x="-3500460" y="4120098"/>
              <a:ext cx="449155" cy="255220"/>
            </a:xfrm>
            <a:prstGeom prst="rect">
              <a:avLst/>
            </a:prstGeom>
            <a:noFill/>
            <a:ln w="9525">
              <a:noFill/>
              <a:miter lim="800000"/>
              <a:headEnd/>
              <a:tailEnd/>
            </a:ln>
          </p:spPr>
        </p:pic>
        <p:sp>
          <p:nvSpPr>
            <p:cNvPr id="499"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0"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1"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10" name="Group 501"/>
          <p:cNvGrpSpPr/>
          <p:nvPr userDrawn="1"/>
        </p:nvGrpSpPr>
        <p:grpSpPr>
          <a:xfrm>
            <a:off x="-605573" y="3598162"/>
            <a:ext cx="504825" cy="508004"/>
            <a:chOff x="-3490412" y="4892695"/>
            <a:chExt cx="504825" cy="508004"/>
          </a:xfrm>
        </p:grpSpPr>
        <p:pic>
          <p:nvPicPr>
            <p:cNvPr id="503"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504"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5"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6"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Breakslide">
    <p:spTree>
      <p:nvGrpSpPr>
        <p:cNvPr id="1" name=""/>
        <p:cNvGrpSpPr/>
        <p:nvPr/>
      </p:nvGrpSpPr>
      <p:grpSpPr>
        <a:xfrm>
          <a:off x="0" y="0"/>
          <a:ext cx="0" cy="0"/>
          <a:chOff x="0" y="0"/>
          <a:chExt cx="0" cy="0"/>
        </a:xfrm>
      </p:grpSpPr>
      <p:sp>
        <p:nvSpPr>
          <p:cNvPr id="7" name="Rectangle 6"/>
          <p:cNvSpPr/>
          <p:nvPr userDrawn="1"/>
        </p:nvSpPr>
        <p:spPr>
          <a:xfrm>
            <a:off x="0" y="0"/>
            <a:ext cx="896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a:xfrm>
            <a:off x="468316" y="2735254"/>
            <a:ext cx="4391025" cy="693746"/>
          </a:xfrm>
        </p:spPr>
        <p:txBody>
          <a:bodyPr anchor="b" anchorCtr="0">
            <a:normAutofit/>
          </a:bodyPr>
          <a:lstStyle>
            <a:lvl1pPr algn="l">
              <a:defRPr sz="2400" b="1" cap="none" baseline="0">
                <a:solidFill>
                  <a:schemeClr val="bg1"/>
                </a:solidFill>
              </a:defRPr>
            </a:lvl1pPr>
          </a:lstStyle>
          <a:p>
            <a:r>
              <a:rPr lang="da-DK" noProof="0" smtClean="0"/>
              <a:t>Klik for at redigere titeltypografi i masteren</a:t>
            </a:r>
            <a:endParaRPr lang="da-DK" noProof="0"/>
          </a:p>
        </p:txBody>
      </p:sp>
      <p:sp>
        <p:nvSpPr>
          <p:cNvPr id="3" name="Text Placeholder 2"/>
          <p:cNvSpPr>
            <a:spLocks noGrp="1"/>
          </p:cNvSpPr>
          <p:nvPr>
            <p:ph type="body" idx="1"/>
          </p:nvPr>
        </p:nvSpPr>
        <p:spPr>
          <a:xfrm>
            <a:off x="468000" y="3664800"/>
            <a:ext cx="4391338" cy="2356588"/>
          </a:xfrm>
        </p:spPr>
        <p:txBody>
          <a:bodyPr anchor="t" anchorCtr="0">
            <a:normAutofit/>
          </a:bodyPr>
          <a:lstStyle>
            <a:lvl1pPr marL="0" indent="0">
              <a:lnSpc>
                <a:spcPts val="1898"/>
              </a:lnSpc>
              <a:buNone/>
              <a:defRPr sz="1600">
                <a:solidFill>
                  <a:schemeClr val="bg1"/>
                </a:solidFill>
              </a:defRPr>
            </a:lvl1pPr>
            <a:lvl2pPr marL="427706" indent="0">
              <a:buNone/>
              <a:defRPr sz="1800">
                <a:solidFill>
                  <a:schemeClr val="tx1">
                    <a:tint val="75000"/>
                  </a:schemeClr>
                </a:solidFill>
              </a:defRPr>
            </a:lvl2pPr>
            <a:lvl3pPr marL="855397" indent="0">
              <a:buNone/>
              <a:defRPr sz="1600">
                <a:solidFill>
                  <a:schemeClr val="tx1">
                    <a:tint val="75000"/>
                  </a:schemeClr>
                </a:solidFill>
              </a:defRPr>
            </a:lvl3pPr>
            <a:lvl4pPr marL="1283088" indent="0">
              <a:buNone/>
              <a:defRPr sz="1400">
                <a:solidFill>
                  <a:schemeClr val="tx1">
                    <a:tint val="75000"/>
                  </a:schemeClr>
                </a:solidFill>
              </a:defRPr>
            </a:lvl4pPr>
            <a:lvl5pPr marL="1710797" indent="0">
              <a:buNone/>
              <a:defRPr sz="1400">
                <a:solidFill>
                  <a:schemeClr val="tx1">
                    <a:tint val="75000"/>
                  </a:schemeClr>
                </a:solidFill>
              </a:defRPr>
            </a:lvl5pPr>
            <a:lvl6pPr marL="2138498" indent="0">
              <a:buNone/>
              <a:defRPr sz="1400">
                <a:solidFill>
                  <a:schemeClr val="tx1">
                    <a:tint val="75000"/>
                  </a:schemeClr>
                </a:solidFill>
              </a:defRPr>
            </a:lvl6pPr>
            <a:lvl7pPr marL="2566186" indent="0">
              <a:buNone/>
              <a:defRPr sz="1400">
                <a:solidFill>
                  <a:schemeClr val="tx1">
                    <a:tint val="75000"/>
                  </a:schemeClr>
                </a:solidFill>
              </a:defRPr>
            </a:lvl7pPr>
            <a:lvl8pPr marL="2993887" indent="0">
              <a:buNone/>
              <a:defRPr sz="1400">
                <a:solidFill>
                  <a:schemeClr val="tx1">
                    <a:tint val="75000"/>
                  </a:schemeClr>
                </a:solidFill>
              </a:defRPr>
            </a:lvl8pPr>
            <a:lvl9pPr marL="3421590" indent="0">
              <a:buNone/>
              <a:defRPr sz="1400">
                <a:solidFill>
                  <a:schemeClr val="tx1">
                    <a:tint val="75000"/>
                  </a:schemeClr>
                </a:solidFill>
              </a:defRPr>
            </a:lvl9pPr>
          </a:lstStyle>
          <a:p>
            <a:pPr lvl="0"/>
            <a:r>
              <a:rPr lang="da-DK" noProof="0" smtClean="0"/>
              <a:t>Klik for at redigere typografi i masteren</a:t>
            </a:r>
          </a:p>
        </p:txBody>
      </p:sp>
      <p:pic>
        <p:nvPicPr>
          <p:cNvPr id="4098" name="Picture 2" descr="C:\Documents and Settings\Administrator\Desktop\SKI\work\logo neg30x14.wmf"/>
          <p:cNvPicPr>
            <a:picLocks noChangeAspect="1" noChangeArrowheads="1"/>
          </p:cNvPicPr>
          <p:nvPr userDrawn="1"/>
        </p:nvPicPr>
        <p:blipFill>
          <a:blip r:embed="rId2" cstate="print"/>
          <a:srcRect/>
          <a:stretch>
            <a:fillRect/>
          </a:stretch>
        </p:blipFill>
        <p:spPr bwMode="auto">
          <a:xfrm>
            <a:off x="468378" y="6062778"/>
            <a:ext cx="1093787" cy="481013"/>
          </a:xfrm>
          <a:prstGeom prst="rect">
            <a:avLst/>
          </a:prstGeom>
          <a:noFill/>
        </p:spPr>
      </p:pic>
      <p:sp>
        <p:nvSpPr>
          <p:cNvPr id="4104" name="Freeform 8"/>
          <p:cNvSpPr>
            <a:spLocks/>
          </p:cNvSpPr>
          <p:nvPr userDrawn="1"/>
        </p:nvSpPr>
        <p:spPr bwMode="auto">
          <a:xfrm>
            <a:off x="5137591" y="0"/>
            <a:ext cx="4035425" cy="6865938"/>
          </a:xfrm>
          <a:custGeom>
            <a:avLst/>
            <a:gdLst/>
            <a:ahLst/>
            <a:cxnLst>
              <a:cxn ang="0">
                <a:pos x="10166" y="2"/>
              </a:cxn>
              <a:cxn ang="0">
                <a:pos x="10163" y="2289"/>
              </a:cxn>
              <a:cxn ang="0">
                <a:pos x="9899" y="2089"/>
              </a:cxn>
              <a:cxn ang="0">
                <a:pos x="9374" y="1735"/>
              </a:cxn>
              <a:cxn ang="0">
                <a:pos x="8852" y="1443"/>
              </a:cxn>
              <a:cxn ang="0">
                <a:pos x="8336" y="1215"/>
              </a:cxn>
              <a:cxn ang="0">
                <a:pos x="7826" y="1052"/>
              </a:cxn>
              <a:cxn ang="0">
                <a:pos x="7323" y="958"/>
              </a:cxn>
              <a:cxn ang="0">
                <a:pos x="6829" y="932"/>
              </a:cxn>
              <a:cxn ang="0">
                <a:pos x="6345" y="978"/>
              </a:cxn>
              <a:cxn ang="0">
                <a:pos x="5678" y="1166"/>
              </a:cxn>
              <a:cxn ang="0">
                <a:pos x="4885" y="1621"/>
              </a:cxn>
              <a:cxn ang="0">
                <a:pos x="4176" y="2298"/>
              </a:cxn>
              <a:cxn ang="0">
                <a:pos x="3555" y="3184"/>
              </a:cxn>
              <a:cxn ang="0">
                <a:pos x="3021" y="4267"/>
              </a:cxn>
              <a:cxn ang="0">
                <a:pos x="2579" y="5531"/>
              </a:cxn>
              <a:cxn ang="0">
                <a:pos x="2228" y="6964"/>
              </a:cxn>
              <a:cxn ang="0">
                <a:pos x="1970" y="8553"/>
              </a:cxn>
              <a:cxn ang="0">
                <a:pos x="1865" y="9541"/>
              </a:cxn>
              <a:cxn ang="0">
                <a:pos x="1842" y="9820"/>
              </a:cxn>
              <a:cxn ang="0">
                <a:pos x="1821" y="10102"/>
              </a:cxn>
              <a:cxn ang="0">
                <a:pos x="1802" y="10389"/>
              </a:cxn>
              <a:cxn ang="0">
                <a:pos x="1773" y="10935"/>
              </a:cxn>
              <a:cxn ang="0">
                <a:pos x="1744" y="11745"/>
              </a:cxn>
              <a:cxn ang="0">
                <a:pos x="1728" y="12564"/>
              </a:cxn>
              <a:cxn ang="0">
                <a:pos x="1730" y="13392"/>
              </a:cxn>
              <a:cxn ang="0">
                <a:pos x="1748" y="14232"/>
              </a:cxn>
              <a:cxn ang="0">
                <a:pos x="1783" y="15085"/>
              </a:cxn>
              <a:cxn ang="0">
                <a:pos x="1837" y="15950"/>
              </a:cxn>
              <a:cxn ang="0">
                <a:pos x="1910" y="16830"/>
              </a:cxn>
              <a:cxn ang="0">
                <a:pos x="1953" y="17276"/>
              </a:cxn>
              <a:cxn ang="0">
                <a:pos x="473" y="17289"/>
              </a:cxn>
              <a:cxn ang="0">
                <a:pos x="471" y="17275"/>
              </a:cxn>
              <a:cxn ang="0">
                <a:pos x="387" y="16571"/>
              </a:cxn>
              <a:cxn ang="0">
                <a:pos x="288" y="15641"/>
              </a:cxn>
              <a:cxn ang="0">
                <a:pos x="202" y="14727"/>
              </a:cxn>
              <a:cxn ang="0">
                <a:pos x="132" y="13829"/>
              </a:cxn>
              <a:cxn ang="0">
                <a:pos x="76" y="12948"/>
              </a:cxn>
              <a:cxn ang="0">
                <a:pos x="35" y="12085"/>
              </a:cxn>
              <a:cxn ang="0">
                <a:pos x="10" y="11242"/>
              </a:cxn>
              <a:cxn ang="0">
                <a:pos x="0" y="10422"/>
              </a:cxn>
              <a:cxn ang="0">
                <a:pos x="1" y="9983"/>
              </a:cxn>
              <a:cxn ang="0">
                <a:pos x="3" y="9670"/>
              </a:cxn>
              <a:cxn ang="0">
                <a:pos x="10" y="9361"/>
              </a:cxn>
              <a:cxn ang="0">
                <a:pos x="18" y="9053"/>
              </a:cxn>
              <a:cxn ang="0">
                <a:pos x="64" y="7939"/>
              </a:cxn>
              <a:cxn ang="0">
                <a:pos x="160" y="6609"/>
              </a:cxn>
              <a:cxn ang="0">
                <a:pos x="300" y="5347"/>
              </a:cxn>
              <a:cxn ang="0">
                <a:pos x="484" y="4157"/>
              </a:cxn>
              <a:cxn ang="0">
                <a:pos x="710" y="3045"/>
              </a:cxn>
              <a:cxn ang="0">
                <a:pos x="980" y="2011"/>
              </a:cxn>
              <a:cxn ang="0">
                <a:pos x="1292" y="1062"/>
              </a:cxn>
              <a:cxn ang="0">
                <a:pos x="1645" y="201"/>
              </a:cxn>
            </a:cxnLst>
            <a:rect l="0" t="0" r="r" b="b"/>
            <a:pathLst>
              <a:path w="10168" h="17301">
                <a:moveTo>
                  <a:pt x="10163" y="0"/>
                </a:moveTo>
                <a:lnTo>
                  <a:pt x="10163" y="0"/>
                </a:lnTo>
                <a:lnTo>
                  <a:pt x="10163" y="0"/>
                </a:lnTo>
                <a:lnTo>
                  <a:pt x="10166" y="2"/>
                </a:lnTo>
                <a:lnTo>
                  <a:pt x="10167" y="3"/>
                </a:lnTo>
                <a:lnTo>
                  <a:pt x="10168" y="2293"/>
                </a:lnTo>
                <a:lnTo>
                  <a:pt x="10167" y="2291"/>
                </a:lnTo>
                <a:lnTo>
                  <a:pt x="10163" y="2289"/>
                </a:lnTo>
                <a:lnTo>
                  <a:pt x="10163" y="2289"/>
                </a:lnTo>
                <a:lnTo>
                  <a:pt x="10163" y="2289"/>
                </a:lnTo>
                <a:lnTo>
                  <a:pt x="10031" y="2187"/>
                </a:lnTo>
                <a:lnTo>
                  <a:pt x="9899" y="2089"/>
                </a:lnTo>
                <a:lnTo>
                  <a:pt x="9767" y="1995"/>
                </a:lnTo>
                <a:lnTo>
                  <a:pt x="9637" y="1905"/>
                </a:lnTo>
                <a:lnTo>
                  <a:pt x="9505" y="1818"/>
                </a:lnTo>
                <a:lnTo>
                  <a:pt x="9374" y="1735"/>
                </a:lnTo>
                <a:lnTo>
                  <a:pt x="9243" y="1656"/>
                </a:lnTo>
                <a:lnTo>
                  <a:pt x="9112" y="1581"/>
                </a:lnTo>
                <a:lnTo>
                  <a:pt x="8983" y="1510"/>
                </a:lnTo>
                <a:lnTo>
                  <a:pt x="8852" y="1443"/>
                </a:lnTo>
                <a:lnTo>
                  <a:pt x="8722" y="1380"/>
                </a:lnTo>
                <a:lnTo>
                  <a:pt x="8593" y="1321"/>
                </a:lnTo>
                <a:lnTo>
                  <a:pt x="8465" y="1266"/>
                </a:lnTo>
                <a:lnTo>
                  <a:pt x="8336" y="1215"/>
                </a:lnTo>
                <a:lnTo>
                  <a:pt x="8208" y="1169"/>
                </a:lnTo>
                <a:lnTo>
                  <a:pt x="8080" y="1126"/>
                </a:lnTo>
                <a:lnTo>
                  <a:pt x="7953" y="1087"/>
                </a:lnTo>
                <a:lnTo>
                  <a:pt x="7826" y="1052"/>
                </a:lnTo>
                <a:lnTo>
                  <a:pt x="7700" y="1023"/>
                </a:lnTo>
                <a:lnTo>
                  <a:pt x="7573" y="996"/>
                </a:lnTo>
                <a:lnTo>
                  <a:pt x="7448" y="975"/>
                </a:lnTo>
                <a:lnTo>
                  <a:pt x="7323" y="958"/>
                </a:lnTo>
                <a:lnTo>
                  <a:pt x="7199" y="945"/>
                </a:lnTo>
                <a:lnTo>
                  <a:pt x="7075" y="936"/>
                </a:lnTo>
                <a:lnTo>
                  <a:pt x="6952" y="932"/>
                </a:lnTo>
                <a:lnTo>
                  <a:pt x="6829" y="932"/>
                </a:lnTo>
                <a:lnTo>
                  <a:pt x="6708" y="937"/>
                </a:lnTo>
                <a:lnTo>
                  <a:pt x="6586" y="946"/>
                </a:lnTo>
                <a:lnTo>
                  <a:pt x="6465" y="959"/>
                </a:lnTo>
                <a:lnTo>
                  <a:pt x="6345" y="978"/>
                </a:lnTo>
                <a:lnTo>
                  <a:pt x="6226" y="1000"/>
                </a:lnTo>
                <a:lnTo>
                  <a:pt x="6107" y="1027"/>
                </a:lnTo>
                <a:lnTo>
                  <a:pt x="5890" y="1090"/>
                </a:lnTo>
                <a:lnTo>
                  <a:pt x="5678" y="1166"/>
                </a:lnTo>
                <a:lnTo>
                  <a:pt x="5472" y="1259"/>
                </a:lnTo>
                <a:lnTo>
                  <a:pt x="5271" y="1365"/>
                </a:lnTo>
                <a:lnTo>
                  <a:pt x="5076" y="1486"/>
                </a:lnTo>
                <a:lnTo>
                  <a:pt x="4885" y="1621"/>
                </a:lnTo>
                <a:lnTo>
                  <a:pt x="4699" y="1770"/>
                </a:lnTo>
                <a:lnTo>
                  <a:pt x="4519" y="1932"/>
                </a:lnTo>
                <a:lnTo>
                  <a:pt x="4345" y="2109"/>
                </a:lnTo>
                <a:lnTo>
                  <a:pt x="4176" y="2298"/>
                </a:lnTo>
                <a:lnTo>
                  <a:pt x="4012" y="2501"/>
                </a:lnTo>
                <a:lnTo>
                  <a:pt x="3854" y="2716"/>
                </a:lnTo>
                <a:lnTo>
                  <a:pt x="3702" y="2944"/>
                </a:lnTo>
                <a:lnTo>
                  <a:pt x="3555" y="3184"/>
                </a:lnTo>
                <a:lnTo>
                  <a:pt x="3413" y="3438"/>
                </a:lnTo>
                <a:lnTo>
                  <a:pt x="3277" y="3702"/>
                </a:lnTo>
                <a:lnTo>
                  <a:pt x="3146" y="3979"/>
                </a:lnTo>
                <a:lnTo>
                  <a:pt x="3021" y="4267"/>
                </a:lnTo>
                <a:lnTo>
                  <a:pt x="2903" y="4567"/>
                </a:lnTo>
                <a:lnTo>
                  <a:pt x="2789" y="4877"/>
                </a:lnTo>
                <a:lnTo>
                  <a:pt x="2681" y="5199"/>
                </a:lnTo>
                <a:lnTo>
                  <a:pt x="2579" y="5531"/>
                </a:lnTo>
                <a:lnTo>
                  <a:pt x="2482" y="5875"/>
                </a:lnTo>
                <a:lnTo>
                  <a:pt x="2392" y="6228"/>
                </a:lnTo>
                <a:lnTo>
                  <a:pt x="2307" y="6591"/>
                </a:lnTo>
                <a:lnTo>
                  <a:pt x="2228" y="6964"/>
                </a:lnTo>
                <a:lnTo>
                  <a:pt x="2154" y="7348"/>
                </a:lnTo>
                <a:lnTo>
                  <a:pt x="2087" y="7740"/>
                </a:lnTo>
                <a:lnTo>
                  <a:pt x="2026" y="8143"/>
                </a:lnTo>
                <a:lnTo>
                  <a:pt x="1970" y="8553"/>
                </a:lnTo>
                <a:lnTo>
                  <a:pt x="1921" y="8973"/>
                </a:lnTo>
                <a:lnTo>
                  <a:pt x="1877" y="9401"/>
                </a:lnTo>
                <a:lnTo>
                  <a:pt x="1871" y="9470"/>
                </a:lnTo>
                <a:lnTo>
                  <a:pt x="1865" y="9541"/>
                </a:lnTo>
                <a:lnTo>
                  <a:pt x="1859" y="9610"/>
                </a:lnTo>
                <a:lnTo>
                  <a:pt x="1852" y="9680"/>
                </a:lnTo>
                <a:lnTo>
                  <a:pt x="1847" y="9750"/>
                </a:lnTo>
                <a:lnTo>
                  <a:pt x="1842" y="9820"/>
                </a:lnTo>
                <a:lnTo>
                  <a:pt x="1836" y="9891"/>
                </a:lnTo>
                <a:lnTo>
                  <a:pt x="1831" y="9961"/>
                </a:lnTo>
                <a:lnTo>
                  <a:pt x="1825" y="10032"/>
                </a:lnTo>
                <a:lnTo>
                  <a:pt x="1821" y="10102"/>
                </a:lnTo>
                <a:lnTo>
                  <a:pt x="1815" y="10174"/>
                </a:lnTo>
                <a:lnTo>
                  <a:pt x="1811" y="10245"/>
                </a:lnTo>
                <a:lnTo>
                  <a:pt x="1806" y="10317"/>
                </a:lnTo>
                <a:lnTo>
                  <a:pt x="1802" y="10389"/>
                </a:lnTo>
                <a:lnTo>
                  <a:pt x="1798" y="10461"/>
                </a:lnTo>
                <a:lnTo>
                  <a:pt x="1794" y="10534"/>
                </a:lnTo>
                <a:lnTo>
                  <a:pt x="1783" y="10733"/>
                </a:lnTo>
                <a:lnTo>
                  <a:pt x="1773" y="10935"/>
                </a:lnTo>
                <a:lnTo>
                  <a:pt x="1765" y="11137"/>
                </a:lnTo>
                <a:lnTo>
                  <a:pt x="1757" y="11339"/>
                </a:lnTo>
                <a:lnTo>
                  <a:pt x="1749" y="11542"/>
                </a:lnTo>
                <a:lnTo>
                  <a:pt x="1744" y="11745"/>
                </a:lnTo>
                <a:lnTo>
                  <a:pt x="1738" y="11949"/>
                </a:lnTo>
                <a:lnTo>
                  <a:pt x="1734" y="12153"/>
                </a:lnTo>
                <a:lnTo>
                  <a:pt x="1731" y="12358"/>
                </a:lnTo>
                <a:lnTo>
                  <a:pt x="1728" y="12564"/>
                </a:lnTo>
                <a:lnTo>
                  <a:pt x="1727" y="12770"/>
                </a:lnTo>
                <a:lnTo>
                  <a:pt x="1727" y="12977"/>
                </a:lnTo>
                <a:lnTo>
                  <a:pt x="1728" y="13185"/>
                </a:lnTo>
                <a:lnTo>
                  <a:pt x="1730" y="13392"/>
                </a:lnTo>
                <a:lnTo>
                  <a:pt x="1733" y="13602"/>
                </a:lnTo>
                <a:lnTo>
                  <a:pt x="1736" y="13811"/>
                </a:lnTo>
                <a:lnTo>
                  <a:pt x="1742" y="14022"/>
                </a:lnTo>
                <a:lnTo>
                  <a:pt x="1748" y="14232"/>
                </a:lnTo>
                <a:lnTo>
                  <a:pt x="1755" y="14444"/>
                </a:lnTo>
                <a:lnTo>
                  <a:pt x="1764" y="14657"/>
                </a:lnTo>
                <a:lnTo>
                  <a:pt x="1772" y="14870"/>
                </a:lnTo>
                <a:lnTo>
                  <a:pt x="1783" y="15085"/>
                </a:lnTo>
                <a:lnTo>
                  <a:pt x="1795" y="15300"/>
                </a:lnTo>
                <a:lnTo>
                  <a:pt x="1807" y="15515"/>
                </a:lnTo>
                <a:lnTo>
                  <a:pt x="1822" y="15732"/>
                </a:lnTo>
                <a:lnTo>
                  <a:pt x="1837" y="15950"/>
                </a:lnTo>
                <a:lnTo>
                  <a:pt x="1854" y="16169"/>
                </a:lnTo>
                <a:lnTo>
                  <a:pt x="1871" y="16389"/>
                </a:lnTo>
                <a:lnTo>
                  <a:pt x="1890" y="16609"/>
                </a:lnTo>
                <a:lnTo>
                  <a:pt x="1910" y="16830"/>
                </a:lnTo>
                <a:lnTo>
                  <a:pt x="1931" y="17052"/>
                </a:lnTo>
                <a:lnTo>
                  <a:pt x="1953" y="17276"/>
                </a:lnTo>
                <a:lnTo>
                  <a:pt x="1953" y="17276"/>
                </a:lnTo>
                <a:lnTo>
                  <a:pt x="1953" y="17276"/>
                </a:lnTo>
                <a:lnTo>
                  <a:pt x="1955" y="17292"/>
                </a:lnTo>
                <a:lnTo>
                  <a:pt x="1956" y="17301"/>
                </a:lnTo>
                <a:lnTo>
                  <a:pt x="473" y="17297"/>
                </a:lnTo>
                <a:lnTo>
                  <a:pt x="473" y="17289"/>
                </a:lnTo>
                <a:lnTo>
                  <a:pt x="471" y="17276"/>
                </a:lnTo>
                <a:lnTo>
                  <a:pt x="471" y="17276"/>
                </a:lnTo>
                <a:lnTo>
                  <a:pt x="471" y="17276"/>
                </a:lnTo>
                <a:lnTo>
                  <a:pt x="471" y="17275"/>
                </a:lnTo>
                <a:lnTo>
                  <a:pt x="471" y="17275"/>
                </a:lnTo>
                <a:lnTo>
                  <a:pt x="442" y="17039"/>
                </a:lnTo>
                <a:lnTo>
                  <a:pt x="414" y="16804"/>
                </a:lnTo>
                <a:lnTo>
                  <a:pt x="387" y="16571"/>
                </a:lnTo>
                <a:lnTo>
                  <a:pt x="361" y="16337"/>
                </a:lnTo>
                <a:lnTo>
                  <a:pt x="336" y="16104"/>
                </a:lnTo>
                <a:lnTo>
                  <a:pt x="311" y="15873"/>
                </a:lnTo>
                <a:lnTo>
                  <a:pt x="288" y="15641"/>
                </a:lnTo>
                <a:lnTo>
                  <a:pt x="264" y="15412"/>
                </a:lnTo>
                <a:lnTo>
                  <a:pt x="243" y="15183"/>
                </a:lnTo>
                <a:lnTo>
                  <a:pt x="223" y="14954"/>
                </a:lnTo>
                <a:lnTo>
                  <a:pt x="202" y="14727"/>
                </a:lnTo>
                <a:lnTo>
                  <a:pt x="183" y="14501"/>
                </a:lnTo>
                <a:lnTo>
                  <a:pt x="166" y="14276"/>
                </a:lnTo>
                <a:lnTo>
                  <a:pt x="148" y="14052"/>
                </a:lnTo>
                <a:lnTo>
                  <a:pt x="132" y="13829"/>
                </a:lnTo>
                <a:lnTo>
                  <a:pt x="116" y="13607"/>
                </a:lnTo>
                <a:lnTo>
                  <a:pt x="102" y="13386"/>
                </a:lnTo>
                <a:lnTo>
                  <a:pt x="89" y="13166"/>
                </a:lnTo>
                <a:lnTo>
                  <a:pt x="76" y="12948"/>
                </a:lnTo>
                <a:lnTo>
                  <a:pt x="65" y="12730"/>
                </a:lnTo>
                <a:lnTo>
                  <a:pt x="54" y="12514"/>
                </a:lnTo>
                <a:lnTo>
                  <a:pt x="44" y="12299"/>
                </a:lnTo>
                <a:lnTo>
                  <a:pt x="35" y="12085"/>
                </a:lnTo>
                <a:lnTo>
                  <a:pt x="27" y="11872"/>
                </a:lnTo>
                <a:lnTo>
                  <a:pt x="21" y="11662"/>
                </a:lnTo>
                <a:lnTo>
                  <a:pt x="15" y="11451"/>
                </a:lnTo>
                <a:lnTo>
                  <a:pt x="10" y="11242"/>
                </a:lnTo>
                <a:lnTo>
                  <a:pt x="7" y="11035"/>
                </a:lnTo>
                <a:lnTo>
                  <a:pt x="3" y="10829"/>
                </a:lnTo>
                <a:lnTo>
                  <a:pt x="1" y="10625"/>
                </a:lnTo>
                <a:lnTo>
                  <a:pt x="0" y="10422"/>
                </a:lnTo>
                <a:lnTo>
                  <a:pt x="0" y="10220"/>
                </a:lnTo>
                <a:lnTo>
                  <a:pt x="0" y="10141"/>
                </a:lnTo>
                <a:lnTo>
                  <a:pt x="0" y="10062"/>
                </a:lnTo>
                <a:lnTo>
                  <a:pt x="1" y="9983"/>
                </a:lnTo>
                <a:lnTo>
                  <a:pt x="1" y="9904"/>
                </a:lnTo>
                <a:lnTo>
                  <a:pt x="2" y="9826"/>
                </a:lnTo>
                <a:lnTo>
                  <a:pt x="3" y="9748"/>
                </a:lnTo>
                <a:lnTo>
                  <a:pt x="3" y="9670"/>
                </a:lnTo>
                <a:lnTo>
                  <a:pt x="5" y="9592"/>
                </a:lnTo>
                <a:lnTo>
                  <a:pt x="7" y="9515"/>
                </a:lnTo>
                <a:lnTo>
                  <a:pt x="8" y="9437"/>
                </a:lnTo>
                <a:lnTo>
                  <a:pt x="10" y="9361"/>
                </a:lnTo>
                <a:lnTo>
                  <a:pt x="11" y="9284"/>
                </a:lnTo>
                <a:lnTo>
                  <a:pt x="13" y="9207"/>
                </a:lnTo>
                <a:lnTo>
                  <a:pt x="15" y="9130"/>
                </a:lnTo>
                <a:lnTo>
                  <a:pt x="18" y="9053"/>
                </a:lnTo>
                <a:lnTo>
                  <a:pt x="20" y="8978"/>
                </a:lnTo>
                <a:lnTo>
                  <a:pt x="32" y="8627"/>
                </a:lnTo>
                <a:lnTo>
                  <a:pt x="46" y="8281"/>
                </a:lnTo>
                <a:lnTo>
                  <a:pt x="64" y="7939"/>
                </a:lnTo>
                <a:lnTo>
                  <a:pt x="83" y="7600"/>
                </a:lnTo>
                <a:lnTo>
                  <a:pt x="106" y="7265"/>
                </a:lnTo>
                <a:lnTo>
                  <a:pt x="132" y="6935"/>
                </a:lnTo>
                <a:lnTo>
                  <a:pt x="160" y="6609"/>
                </a:lnTo>
                <a:lnTo>
                  <a:pt x="191" y="6287"/>
                </a:lnTo>
                <a:lnTo>
                  <a:pt x="224" y="5969"/>
                </a:lnTo>
                <a:lnTo>
                  <a:pt x="261" y="5656"/>
                </a:lnTo>
                <a:lnTo>
                  <a:pt x="300" y="5347"/>
                </a:lnTo>
                <a:lnTo>
                  <a:pt x="341" y="5043"/>
                </a:lnTo>
                <a:lnTo>
                  <a:pt x="386" y="4743"/>
                </a:lnTo>
                <a:lnTo>
                  <a:pt x="433" y="4448"/>
                </a:lnTo>
                <a:lnTo>
                  <a:pt x="484" y="4157"/>
                </a:lnTo>
                <a:lnTo>
                  <a:pt x="537" y="3872"/>
                </a:lnTo>
                <a:lnTo>
                  <a:pt x="592" y="3591"/>
                </a:lnTo>
                <a:lnTo>
                  <a:pt x="650" y="3316"/>
                </a:lnTo>
                <a:lnTo>
                  <a:pt x="710" y="3045"/>
                </a:lnTo>
                <a:lnTo>
                  <a:pt x="774" y="2778"/>
                </a:lnTo>
                <a:lnTo>
                  <a:pt x="840" y="2518"/>
                </a:lnTo>
                <a:lnTo>
                  <a:pt x="909" y="2263"/>
                </a:lnTo>
                <a:lnTo>
                  <a:pt x="980" y="2011"/>
                </a:lnTo>
                <a:lnTo>
                  <a:pt x="1054" y="1767"/>
                </a:lnTo>
                <a:lnTo>
                  <a:pt x="1130" y="1526"/>
                </a:lnTo>
                <a:lnTo>
                  <a:pt x="1209" y="1291"/>
                </a:lnTo>
                <a:lnTo>
                  <a:pt x="1292" y="1062"/>
                </a:lnTo>
                <a:lnTo>
                  <a:pt x="1376" y="838"/>
                </a:lnTo>
                <a:lnTo>
                  <a:pt x="1463" y="620"/>
                </a:lnTo>
                <a:lnTo>
                  <a:pt x="1553" y="408"/>
                </a:lnTo>
                <a:lnTo>
                  <a:pt x="1645" y="201"/>
                </a:lnTo>
                <a:lnTo>
                  <a:pt x="1741" y="0"/>
                </a:lnTo>
                <a:lnTo>
                  <a:pt x="10163" y="0"/>
                </a:lnTo>
                <a:close/>
              </a:path>
            </a:pathLst>
          </a:custGeom>
          <a:solidFill>
            <a:srgbClr val="FFFFFF">
              <a:alpha val="10196"/>
            </a:srgbClr>
          </a:solidFill>
          <a:ln w="9525">
            <a:noFill/>
            <a:round/>
            <a:headEnd/>
            <a:tailEnd/>
          </a:ln>
        </p:spPr>
        <p:txBody>
          <a:bodyPr vert="horz" wrap="square" lIns="85564" tIns="42892" rIns="85564" bIns="42892" numCol="1" anchor="t" anchorCtr="0" compatLnSpc="1">
            <a:prstTxWarp prst="textNoShape">
              <a:avLst/>
            </a:prstTxWarp>
          </a:bodyPr>
          <a:lstStyle/>
          <a:p>
            <a:endParaRPr lang="da-DK" noProof="0"/>
          </a:p>
        </p:txBody>
      </p:sp>
      <p:sp>
        <p:nvSpPr>
          <p:cNvPr id="14" name="Rectangle 13"/>
          <p:cNvSpPr/>
          <p:nvPr userDrawn="1"/>
        </p:nvSpPr>
        <p:spPr>
          <a:xfrm>
            <a:off x="8964000" y="0"/>
            <a:ext cx="180000" cy="686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pic>
        <p:nvPicPr>
          <p:cNvPr id="505"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512" name="Text Placeholder 511"/>
          <p:cNvSpPr>
            <a:spLocks noGrp="1"/>
          </p:cNvSpPr>
          <p:nvPr>
            <p:ph type="body" sz="quarter" idx="16"/>
          </p:nvPr>
        </p:nvSpPr>
        <p:spPr>
          <a:xfrm>
            <a:off x="5509003" y="3032960"/>
            <a:ext cx="3203575" cy="2988432"/>
          </a:xfrm>
          <a:solidFill>
            <a:schemeClr val="bg2"/>
          </a:solidFill>
        </p:spPr>
        <p:txBody>
          <a:bodyPr lIns="269403" tIns="168383" rIns="336748" bIns="235741"/>
          <a:lstStyle>
            <a:lvl1pPr marL="0" indent="0">
              <a:buFontTx/>
              <a:buNone/>
              <a:defRPr sz="1400">
                <a:solidFill>
                  <a:schemeClr val="tx1">
                    <a:lumMod val="75000"/>
                  </a:schemeClr>
                </a:solidFill>
              </a:defRPr>
            </a:lvl1pPr>
            <a:lvl2pPr>
              <a:buFontTx/>
              <a:buNone/>
              <a:defRPr/>
            </a:lvl2pPr>
            <a:lvl3pPr>
              <a:buFontTx/>
              <a:buNone/>
              <a:defRPr/>
            </a:lvl3pPr>
            <a:lvl4pPr>
              <a:buFontTx/>
              <a:buNone/>
              <a:defRPr/>
            </a:lvl4pPr>
            <a:lvl5pPr>
              <a:buFontTx/>
              <a:buNone/>
              <a:defRPr/>
            </a:lvl5pPr>
          </a:lstStyle>
          <a:p>
            <a:pPr lvl="0"/>
            <a:r>
              <a:rPr lang="da-DK" smtClean="0"/>
              <a:t>Klik for at redigere typografi i masteren</a:t>
            </a:r>
          </a:p>
        </p:txBody>
      </p:sp>
      <p:sp>
        <p:nvSpPr>
          <p:cNvPr id="509" name="Text Placeholder 508"/>
          <p:cNvSpPr>
            <a:spLocks noGrp="1"/>
          </p:cNvSpPr>
          <p:nvPr>
            <p:ph type="body" sz="quarter" idx="15"/>
          </p:nvPr>
        </p:nvSpPr>
        <p:spPr>
          <a:xfrm>
            <a:off x="5509003" y="2133600"/>
            <a:ext cx="3203575" cy="846000"/>
          </a:xfrm>
          <a:solidFill>
            <a:schemeClr val="tx2"/>
          </a:solidFill>
        </p:spPr>
        <p:txBody>
          <a:bodyPr lIns="269403" tIns="168383" rIns="336748">
            <a:normAutofit/>
          </a:bodyPr>
          <a:lstStyle>
            <a:lvl1pPr marL="0" indent="0">
              <a:lnSpc>
                <a:spcPts val="1998"/>
              </a:lnSpc>
              <a:buFontTx/>
              <a:buNone/>
              <a:defRPr sz="1600" b="1">
                <a:solidFill>
                  <a:schemeClr val="bg1"/>
                </a:solidFill>
              </a:defRPr>
            </a:lvl1pPr>
            <a:lvl2pPr>
              <a:buFontTx/>
              <a:buNone/>
              <a:defRPr b="1">
                <a:solidFill>
                  <a:schemeClr val="bg1"/>
                </a:solidFill>
              </a:defRPr>
            </a:lvl2pPr>
            <a:lvl3pPr>
              <a:buFontTx/>
              <a:buNone/>
              <a:defRPr b="1">
                <a:solidFill>
                  <a:schemeClr val="bg1"/>
                </a:solidFill>
              </a:defRPr>
            </a:lvl3pPr>
            <a:lvl4pPr>
              <a:buFontTx/>
              <a:buNone/>
              <a:defRPr b="1">
                <a:solidFill>
                  <a:schemeClr val="bg1"/>
                </a:solidFill>
              </a:defRPr>
            </a:lvl4pPr>
            <a:lvl5pPr>
              <a:buFontTx/>
              <a:buNone/>
              <a:defRPr b="1">
                <a:solidFill>
                  <a:schemeClr val="bg1"/>
                </a:solidFill>
              </a:defRPr>
            </a:lvl5pPr>
          </a:lstStyle>
          <a:p>
            <a:pPr lvl="0"/>
            <a:r>
              <a:rPr lang="da-DK" smtClean="0"/>
              <a:t>Klik for at redigere typografi i masteren</a:t>
            </a:r>
          </a:p>
        </p:txBody>
      </p:sp>
      <p:sp>
        <p:nvSpPr>
          <p:cNvPr id="7" name="Rectangle 6"/>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Content Placeholder 2"/>
          <p:cNvSpPr>
            <a:spLocks noGrp="1"/>
          </p:cNvSpPr>
          <p:nvPr>
            <p:ph idx="1"/>
          </p:nvPr>
        </p:nvSpPr>
        <p:spPr>
          <a:xfrm>
            <a:off x="468313" y="2134022"/>
            <a:ext cx="4787764" cy="3887366"/>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4" name="Date Placeholder 3"/>
          <p:cNvSpPr>
            <a:spLocks noGrp="1"/>
          </p:cNvSpPr>
          <p:nvPr>
            <p:ph type="dt" sz="half" idx="10"/>
          </p:nvPr>
        </p:nvSpPr>
        <p:spPr/>
        <p:txBody>
          <a:bodyPr/>
          <a:lstStyle/>
          <a:p>
            <a:fld id="{CA9954A6-FFD9-4C2E-9F31-D4DEB6A3D7FE}" type="datetime2">
              <a:rPr lang="da-DK" noProof="0" smtClean="0"/>
              <a:pPr/>
              <a:t>10. november 2015</a:t>
            </a:fld>
            <a:endParaRPr lang="da-DK" noProof="0"/>
          </a:p>
        </p:txBody>
      </p:sp>
      <p:sp>
        <p:nvSpPr>
          <p:cNvPr id="5" name="Footer Placeholder 4"/>
          <p:cNvSpPr>
            <a:spLocks noGrp="1"/>
          </p:cNvSpPr>
          <p:nvPr>
            <p:ph type="ftr" sz="quarter" idx="11"/>
          </p:nvPr>
        </p:nvSpPr>
        <p:spPr/>
        <p:txBody>
          <a:bodyPr/>
          <a:lstStyle/>
          <a:p>
            <a:r>
              <a:rPr lang="da-DK" noProof="0" smtClean="0"/>
              <a:t>Aktuel Briefing</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6148" name="AutoShape 4"/>
          <p:cNvSpPr>
            <a:spLocks noChangeAspect="1" noChangeArrowheads="1" noTextEdit="1"/>
          </p:cNvSpPr>
          <p:nvPr userDrawn="1"/>
        </p:nvSpPr>
        <p:spPr bwMode="auto">
          <a:xfrm>
            <a:off x="378" y="5"/>
            <a:ext cx="9210675" cy="542925"/>
          </a:xfrm>
          <a:prstGeom prst="rect">
            <a:avLst/>
          </a:prstGeom>
          <a:noFill/>
          <a:ln w="9525">
            <a:noFill/>
            <a:miter lim="800000"/>
            <a:headEnd/>
            <a:tailEnd/>
          </a:ln>
        </p:spPr>
        <p:txBody>
          <a:bodyPr vert="horz" wrap="square" lIns="85564" tIns="42892" rIns="85564" bIns="42892" numCol="1" anchor="t" anchorCtr="0" compatLnSpc="1">
            <a:prstTxWarp prst="textNoShape">
              <a:avLst/>
            </a:prstTxWarp>
          </a:bodyPr>
          <a:lstStyle/>
          <a:p>
            <a:endParaRPr lang="da-DK" noProof="0"/>
          </a:p>
        </p:txBody>
      </p:sp>
      <p:sp>
        <p:nvSpPr>
          <p:cNvPr id="495" name="Text Box 20"/>
          <p:cNvSpPr txBox="1">
            <a:spLocks noChangeArrowheads="1"/>
          </p:cNvSpPr>
          <p:nvPr userDrawn="1"/>
        </p:nvSpPr>
        <p:spPr bwMode="auto">
          <a:xfrm>
            <a:off x="9251950" y="7940"/>
            <a:ext cx="2773363" cy="1143000"/>
          </a:xfrm>
          <a:prstGeom prst="rect">
            <a:avLst/>
          </a:prstGeom>
          <a:noFill/>
          <a:ln w="9525">
            <a:noFill/>
            <a:miter lim="800000"/>
            <a:headEnd/>
            <a:tailEnd/>
          </a:ln>
          <a:effectLst/>
        </p:spPr>
        <p:txBody>
          <a:bodyPr lIns="0" tIns="0" rIns="0" bIns="0">
            <a:spAutoFit/>
          </a:bodyPr>
          <a:lstStyle/>
          <a:p>
            <a:pPr marL="320788" indent="-320788">
              <a:spcBef>
                <a:spcPct val="50000"/>
              </a:spcBef>
            </a:pPr>
            <a:r>
              <a:rPr lang="da-DK" sz="1000" b="1" noProof="0">
                <a:solidFill>
                  <a:schemeClr val="bg1"/>
                </a:solidFill>
              </a:rPr>
              <a:t>Vis  hjælpelinjer  ved placering af billeder:</a:t>
            </a:r>
          </a:p>
          <a:p>
            <a:pPr marL="320788" indent="-320788">
              <a:spcBef>
                <a:spcPct val="50000"/>
              </a:spcBef>
              <a:buFontTx/>
              <a:buAutoNum type="arabicPeriod"/>
            </a:pPr>
            <a:r>
              <a:rPr lang="da-DK" sz="1000" noProof="0">
                <a:solidFill>
                  <a:schemeClr val="bg1"/>
                </a:solidFill>
              </a:rPr>
              <a:t>Højreklik på den aktuelle side og vælg </a:t>
            </a:r>
            <a:br>
              <a:rPr lang="da-DK" sz="1000" noProof="0">
                <a:solidFill>
                  <a:schemeClr val="bg1"/>
                </a:solidFill>
              </a:rPr>
            </a:br>
            <a:r>
              <a:rPr lang="da-DK" sz="1000" noProof="0">
                <a:solidFill>
                  <a:schemeClr val="bg1"/>
                </a:solidFill>
              </a:rPr>
              <a:t>’gitter og hjælpelinjer’</a:t>
            </a:r>
          </a:p>
          <a:p>
            <a:pPr marL="320788" indent="-320788">
              <a:spcBef>
                <a:spcPct val="50000"/>
              </a:spcBef>
              <a:buFontTx/>
              <a:buAutoNum type="arabicPeriod"/>
            </a:pPr>
            <a:r>
              <a:rPr lang="da-DK" sz="1000" noProof="0">
                <a:solidFill>
                  <a:schemeClr val="bg1"/>
                </a:solidFill>
              </a:rPr>
              <a:t>Sæt kryds ved ’vis’ tegnehjælpelinjer på skærmen</a:t>
            </a:r>
          </a:p>
          <a:p>
            <a:pPr marL="320788" indent="-320788">
              <a:spcBef>
                <a:spcPct val="50000"/>
              </a:spcBef>
              <a:buFontTx/>
              <a:buAutoNum type="arabicPeriod"/>
            </a:pPr>
            <a:r>
              <a:rPr lang="da-DK" sz="1000" noProof="0">
                <a:solidFill>
                  <a:schemeClr val="bg1"/>
                </a:solidFill>
              </a:rPr>
              <a:t> Vælg “OK”</a:t>
            </a:r>
          </a:p>
        </p:txBody>
      </p:sp>
      <p:sp>
        <p:nvSpPr>
          <p:cNvPr id="513" name="TextBox 512"/>
          <p:cNvSpPr txBox="1"/>
          <p:nvPr userDrawn="1"/>
        </p:nvSpPr>
        <p:spPr>
          <a:xfrm>
            <a:off x="-1671458" y="2136804"/>
            <a:ext cx="1579635" cy="1795363"/>
          </a:xfrm>
          <a:prstGeom prst="rect">
            <a:avLst/>
          </a:prstGeom>
          <a:noFill/>
        </p:spPr>
        <p:txBody>
          <a:bodyPr wrap="square" lIns="0" tIns="0" rIns="0" bIns="0" rtlCol="0">
            <a:spAutoFit/>
          </a:bodyPr>
          <a:lstStyle/>
          <a:p>
            <a:pPr algn="r"/>
            <a:r>
              <a:rPr lang="da-DK" sz="1000" b="1" noProof="0" smtClean="0">
                <a:solidFill>
                  <a:schemeClr val="bg1"/>
                </a:solidFill>
                <a:latin typeface="Arial" pitchFamily="34" charset="0"/>
                <a:cs typeface="Arial" pitchFamily="34" charset="0"/>
              </a:rPr>
              <a:t>Brødtekst i </a:t>
            </a:r>
          </a:p>
          <a:p>
            <a:pPr algn="r"/>
            <a:r>
              <a:rPr lang="da-DK" sz="1000" b="1" noProof="0" smtClean="0">
                <a:solidFill>
                  <a:schemeClr val="bg1"/>
                </a:solidFill>
                <a:latin typeface="Arial" pitchFamily="34" charset="0"/>
                <a:cs typeface="Arial" pitchFamily="34" charset="0"/>
              </a:rPr>
              <a:t>forskellige størrelser</a:t>
            </a: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Skift Størrelse:</a:t>
            </a:r>
          </a:p>
          <a:p>
            <a:pPr algn="r">
              <a:lnSpc>
                <a:spcPts val="1300"/>
              </a:lnSpc>
            </a:pPr>
            <a:r>
              <a:rPr lang="da-DK" sz="1000" kern="1200" noProof="0" smtClean="0">
                <a:solidFill>
                  <a:schemeClr val="bg1"/>
                </a:solidFill>
                <a:latin typeface="Arial" pitchFamily="34" charset="0"/>
                <a:ea typeface="+mn-ea"/>
                <a:cs typeface="Arial" pitchFamily="34" charset="0"/>
              </a:rPr>
              <a:t>Klik på ’forøge listeniveau’ for at mindske tekststørrelsen</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 for at øge tekststørrelsen</a:t>
            </a:r>
            <a:endParaRPr lang="da-DK" sz="1000" noProof="0" smtClean="0">
              <a:solidFill>
                <a:schemeClr val="bg1"/>
              </a:solidFill>
              <a:latin typeface="Arial" pitchFamily="34" charset="0"/>
              <a:cs typeface="Arial" pitchFamily="34" charset="0"/>
            </a:endParaRPr>
          </a:p>
        </p:txBody>
      </p:sp>
      <p:grpSp>
        <p:nvGrpSpPr>
          <p:cNvPr id="514" name="Group 513"/>
          <p:cNvGrpSpPr/>
          <p:nvPr userDrawn="1"/>
        </p:nvGrpSpPr>
        <p:grpSpPr>
          <a:xfrm>
            <a:off x="-831411" y="3246813"/>
            <a:ext cx="725530" cy="288925"/>
            <a:chOff x="-3500460" y="4110050"/>
            <a:chExt cx="725530" cy="288925"/>
          </a:xfrm>
        </p:grpSpPr>
        <p:pic>
          <p:nvPicPr>
            <p:cNvPr id="515" name="Picture 2"/>
            <p:cNvPicPr>
              <a:picLocks noChangeAspect="1" noChangeArrowheads="1"/>
            </p:cNvPicPr>
            <p:nvPr userDrawn="1"/>
          </p:nvPicPr>
          <p:blipFill>
            <a:blip r:embed="rId3" cstate="print"/>
            <a:srcRect l="34693" t="5714" r="62500" b="91734"/>
            <a:stretch>
              <a:fillRect/>
            </a:stretch>
          </p:blipFill>
          <p:spPr bwMode="auto">
            <a:xfrm>
              <a:off x="-3500460" y="4120098"/>
              <a:ext cx="449155" cy="255220"/>
            </a:xfrm>
            <a:prstGeom prst="rect">
              <a:avLst/>
            </a:prstGeom>
            <a:noFill/>
            <a:ln w="9525">
              <a:noFill/>
              <a:miter lim="800000"/>
              <a:headEnd/>
              <a:tailEnd/>
            </a:ln>
          </p:spPr>
        </p:pic>
        <p:sp>
          <p:nvSpPr>
            <p:cNvPr id="516"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17"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18"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519" name="Group 518"/>
          <p:cNvGrpSpPr/>
          <p:nvPr userDrawn="1"/>
        </p:nvGrpSpPr>
        <p:grpSpPr>
          <a:xfrm>
            <a:off x="-605573" y="3979873"/>
            <a:ext cx="504825" cy="508004"/>
            <a:chOff x="-3490412" y="4892695"/>
            <a:chExt cx="504825" cy="508004"/>
          </a:xfrm>
        </p:grpSpPr>
        <p:pic>
          <p:nvPicPr>
            <p:cNvPr id="520"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521"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22"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23"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
        <p:nvSpPr>
          <p:cNvPr id="525" name="TextBox 524"/>
          <p:cNvSpPr txBox="1"/>
          <p:nvPr userDrawn="1"/>
        </p:nvSpPr>
        <p:spPr>
          <a:xfrm>
            <a:off x="9246041" y="2348881"/>
            <a:ext cx="1643085" cy="153888"/>
          </a:xfrm>
          <a:prstGeom prst="rect">
            <a:avLst/>
          </a:prstGeom>
          <a:noFill/>
        </p:spPr>
        <p:txBody>
          <a:bodyPr wrap="square" lIns="0" tIns="0" rIns="0" bIns="0" rtlCol="0">
            <a:spAutoFit/>
          </a:bodyPr>
          <a:lstStyle/>
          <a:p>
            <a:pPr marL="0" marR="0" lvl="0" indent="0" defTabSz="855397" eaLnBrk="1" fontAlgn="auto" latinLnBrk="0" hangingPunct="1">
              <a:lnSpc>
                <a:spcPct val="100000"/>
              </a:lnSpc>
              <a:spcBef>
                <a:spcPct val="50000"/>
              </a:spcBef>
              <a:spcAft>
                <a:spcPts val="0"/>
              </a:spcAft>
              <a:buClrTx/>
              <a:buSzTx/>
              <a:buFontTx/>
              <a:buNone/>
              <a:tabLst/>
              <a:defRPr/>
            </a:pPr>
            <a:r>
              <a:rPr kumimoji="0" lang="da-DK" sz="1000" b="1" i="0" u="none" strike="noStrike" kern="0" cap="none" spc="0" normalizeH="0" baseline="0" noProof="0" smtClean="0">
                <a:ln>
                  <a:noFill/>
                </a:ln>
                <a:solidFill>
                  <a:srgbClr val="FFFFFF"/>
                </a:solidFill>
                <a:effectLst/>
                <a:uLnTx/>
                <a:uFillTx/>
              </a:rPr>
              <a:t>Faktabokstekst i 2 linjer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tekst + Faktaboks">
    <p:spTree>
      <p:nvGrpSpPr>
        <p:cNvPr id="1" name=""/>
        <p:cNvGrpSpPr/>
        <p:nvPr/>
      </p:nvGrpSpPr>
      <p:grpSpPr>
        <a:xfrm>
          <a:off x="0" y="0"/>
          <a:ext cx="0" cy="0"/>
          <a:chOff x="0" y="0"/>
          <a:chExt cx="0" cy="0"/>
        </a:xfrm>
      </p:grpSpPr>
      <p:pic>
        <p:nvPicPr>
          <p:cNvPr id="513"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512" name="Text Placeholder 511"/>
          <p:cNvSpPr>
            <a:spLocks noGrp="1"/>
          </p:cNvSpPr>
          <p:nvPr>
            <p:ph type="body" sz="quarter" idx="16"/>
          </p:nvPr>
        </p:nvSpPr>
        <p:spPr>
          <a:xfrm>
            <a:off x="5509003" y="3032960"/>
            <a:ext cx="3203575" cy="2988432"/>
          </a:xfrm>
          <a:solidFill>
            <a:schemeClr val="bg2"/>
          </a:solidFill>
        </p:spPr>
        <p:txBody>
          <a:bodyPr lIns="269403" tIns="168383" rIns="336748" bIns="235741"/>
          <a:lstStyle>
            <a:lvl1pPr marL="0" indent="0">
              <a:buFontTx/>
              <a:buNone/>
              <a:defRPr sz="1400">
                <a:solidFill>
                  <a:schemeClr val="tx1">
                    <a:lumMod val="75000"/>
                  </a:schemeClr>
                </a:solidFill>
              </a:defRPr>
            </a:lvl1pPr>
            <a:lvl2pPr>
              <a:buFontTx/>
              <a:buNone/>
              <a:defRPr/>
            </a:lvl2pPr>
            <a:lvl3pPr>
              <a:buFontTx/>
              <a:buNone/>
              <a:defRPr/>
            </a:lvl3pPr>
            <a:lvl4pPr>
              <a:buFontTx/>
              <a:buNone/>
              <a:defRPr/>
            </a:lvl4pPr>
            <a:lvl5pPr>
              <a:buFontTx/>
              <a:buNone/>
              <a:defRPr/>
            </a:lvl5pPr>
          </a:lstStyle>
          <a:p>
            <a:pPr lvl="0"/>
            <a:r>
              <a:rPr lang="da-DK" smtClean="0"/>
              <a:t>Klik for at redigere typografi i masteren</a:t>
            </a:r>
          </a:p>
        </p:txBody>
      </p:sp>
      <p:sp>
        <p:nvSpPr>
          <p:cNvPr id="509" name="Text Placeholder 508"/>
          <p:cNvSpPr>
            <a:spLocks noGrp="1"/>
          </p:cNvSpPr>
          <p:nvPr>
            <p:ph type="body" sz="quarter" idx="15"/>
          </p:nvPr>
        </p:nvSpPr>
        <p:spPr>
          <a:xfrm>
            <a:off x="5509003" y="2133600"/>
            <a:ext cx="3203575" cy="846000"/>
          </a:xfrm>
          <a:solidFill>
            <a:schemeClr val="tx2"/>
          </a:solidFill>
        </p:spPr>
        <p:txBody>
          <a:bodyPr lIns="269403" tIns="168383" rIns="336748">
            <a:normAutofit/>
          </a:bodyPr>
          <a:lstStyle>
            <a:lvl1pPr marL="0" indent="0">
              <a:lnSpc>
                <a:spcPts val="1998"/>
              </a:lnSpc>
              <a:buFontTx/>
              <a:buNone/>
              <a:defRPr sz="1600" b="1">
                <a:solidFill>
                  <a:schemeClr val="bg1"/>
                </a:solidFill>
              </a:defRPr>
            </a:lvl1pPr>
            <a:lvl2pPr>
              <a:buFontTx/>
              <a:buNone/>
              <a:defRPr b="1">
                <a:solidFill>
                  <a:schemeClr val="bg1"/>
                </a:solidFill>
              </a:defRPr>
            </a:lvl2pPr>
            <a:lvl3pPr>
              <a:buFontTx/>
              <a:buNone/>
              <a:defRPr b="1">
                <a:solidFill>
                  <a:schemeClr val="bg1"/>
                </a:solidFill>
              </a:defRPr>
            </a:lvl3pPr>
            <a:lvl4pPr>
              <a:buFontTx/>
              <a:buNone/>
              <a:defRPr b="1">
                <a:solidFill>
                  <a:schemeClr val="bg1"/>
                </a:solidFill>
              </a:defRPr>
            </a:lvl4pPr>
            <a:lvl5pPr>
              <a:buFontTx/>
              <a:buNone/>
              <a:defRPr b="1">
                <a:solidFill>
                  <a:schemeClr val="bg1"/>
                </a:solidFill>
              </a:defRPr>
            </a:lvl5pPr>
          </a:lstStyle>
          <a:p>
            <a:pPr lvl="0"/>
            <a:r>
              <a:rPr lang="da-DK" smtClean="0"/>
              <a:t>Klik for at redigere typografi i masteren</a:t>
            </a:r>
          </a:p>
        </p:txBody>
      </p:sp>
      <p:sp>
        <p:nvSpPr>
          <p:cNvPr id="7" name="Rectangle 6"/>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4" name="Date Placeholder 3"/>
          <p:cNvSpPr>
            <a:spLocks noGrp="1"/>
          </p:cNvSpPr>
          <p:nvPr>
            <p:ph type="dt" sz="half" idx="10"/>
          </p:nvPr>
        </p:nvSpPr>
        <p:spPr/>
        <p:txBody>
          <a:bodyPr/>
          <a:lstStyle/>
          <a:p>
            <a:fld id="{3805AF48-8E7D-4405-87E0-5C058A2CFF71}" type="datetime2">
              <a:rPr lang="da-DK" noProof="0" smtClean="0"/>
              <a:pPr/>
              <a:t>10. november 2015</a:t>
            </a:fld>
            <a:endParaRPr lang="da-DK" noProof="0"/>
          </a:p>
        </p:txBody>
      </p:sp>
      <p:sp>
        <p:nvSpPr>
          <p:cNvPr id="5" name="Footer Placeholder 4"/>
          <p:cNvSpPr>
            <a:spLocks noGrp="1"/>
          </p:cNvSpPr>
          <p:nvPr>
            <p:ph type="ftr" sz="quarter" idx="11"/>
          </p:nvPr>
        </p:nvSpPr>
        <p:spPr/>
        <p:txBody>
          <a:bodyPr/>
          <a:lstStyle/>
          <a:p>
            <a:r>
              <a:rPr lang="da-DK" noProof="0" smtClean="0"/>
              <a:t>Aktuel Briefing</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6148" name="AutoShape 4"/>
          <p:cNvSpPr>
            <a:spLocks noChangeAspect="1" noChangeArrowheads="1" noTextEdit="1"/>
          </p:cNvSpPr>
          <p:nvPr userDrawn="1"/>
        </p:nvSpPr>
        <p:spPr bwMode="auto">
          <a:xfrm>
            <a:off x="378" y="5"/>
            <a:ext cx="9210675" cy="542925"/>
          </a:xfrm>
          <a:prstGeom prst="rect">
            <a:avLst/>
          </a:prstGeom>
          <a:noFill/>
          <a:ln w="9525">
            <a:noFill/>
            <a:miter lim="800000"/>
            <a:headEnd/>
            <a:tailEnd/>
          </a:ln>
        </p:spPr>
        <p:txBody>
          <a:bodyPr vert="horz" wrap="square" lIns="85564" tIns="42892" rIns="85564" bIns="42892" numCol="1" anchor="t" anchorCtr="0" compatLnSpc="1">
            <a:prstTxWarp prst="textNoShape">
              <a:avLst/>
            </a:prstTxWarp>
          </a:bodyPr>
          <a:lstStyle/>
          <a:p>
            <a:endParaRPr lang="da-DK" noProof="0"/>
          </a:p>
        </p:txBody>
      </p:sp>
      <p:sp>
        <p:nvSpPr>
          <p:cNvPr id="495" name="Text Box 20"/>
          <p:cNvSpPr txBox="1">
            <a:spLocks noChangeArrowheads="1"/>
          </p:cNvSpPr>
          <p:nvPr userDrawn="1"/>
        </p:nvSpPr>
        <p:spPr bwMode="auto">
          <a:xfrm>
            <a:off x="9251950" y="7940"/>
            <a:ext cx="2773363" cy="1143000"/>
          </a:xfrm>
          <a:prstGeom prst="rect">
            <a:avLst/>
          </a:prstGeom>
          <a:noFill/>
          <a:ln w="9525">
            <a:noFill/>
            <a:miter lim="800000"/>
            <a:headEnd/>
            <a:tailEnd/>
          </a:ln>
          <a:effectLst/>
        </p:spPr>
        <p:txBody>
          <a:bodyPr lIns="0" tIns="0" rIns="0" bIns="0">
            <a:spAutoFit/>
          </a:bodyPr>
          <a:lstStyle/>
          <a:p>
            <a:pPr marL="320788" indent="-320788">
              <a:spcBef>
                <a:spcPct val="50000"/>
              </a:spcBef>
            </a:pPr>
            <a:r>
              <a:rPr lang="da-DK" sz="1000" b="1" noProof="0">
                <a:solidFill>
                  <a:schemeClr val="bg1"/>
                </a:solidFill>
              </a:rPr>
              <a:t>Vis  hjælpelinjer  ved placering af billeder:</a:t>
            </a:r>
          </a:p>
          <a:p>
            <a:pPr marL="320788" indent="-320788">
              <a:spcBef>
                <a:spcPct val="50000"/>
              </a:spcBef>
              <a:buFontTx/>
              <a:buAutoNum type="arabicPeriod"/>
            </a:pPr>
            <a:r>
              <a:rPr lang="da-DK" sz="1000" noProof="0">
                <a:solidFill>
                  <a:schemeClr val="bg1"/>
                </a:solidFill>
              </a:rPr>
              <a:t>Højreklik på den aktuelle side og vælg </a:t>
            </a:r>
            <a:br>
              <a:rPr lang="da-DK" sz="1000" noProof="0">
                <a:solidFill>
                  <a:schemeClr val="bg1"/>
                </a:solidFill>
              </a:rPr>
            </a:br>
            <a:r>
              <a:rPr lang="da-DK" sz="1000" noProof="0">
                <a:solidFill>
                  <a:schemeClr val="bg1"/>
                </a:solidFill>
              </a:rPr>
              <a:t>’gitter og hjælpelinjer’</a:t>
            </a:r>
          </a:p>
          <a:p>
            <a:pPr marL="320788" indent="-320788">
              <a:spcBef>
                <a:spcPct val="50000"/>
              </a:spcBef>
              <a:buFontTx/>
              <a:buAutoNum type="arabicPeriod"/>
            </a:pPr>
            <a:r>
              <a:rPr lang="da-DK" sz="1000" noProof="0">
                <a:solidFill>
                  <a:schemeClr val="bg1"/>
                </a:solidFill>
              </a:rPr>
              <a:t>Sæt kryds ved ’vis’ tegnehjælpelinjer på skærmen</a:t>
            </a:r>
          </a:p>
          <a:p>
            <a:pPr marL="320788" indent="-320788">
              <a:spcBef>
                <a:spcPct val="50000"/>
              </a:spcBef>
              <a:buFontTx/>
              <a:buAutoNum type="arabicPeriod"/>
            </a:pPr>
            <a:r>
              <a:rPr lang="da-DK" sz="1000" noProof="0">
                <a:solidFill>
                  <a:schemeClr val="bg1"/>
                </a:solidFill>
              </a:rPr>
              <a:t> Vælg “OK”</a:t>
            </a:r>
          </a:p>
        </p:txBody>
      </p:sp>
      <p:sp>
        <p:nvSpPr>
          <p:cNvPr id="525" name="TextBox 524"/>
          <p:cNvSpPr txBox="1"/>
          <p:nvPr userDrawn="1"/>
        </p:nvSpPr>
        <p:spPr>
          <a:xfrm>
            <a:off x="9246041" y="2348881"/>
            <a:ext cx="1643085" cy="153888"/>
          </a:xfrm>
          <a:prstGeom prst="rect">
            <a:avLst/>
          </a:prstGeom>
          <a:noFill/>
        </p:spPr>
        <p:txBody>
          <a:bodyPr wrap="square" lIns="0" tIns="0" rIns="0" bIns="0" rtlCol="0">
            <a:spAutoFit/>
          </a:bodyPr>
          <a:lstStyle/>
          <a:p>
            <a:pPr marL="0" marR="0" lvl="0" indent="0" defTabSz="855397" eaLnBrk="1" fontAlgn="auto" latinLnBrk="0" hangingPunct="1">
              <a:lnSpc>
                <a:spcPct val="100000"/>
              </a:lnSpc>
              <a:spcBef>
                <a:spcPct val="50000"/>
              </a:spcBef>
              <a:spcAft>
                <a:spcPts val="0"/>
              </a:spcAft>
              <a:buClrTx/>
              <a:buSzTx/>
              <a:buFontTx/>
              <a:buNone/>
              <a:tabLst/>
              <a:defRPr/>
            </a:pPr>
            <a:r>
              <a:rPr kumimoji="0" lang="da-DK" sz="1000" b="1" i="0" u="none" strike="noStrike" kern="0" cap="none" spc="0" normalizeH="0" baseline="0" noProof="0" smtClean="0">
                <a:ln>
                  <a:noFill/>
                </a:ln>
                <a:solidFill>
                  <a:srgbClr val="FFFFFF"/>
                </a:solidFill>
                <a:effectLst/>
                <a:uLnTx/>
                <a:uFillTx/>
              </a:rPr>
              <a:t>Faktabokstekst i 2 linjer</a:t>
            </a:r>
          </a:p>
        </p:txBody>
      </p:sp>
      <p:sp>
        <p:nvSpPr>
          <p:cNvPr id="505" name="Content Placeholder 2"/>
          <p:cNvSpPr>
            <a:spLocks noGrp="1"/>
          </p:cNvSpPr>
          <p:nvPr>
            <p:ph idx="1"/>
          </p:nvPr>
        </p:nvSpPr>
        <p:spPr>
          <a:xfrm>
            <a:off x="468312" y="2134022"/>
            <a:ext cx="4788000" cy="3887366"/>
          </a:xfrm>
        </p:spPr>
        <p:txBody>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506" name="TextBox 505"/>
          <p:cNvSpPr txBox="1"/>
          <p:nvPr userDrawn="1"/>
        </p:nvSpPr>
        <p:spPr>
          <a:xfrm>
            <a:off x="-1527192" y="2136807"/>
            <a:ext cx="1435104" cy="1474763"/>
          </a:xfrm>
          <a:prstGeom prst="rect">
            <a:avLst/>
          </a:prstGeom>
          <a:noFill/>
        </p:spPr>
        <p:txBody>
          <a:bodyPr wrap="square" lIns="0" tIns="0" rIns="0" bIns="0" rtlCol="0">
            <a:spAutoFit/>
          </a:bodyPr>
          <a:lstStyle/>
          <a:p>
            <a:pPr algn="r"/>
            <a:r>
              <a:rPr lang="da-DK" sz="1000" noProof="0" smtClean="0">
                <a:solidFill>
                  <a:schemeClr val="bg1"/>
                </a:solidFill>
                <a:latin typeface="Arial" pitchFamily="34" charset="0"/>
                <a:cs typeface="Arial" pitchFamily="34" charset="0"/>
              </a:rPr>
              <a:t>Tekst med punktliste</a:t>
            </a: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Punktopstilling</a:t>
            </a:r>
          </a:p>
          <a:p>
            <a:pPr algn="r">
              <a:lnSpc>
                <a:spcPts val="1300"/>
              </a:lnSpc>
            </a:pPr>
            <a:r>
              <a:rPr lang="da-DK" sz="1000" kern="1200" noProof="0" smtClean="0">
                <a:solidFill>
                  <a:schemeClr val="bg1"/>
                </a:solidFill>
                <a:latin typeface="Arial" pitchFamily="34" charset="0"/>
                <a:ea typeface="+mn-ea"/>
                <a:cs typeface="Arial" pitchFamily="34" charset="0"/>
              </a:rPr>
              <a:t>For at skifte niveau, klik på ’forøge listeniveau’</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a:t>
            </a:r>
            <a:endParaRPr lang="da-DK" sz="1000" noProof="0" smtClean="0">
              <a:solidFill>
                <a:schemeClr val="bg1"/>
              </a:solidFill>
              <a:latin typeface="Arial" pitchFamily="34" charset="0"/>
              <a:cs typeface="Arial" pitchFamily="34" charset="0"/>
            </a:endParaRPr>
          </a:p>
        </p:txBody>
      </p:sp>
      <p:grpSp>
        <p:nvGrpSpPr>
          <p:cNvPr id="507" name="Group 506"/>
          <p:cNvGrpSpPr/>
          <p:nvPr userDrawn="1"/>
        </p:nvGrpSpPr>
        <p:grpSpPr>
          <a:xfrm>
            <a:off x="-831411" y="2955241"/>
            <a:ext cx="725530" cy="288925"/>
            <a:chOff x="-3500460" y="4110050"/>
            <a:chExt cx="725530" cy="288925"/>
          </a:xfrm>
        </p:grpSpPr>
        <p:pic>
          <p:nvPicPr>
            <p:cNvPr id="508" name="Picture 2"/>
            <p:cNvPicPr>
              <a:picLocks noChangeAspect="1" noChangeArrowheads="1"/>
            </p:cNvPicPr>
            <p:nvPr userDrawn="1"/>
          </p:nvPicPr>
          <p:blipFill>
            <a:blip r:embed="rId3" cstate="print"/>
            <a:srcRect l="34693" t="5714" r="62500" b="91734"/>
            <a:stretch>
              <a:fillRect/>
            </a:stretch>
          </p:blipFill>
          <p:spPr bwMode="auto">
            <a:xfrm>
              <a:off x="-3500460" y="4120098"/>
              <a:ext cx="449155" cy="255220"/>
            </a:xfrm>
            <a:prstGeom prst="rect">
              <a:avLst/>
            </a:prstGeom>
            <a:noFill/>
            <a:ln w="9525">
              <a:noFill/>
              <a:miter lim="800000"/>
              <a:headEnd/>
              <a:tailEnd/>
            </a:ln>
          </p:spPr>
        </p:pic>
        <p:sp>
          <p:nvSpPr>
            <p:cNvPr id="510"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11"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14"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519" name="Group 518"/>
          <p:cNvGrpSpPr/>
          <p:nvPr userDrawn="1"/>
        </p:nvGrpSpPr>
        <p:grpSpPr>
          <a:xfrm>
            <a:off x="-605573" y="3598162"/>
            <a:ext cx="504825" cy="508004"/>
            <a:chOff x="-3490412" y="4892695"/>
            <a:chExt cx="504825" cy="508004"/>
          </a:xfrm>
        </p:grpSpPr>
        <p:pic>
          <p:nvPicPr>
            <p:cNvPr id="524"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526"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27"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28"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billede og farvefelt">
    <p:spTree>
      <p:nvGrpSpPr>
        <p:cNvPr id="1" name=""/>
        <p:cNvGrpSpPr/>
        <p:nvPr/>
      </p:nvGrpSpPr>
      <p:grpSpPr>
        <a:xfrm>
          <a:off x="0" y="0"/>
          <a:ext cx="0" cy="0"/>
          <a:chOff x="0" y="0"/>
          <a:chExt cx="0" cy="0"/>
        </a:xfrm>
      </p:grpSpPr>
      <p:pic>
        <p:nvPicPr>
          <p:cNvPr id="506"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7" name="Rectangle 6"/>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a:xfrm>
            <a:off x="468312" y="1092168"/>
            <a:ext cx="4788000" cy="756138"/>
          </a:xfrm>
        </p:spPr>
        <p:txBody>
          <a:bodyPr/>
          <a:lstStyle/>
          <a:p>
            <a:r>
              <a:rPr lang="da-DK" noProof="0" smtClean="0"/>
              <a:t>Klik for at redigere titeltypografi i masteren</a:t>
            </a:r>
            <a:endParaRPr lang="da-DK" noProof="0"/>
          </a:p>
        </p:txBody>
      </p:sp>
      <p:sp>
        <p:nvSpPr>
          <p:cNvPr id="3" name="Content Placeholder 2"/>
          <p:cNvSpPr>
            <a:spLocks noGrp="1"/>
          </p:cNvSpPr>
          <p:nvPr>
            <p:ph idx="1"/>
          </p:nvPr>
        </p:nvSpPr>
        <p:spPr>
          <a:xfrm>
            <a:off x="468312" y="2134022"/>
            <a:ext cx="4788000" cy="3887366"/>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4" name="Date Placeholder 3"/>
          <p:cNvSpPr>
            <a:spLocks noGrp="1"/>
          </p:cNvSpPr>
          <p:nvPr>
            <p:ph type="dt" sz="half" idx="10"/>
          </p:nvPr>
        </p:nvSpPr>
        <p:spPr/>
        <p:txBody>
          <a:bodyPr/>
          <a:lstStyle/>
          <a:p>
            <a:fld id="{D196330D-85A9-4A9E-921B-2F774C67E617}" type="datetime2">
              <a:rPr lang="da-DK" noProof="0" smtClean="0"/>
              <a:pPr/>
              <a:t>10. november 2015</a:t>
            </a:fld>
            <a:endParaRPr lang="da-DK" noProof="0"/>
          </a:p>
        </p:txBody>
      </p:sp>
      <p:sp>
        <p:nvSpPr>
          <p:cNvPr id="5" name="Footer Placeholder 4"/>
          <p:cNvSpPr>
            <a:spLocks noGrp="1"/>
          </p:cNvSpPr>
          <p:nvPr>
            <p:ph type="ftr" sz="quarter" idx="11"/>
          </p:nvPr>
        </p:nvSpPr>
        <p:spPr/>
        <p:txBody>
          <a:bodyPr/>
          <a:lstStyle/>
          <a:p>
            <a:r>
              <a:rPr lang="da-DK" noProof="0" smtClean="0"/>
              <a:t>Aktuel Briefing</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13" name="Content Placeholder 12"/>
          <p:cNvSpPr>
            <a:spLocks noGrp="1" noChangeAspect="1"/>
          </p:cNvSpPr>
          <p:nvPr>
            <p:ph sz="quarter" idx="14"/>
          </p:nvPr>
        </p:nvSpPr>
        <p:spPr>
          <a:xfrm>
            <a:off x="5509002" y="5327675"/>
            <a:ext cx="3635375" cy="1530325"/>
          </a:xfrm>
          <a:solidFill>
            <a:schemeClr val="accent3"/>
          </a:solidFill>
        </p:spPr>
        <p:txBody>
          <a:bodyPr lIns="269403" tIns="168383" rIns="336748" bIns="235741">
            <a:normAutofit/>
          </a:bodyPr>
          <a:lstStyle>
            <a:lvl1pPr marL="0" indent="0">
              <a:lnSpc>
                <a:spcPts val="1998"/>
              </a:lnSpc>
              <a:buFontTx/>
              <a:buNone/>
              <a:defRPr sz="1600" b="1" i="1">
                <a:solidFill>
                  <a:schemeClr val="bg1"/>
                </a:solidFill>
              </a:defRPr>
            </a:lvl1pPr>
            <a:lvl2pPr marL="0" indent="0">
              <a:lnSpc>
                <a:spcPts val="1998"/>
              </a:lnSpc>
              <a:buFontTx/>
              <a:buNone/>
              <a:defRPr sz="1600" b="1" i="1">
                <a:solidFill>
                  <a:schemeClr val="bg1"/>
                </a:solidFill>
              </a:defRPr>
            </a:lvl2pPr>
            <a:lvl3pPr marL="0" indent="0">
              <a:lnSpc>
                <a:spcPts val="1998"/>
              </a:lnSpc>
              <a:buFontTx/>
              <a:buNone/>
              <a:defRPr sz="1600" b="1" i="1">
                <a:solidFill>
                  <a:schemeClr val="bg1"/>
                </a:solidFill>
              </a:defRPr>
            </a:lvl3pPr>
            <a:lvl4pPr marL="0" indent="0">
              <a:lnSpc>
                <a:spcPts val="1998"/>
              </a:lnSpc>
              <a:buFontTx/>
              <a:buNone/>
              <a:defRPr sz="1600" b="1" i="1">
                <a:solidFill>
                  <a:schemeClr val="bg1"/>
                </a:solidFill>
              </a:defRPr>
            </a:lvl4pPr>
            <a:lvl5pPr marL="0" indent="0">
              <a:lnSpc>
                <a:spcPts val="1998"/>
              </a:lnSpc>
              <a:buFontTx/>
              <a:buNone/>
              <a:defRPr sz="1600" b="1" i="1">
                <a:solidFill>
                  <a:schemeClr val="bg1"/>
                </a:solidFill>
              </a:defRPr>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15" name="Picture Placeholder 14"/>
          <p:cNvSpPr>
            <a:spLocks noGrp="1"/>
          </p:cNvSpPr>
          <p:nvPr>
            <p:ph type="pic" sz="quarter" idx="15"/>
          </p:nvPr>
        </p:nvSpPr>
        <p:spPr>
          <a:xfrm>
            <a:off x="5508624" y="628651"/>
            <a:ext cx="3646800" cy="4662488"/>
          </a:xfrm>
          <a:noFill/>
        </p:spPr>
        <p:txBody>
          <a:bodyPr/>
          <a:lstStyle/>
          <a:p>
            <a:r>
              <a:rPr lang="da-DK" noProof="0" smtClean="0"/>
              <a:t>Klik på ikonet for at tilføje et billede</a:t>
            </a:r>
            <a:endParaRPr lang="da-DK" noProof="0"/>
          </a:p>
        </p:txBody>
      </p:sp>
      <p:sp>
        <p:nvSpPr>
          <p:cNvPr id="493" name="TextBox 492"/>
          <p:cNvSpPr txBox="1"/>
          <p:nvPr userDrawn="1"/>
        </p:nvSpPr>
        <p:spPr>
          <a:xfrm>
            <a:off x="9246041" y="3576302"/>
            <a:ext cx="1643085" cy="1231106"/>
          </a:xfrm>
          <a:prstGeom prst="rect">
            <a:avLst/>
          </a:prstGeom>
          <a:noFill/>
        </p:spPr>
        <p:txBody>
          <a:bodyPr wrap="square" lIns="0" tIns="0" rIns="0" bIns="0" rtlCol="0">
            <a:spAutoFit/>
          </a:bodyPr>
          <a:lstStyle/>
          <a:p>
            <a:pPr marL="0" indent="0">
              <a:spcBef>
                <a:spcPct val="50000"/>
              </a:spcBef>
              <a:buFontTx/>
              <a:buNone/>
            </a:pPr>
            <a:r>
              <a:rPr lang="da-DK" sz="1000" b="1" baseline="0" noProof="0" smtClean="0">
                <a:solidFill>
                  <a:schemeClr val="bg1"/>
                </a:solidFill>
              </a:rPr>
              <a:t>Indsæt nyt billede i format H 13 x B 10,2 cm:</a:t>
            </a:r>
          </a:p>
          <a:p>
            <a:pPr marL="213850" indent="-213850">
              <a:spcBef>
                <a:spcPct val="50000"/>
              </a:spcBef>
              <a:buFont typeface="+mj-lt"/>
              <a:buAutoNum type="arabicPeriod"/>
            </a:pPr>
            <a:r>
              <a:rPr lang="da-DK" sz="1000" baseline="0" noProof="0" smtClean="0">
                <a:solidFill>
                  <a:schemeClr val="bg1"/>
                </a:solidFill>
              </a:rPr>
              <a:t>Klik på billede-ikonen, </a:t>
            </a:r>
            <a:br>
              <a:rPr lang="da-DK" sz="1000" baseline="0" noProof="0" smtClean="0">
                <a:solidFill>
                  <a:schemeClr val="bg1"/>
                </a:solidFill>
              </a:rPr>
            </a:br>
            <a:r>
              <a:rPr lang="da-DK" sz="1000" baseline="0" noProof="0" smtClean="0">
                <a:solidFill>
                  <a:schemeClr val="bg1"/>
                </a:solidFill>
              </a:rPr>
              <a:t>vælg dit billede</a:t>
            </a:r>
          </a:p>
          <a:p>
            <a:pPr marL="213850" indent="-213850">
              <a:spcBef>
                <a:spcPct val="50000"/>
              </a:spcBef>
              <a:buFont typeface="+mj-lt"/>
              <a:buAutoNum type="arabicPeriod"/>
            </a:pPr>
            <a:r>
              <a:rPr lang="da-DK" sz="1000" baseline="0" noProof="0" smtClean="0">
                <a:solidFill>
                  <a:schemeClr val="bg1"/>
                </a:solidFill>
              </a:rPr>
              <a:t>Højreklik på billede og læg bagerst</a:t>
            </a:r>
          </a:p>
          <a:p>
            <a:pPr marL="0" indent="0"/>
            <a:endParaRPr lang="da-DK" sz="1000" noProof="0" smtClean="0"/>
          </a:p>
        </p:txBody>
      </p:sp>
      <p:sp>
        <p:nvSpPr>
          <p:cNvPr id="494" name="TextBox 493"/>
          <p:cNvSpPr txBox="1"/>
          <p:nvPr userDrawn="1"/>
        </p:nvSpPr>
        <p:spPr>
          <a:xfrm>
            <a:off x="9246041" y="5364191"/>
            <a:ext cx="1643085" cy="769441"/>
          </a:xfrm>
          <a:prstGeom prst="rect">
            <a:avLst/>
          </a:prstGeom>
          <a:noFill/>
        </p:spPr>
        <p:txBody>
          <a:bodyPr wrap="square" lIns="0" tIns="0" rIns="0" bIns="0" rtlCol="0">
            <a:spAutoFit/>
          </a:bodyPr>
          <a:lstStyle/>
          <a:p>
            <a:pPr marL="0" indent="0"/>
            <a:r>
              <a:rPr lang="da-DK" sz="1000" b="1" noProof="0" smtClean="0">
                <a:solidFill>
                  <a:schemeClr val="bg1"/>
                </a:solidFill>
              </a:rPr>
              <a:t>Skift</a:t>
            </a:r>
            <a:r>
              <a:rPr lang="da-DK" sz="1000" b="1" baseline="0" noProof="0" smtClean="0">
                <a:solidFill>
                  <a:schemeClr val="bg1"/>
                </a:solidFill>
              </a:rPr>
              <a:t> farve på tekstboksen:</a:t>
            </a:r>
          </a:p>
          <a:p>
            <a:pPr marL="0" indent="0"/>
            <a:r>
              <a:rPr lang="da-DK" sz="1000" b="0" baseline="0" noProof="0" smtClean="0">
                <a:solidFill>
                  <a:schemeClr val="bg1"/>
                </a:solidFill>
              </a:rPr>
              <a:t>Klik på boksen og vælg ny farve fra ’Fyld farve til figur’ OBS! Standardfarver må ikke bruges</a:t>
            </a:r>
            <a:endParaRPr lang="da-DK" sz="1000" b="0" noProof="0" smtClean="0">
              <a:solidFill>
                <a:schemeClr val="bg1"/>
              </a:solidFill>
            </a:endParaRPr>
          </a:p>
        </p:txBody>
      </p:sp>
      <p:sp>
        <p:nvSpPr>
          <p:cNvPr id="495" name="TextBox 494"/>
          <p:cNvSpPr txBox="1"/>
          <p:nvPr userDrawn="1"/>
        </p:nvSpPr>
        <p:spPr>
          <a:xfrm>
            <a:off x="-1671458" y="2136804"/>
            <a:ext cx="1579635" cy="1795363"/>
          </a:xfrm>
          <a:prstGeom prst="rect">
            <a:avLst/>
          </a:prstGeom>
          <a:noFill/>
        </p:spPr>
        <p:txBody>
          <a:bodyPr wrap="square" lIns="0" tIns="0" rIns="0" bIns="0" rtlCol="0">
            <a:spAutoFit/>
          </a:bodyPr>
          <a:lstStyle/>
          <a:p>
            <a:pPr algn="r"/>
            <a:r>
              <a:rPr lang="da-DK" sz="1000" b="1" noProof="0" smtClean="0">
                <a:solidFill>
                  <a:schemeClr val="bg1"/>
                </a:solidFill>
                <a:latin typeface="Arial" pitchFamily="34" charset="0"/>
                <a:cs typeface="Arial" pitchFamily="34" charset="0"/>
              </a:rPr>
              <a:t>Brødtekst i </a:t>
            </a:r>
          </a:p>
          <a:p>
            <a:pPr algn="r"/>
            <a:r>
              <a:rPr lang="da-DK" sz="1000" b="1" noProof="0" smtClean="0">
                <a:solidFill>
                  <a:schemeClr val="bg1"/>
                </a:solidFill>
                <a:latin typeface="Arial" pitchFamily="34" charset="0"/>
                <a:cs typeface="Arial" pitchFamily="34" charset="0"/>
              </a:rPr>
              <a:t>forskellige størrelser</a:t>
            </a: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Skift Størrelse:</a:t>
            </a:r>
          </a:p>
          <a:p>
            <a:pPr algn="r">
              <a:lnSpc>
                <a:spcPts val="1300"/>
              </a:lnSpc>
            </a:pPr>
            <a:r>
              <a:rPr lang="da-DK" sz="1000" kern="1200" noProof="0" smtClean="0">
                <a:solidFill>
                  <a:schemeClr val="bg1"/>
                </a:solidFill>
                <a:latin typeface="Arial" pitchFamily="34" charset="0"/>
                <a:ea typeface="+mn-ea"/>
                <a:cs typeface="Arial" pitchFamily="34" charset="0"/>
              </a:rPr>
              <a:t>Klik på ’forøge listeniveau’ for at mindske tekststørrelsen</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 for at øge tekststørrelsen</a:t>
            </a:r>
            <a:endParaRPr lang="da-DK" sz="1000" noProof="0" smtClean="0">
              <a:solidFill>
                <a:schemeClr val="bg1"/>
              </a:solidFill>
              <a:latin typeface="Arial" pitchFamily="34" charset="0"/>
              <a:cs typeface="Arial" pitchFamily="34" charset="0"/>
            </a:endParaRPr>
          </a:p>
        </p:txBody>
      </p:sp>
      <p:grpSp>
        <p:nvGrpSpPr>
          <p:cNvPr id="496" name="Group 495"/>
          <p:cNvGrpSpPr/>
          <p:nvPr userDrawn="1"/>
        </p:nvGrpSpPr>
        <p:grpSpPr>
          <a:xfrm>
            <a:off x="-831411" y="3246813"/>
            <a:ext cx="725530" cy="288925"/>
            <a:chOff x="-3500460" y="4110050"/>
            <a:chExt cx="725530" cy="288925"/>
          </a:xfrm>
        </p:grpSpPr>
        <p:pic>
          <p:nvPicPr>
            <p:cNvPr id="497" name="Picture 2"/>
            <p:cNvPicPr>
              <a:picLocks noChangeAspect="1" noChangeArrowheads="1"/>
            </p:cNvPicPr>
            <p:nvPr userDrawn="1"/>
          </p:nvPicPr>
          <p:blipFill>
            <a:blip r:embed="rId3" cstate="print"/>
            <a:srcRect l="34693" t="5714" r="62500" b="91734"/>
            <a:stretch>
              <a:fillRect/>
            </a:stretch>
          </p:blipFill>
          <p:spPr bwMode="auto">
            <a:xfrm>
              <a:off x="-3500460" y="4120098"/>
              <a:ext cx="449155" cy="255220"/>
            </a:xfrm>
            <a:prstGeom prst="rect">
              <a:avLst/>
            </a:prstGeom>
            <a:noFill/>
            <a:ln w="9525">
              <a:noFill/>
              <a:miter lim="800000"/>
              <a:headEnd/>
              <a:tailEnd/>
            </a:ln>
          </p:spPr>
        </p:pic>
        <p:sp>
          <p:nvSpPr>
            <p:cNvPr id="498"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499"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0"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501" name="Group 500"/>
          <p:cNvGrpSpPr/>
          <p:nvPr userDrawn="1"/>
        </p:nvGrpSpPr>
        <p:grpSpPr>
          <a:xfrm>
            <a:off x="-605573" y="3979873"/>
            <a:ext cx="504825" cy="508004"/>
            <a:chOff x="-3490412" y="4892695"/>
            <a:chExt cx="504825" cy="508004"/>
          </a:xfrm>
        </p:grpSpPr>
        <p:pic>
          <p:nvPicPr>
            <p:cNvPr id="502"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503"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4"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5"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tekst, billede og farvefelt">
    <p:spTree>
      <p:nvGrpSpPr>
        <p:cNvPr id="1" name=""/>
        <p:cNvGrpSpPr/>
        <p:nvPr/>
      </p:nvGrpSpPr>
      <p:grpSpPr>
        <a:xfrm>
          <a:off x="0" y="0"/>
          <a:ext cx="0" cy="0"/>
          <a:chOff x="0" y="0"/>
          <a:chExt cx="0" cy="0"/>
        </a:xfrm>
      </p:grpSpPr>
      <p:pic>
        <p:nvPicPr>
          <p:cNvPr id="510"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7" name="Rectangle 6"/>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a:xfrm>
            <a:off x="468312" y="1092168"/>
            <a:ext cx="4788000" cy="756138"/>
          </a:xfrm>
        </p:spPr>
        <p:txBody>
          <a:bodyPr/>
          <a:lstStyle/>
          <a:p>
            <a:r>
              <a:rPr lang="da-DK" noProof="0" smtClean="0"/>
              <a:t>Klik for at redigere titeltypografi i masteren</a:t>
            </a:r>
            <a:endParaRPr lang="da-DK" noProof="0"/>
          </a:p>
        </p:txBody>
      </p:sp>
      <p:sp>
        <p:nvSpPr>
          <p:cNvPr id="3" name="Content Placeholder 2"/>
          <p:cNvSpPr>
            <a:spLocks noGrp="1"/>
          </p:cNvSpPr>
          <p:nvPr>
            <p:ph idx="1"/>
          </p:nvPr>
        </p:nvSpPr>
        <p:spPr>
          <a:xfrm>
            <a:off x="468312" y="2134022"/>
            <a:ext cx="4788000" cy="3887366"/>
          </a:xfrm>
        </p:spPr>
        <p:txBody>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4" name="Date Placeholder 3"/>
          <p:cNvSpPr>
            <a:spLocks noGrp="1"/>
          </p:cNvSpPr>
          <p:nvPr>
            <p:ph type="dt" sz="half" idx="10"/>
          </p:nvPr>
        </p:nvSpPr>
        <p:spPr/>
        <p:txBody>
          <a:bodyPr/>
          <a:lstStyle/>
          <a:p>
            <a:fld id="{A8D7C860-1F16-4BBC-980D-EBDAD3F4A0F4}" type="datetime2">
              <a:rPr lang="da-DK" noProof="0" smtClean="0"/>
              <a:pPr/>
              <a:t>10. november 2015</a:t>
            </a:fld>
            <a:endParaRPr lang="da-DK" noProof="0"/>
          </a:p>
        </p:txBody>
      </p:sp>
      <p:sp>
        <p:nvSpPr>
          <p:cNvPr id="5" name="Footer Placeholder 4"/>
          <p:cNvSpPr>
            <a:spLocks noGrp="1"/>
          </p:cNvSpPr>
          <p:nvPr>
            <p:ph type="ftr" sz="quarter" idx="11"/>
          </p:nvPr>
        </p:nvSpPr>
        <p:spPr/>
        <p:txBody>
          <a:bodyPr/>
          <a:lstStyle/>
          <a:p>
            <a:r>
              <a:rPr lang="da-DK" noProof="0" smtClean="0"/>
              <a:t>Aktuel Briefing</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13" name="Content Placeholder 12"/>
          <p:cNvSpPr>
            <a:spLocks noGrp="1" noChangeAspect="1"/>
          </p:cNvSpPr>
          <p:nvPr>
            <p:ph sz="quarter" idx="14"/>
          </p:nvPr>
        </p:nvSpPr>
        <p:spPr>
          <a:xfrm>
            <a:off x="5509002" y="5327675"/>
            <a:ext cx="3635375" cy="1530325"/>
          </a:xfrm>
          <a:solidFill>
            <a:schemeClr val="accent3"/>
          </a:solidFill>
        </p:spPr>
        <p:txBody>
          <a:bodyPr lIns="269403" tIns="168383" rIns="336748" bIns="235741">
            <a:normAutofit/>
          </a:bodyPr>
          <a:lstStyle>
            <a:lvl1pPr marL="0" indent="0">
              <a:lnSpc>
                <a:spcPts val="1998"/>
              </a:lnSpc>
              <a:buFontTx/>
              <a:buNone/>
              <a:defRPr sz="1600" b="1" i="1">
                <a:solidFill>
                  <a:schemeClr val="bg1"/>
                </a:solidFill>
              </a:defRPr>
            </a:lvl1pPr>
            <a:lvl2pPr marL="0" indent="0">
              <a:lnSpc>
                <a:spcPts val="1998"/>
              </a:lnSpc>
              <a:buFontTx/>
              <a:buNone/>
              <a:defRPr sz="1600" b="1" i="1">
                <a:solidFill>
                  <a:schemeClr val="bg1"/>
                </a:solidFill>
              </a:defRPr>
            </a:lvl2pPr>
            <a:lvl3pPr marL="0" indent="0">
              <a:lnSpc>
                <a:spcPts val="1998"/>
              </a:lnSpc>
              <a:buFontTx/>
              <a:buNone/>
              <a:defRPr sz="1600" b="1" i="1">
                <a:solidFill>
                  <a:schemeClr val="bg1"/>
                </a:solidFill>
              </a:defRPr>
            </a:lvl3pPr>
            <a:lvl4pPr marL="0" indent="0">
              <a:lnSpc>
                <a:spcPts val="1998"/>
              </a:lnSpc>
              <a:buFontTx/>
              <a:buNone/>
              <a:defRPr sz="1600" b="1" i="1">
                <a:solidFill>
                  <a:schemeClr val="bg1"/>
                </a:solidFill>
              </a:defRPr>
            </a:lvl4pPr>
            <a:lvl5pPr marL="0" indent="0">
              <a:lnSpc>
                <a:spcPts val="1998"/>
              </a:lnSpc>
              <a:buFontTx/>
              <a:buNone/>
              <a:defRPr sz="1600" b="1" i="1">
                <a:solidFill>
                  <a:schemeClr val="bg1"/>
                </a:solidFill>
              </a:defRPr>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15" name="Picture Placeholder 14"/>
          <p:cNvSpPr>
            <a:spLocks noGrp="1"/>
          </p:cNvSpPr>
          <p:nvPr>
            <p:ph type="pic" sz="quarter" idx="15"/>
          </p:nvPr>
        </p:nvSpPr>
        <p:spPr>
          <a:xfrm>
            <a:off x="5508624" y="628651"/>
            <a:ext cx="3646800" cy="4662488"/>
          </a:xfrm>
          <a:noFill/>
        </p:spPr>
        <p:txBody>
          <a:bodyPr/>
          <a:lstStyle/>
          <a:p>
            <a:r>
              <a:rPr lang="da-DK" noProof="0" smtClean="0"/>
              <a:t>Klik på ikonet for at tilføje et billede</a:t>
            </a:r>
            <a:endParaRPr lang="da-DK" noProof="0"/>
          </a:p>
        </p:txBody>
      </p:sp>
      <p:sp>
        <p:nvSpPr>
          <p:cNvPr id="497" name="TextBox 496"/>
          <p:cNvSpPr txBox="1"/>
          <p:nvPr userDrawn="1"/>
        </p:nvSpPr>
        <p:spPr>
          <a:xfrm>
            <a:off x="9246041" y="3576302"/>
            <a:ext cx="1643085" cy="1231106"/>
          </a:xfrm>
          <a:prstGeom prst="rect">
            <a:avLst/>
          </a:prstGeom>
          <a:noFill/>
        </p:spPr>
        <p:txBody>
          <a:bodyPr wrap="square" lIns="0" tIns="0" rIns="0" bIns="0" rtlCol="0">
            <a:spAutoFit/>
          </a:bodyPr>
          <a:lstStyle/>
          <a:p>
            <a:pPr marL="0" indent="0">
              <a:spcBef>
                <a:spcPct val="50000"/>
              </a:spcBef>
              <a:buFontTx/>
              <a:buNone/>
            </a:pPr>
            <a:r>
              <a:rPr lang="da-DK" sz="1000" b="1" baseline="0" noProof="0" smtClean="0">
                <a:solidFill>
                  <a:schemeClr val="bg1"/>
                </a:solidFill>
              </a:rPr>
              <a:t>Indsæt nyt billede i format H 13 x B 10,2 cm:</a:t>
            </a:r>
          </a:p>
          <a:p>
            <a:pPr marL="213850" indent="-213850">
              <a:spcBef>
                <a:spcPct val="50000"/>
              </a:spcBef>
              <a:buFont typeface="+mj-lt"/>
              <a:buAutoNum type="arabicPeriod"/>
            </a:pPr>
            <a:r>
              <a:rPr lang="da-DK" sz="1000" baseline="0" noProof="0" smtClean="0">
                <a:solidFill>
                  <a:schemeClr val="bg1"/>
                </a:solidFill>
              </a:rPr>
              <a:t>Klik på billede-ikonen, </a:t>
            </a:r>
            <a:br>
              <a:rPr lang="da-DK" sz="1000" baseline="0" noProof="0" smtClean="0">
                <a:solidFill>
                  <a:schemeClr val="bg1"/>
                </a:solidFill>
              </a:rPr>
            </a:br>
            <a:r>
              <a:rPr lang="da-DK" sz="1000" baseline="0" noProof="0" smtClean="0">
                <a:solidFill>
                  <a:schemeClr val="bg1"/>
                </a:solidFill>
              </a:rPr>
              <a:t>vælg dit billede</a:t>
            </a:r>
          </a:p>
          <a:p>
            <a:pPr marL="213850" indent="-213850">
              <a:spcBef>
                <a:spcPct val="50000"/>
              </a:spcBef>
              <a:buFont typeface="+mj-lt"/>
              <a:buAutoNum type="arabicPeriod"/>
            </a:pPr>
            <a:r>
              <a:rPr lang="da-DK" sz="1000" baseline="0" noProof="0" smtClean="0">
                <a:solidFill>
                  <a:schemeClr val="bg1"/>
                </a:solidFill>
              </a:rPr>
              <a:t>Højreklik på billede og læg bagerst</a:t>
            </a:r>
          </a:p>
          <a:p>
            <a:pPr marL="0" indent="0"/>
            <a:endParaRPr lang="da-DK" sz="1000" noProof="0" smtClean="0"/>
          </a:p>
        </p:txBody>
      </p:sp>
      <p:sp>
        <p:nvSpPr>
          <p:cNvPr id="499" name="TextBox 498"/>
          <p:cNvSpPr txBox="1"/>
          <p:nvPr userDrawn="1"/>
        </p:nvSpPr>
        <p:spPr>
          <a:xfrm>
            <a:off x="9246041" y="5364191"/>
            <a:ext cx="1643085" cy="769441"/>
          </a:xfrm>
          <a:prstGeom prst="rect">
            <a:avLst/>
          </a:prstGeom>
          <a:noFill/>
        </p:spPr>
        <p:txBody>
          <a:bodyPr wrap="square" lIns="0" tIns="0" rIns="0" bIns="0" rtlCol="0">
            <a:spAutoFit/>
          </a:bodyPr>
          <a:lstStyle/>
          <a:p>
            <a:pPr marL="0" indent="0"/>
            <a:r>
              <a:rPr lang="da-DK" sz="1000" b="1" noProof="0" smtClean="0">
                <a:solidFill>
                  <a:schemeClr val="bg1"/>
                </a:solidFill>
              </a:rPr>
              <a:t>Skift</a:t>
            </a:r>
            <a:r>
              <a:rPr lang="da-DK" sz="1000" b="1" baseline="0" noProof="0" smtClean="0">
                <a:solidFill>
                  <a:schemeClr val="bg1"/>
                </a:solidFill>
              </a:rPr>
              <a:t> farve på tekstboksen:</a:t>
            </a:r>
          </a:p>
          <a:p>
            <a:pPr marL="0" indent="0"/>
            <a:r>
              <a:rPr lang="da-DK" sz="1000" b="0" baseline="0" noProof="0" smtClean="0">
                <a:solidFill>
                  <a:schemeClr val="bg1"/>
                </a:solidFill>
              </a:rPr>
              <a:t>Klik på boksen og vælg ny farve fra ’Fyld farve til figur’ OBS! Standardfarver må ikke bruges</a:t>
            </a:r>
            <a:endParaRPr lang="da-DK" sz="1000" b="0" noProof="0" smtClean="0">
              <a:solidFill>
                <a:schemeClr val="bg1"/>
              </a:solidFill>
            </a:endParaRPr>
          </a:p>
        </p:txBody>
      </p:sp>
      <p:sp>
        <p:nvSpPr>
          <p:cNvPr id="498" name="TextBox 497"/>
          <p:cNvSpPr txBox="1"/>
          <p:nvPr userDrawn="1"/>
        </p:nvSpPr>
        <p:spPr>
          <a:xfrm>
            <a:off x="-1527192" y="2136807"/>
            <a:ext cx="1435104" cy="1474763"/>
          </a:xfrm>
          <a:prstGeom prst="rect">
            <a:avLst/>
          </a:prstGeom>
          <a:noFill/>
        </p:spPr>
        <p:txBody>
          <a:bodyPr wrap="square" lIns="0" tIns="0" rIns="0" bIns="0" rtlCol="0">
            <a:spAutoFit/>
          </a:bodyPr>
          <a:lstStyle/>
          <a:p>
            <a:pPr algn="r"/>
            <a:r>
              <a:rPr lang="da-DK" sz="1000" noProof="0" smtClean="0">
                <a:solidFill>
                  <a:schemeClr val="bg1"/>
                </a:solidFill>
                <a:latin typeface="Arial" pitchFamily="34" charset="0"/>
                <a:cs typeface="Arial" pitchFamily="34" charset="0"/>
              </a:rPr>
              <a:t>Tekst med punktliste</a:t>
            </a: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Punktopstilling</a:t>
            </a:r>
          </a:p>
          <a:p>
            <a:pPr algn="r">
              <a:lnSpc>
                <a:spcPts val="1300"/>
              </a:lnSpc>
            </a:pPr>
            <a:r>
              <a:rPr lang="da-DK" sz="1000" kern="1200" noProof="0" smtClean="0">
                <a:solidFill>
                  <a:schemeClr val="bg1"/>
                </a:solidFill>
                <a:latin typeface="Arial" pitchFamily="34" charset="0"/>
                <a:ea typeface="+mn-ea"/>
                <a:cs typeface="Arial" pitchFamily="34" charset="0"/>
              </a:rPr>
              <a:t>For at skifte niveau, klik på ’forøge listeniveau’</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a:t>
            </a:r>
            <a:endParaRPr lang="da-DK" sz="1000" noProof="0" smtClean="0">
              <a:solidFill>
                <a:schemeClr val="bg1"/>
              </a:solidFill>
              <a:latin typeface="Arial" pitchFamily="34" charset="0"/>
              <a:cs typeface="Arial" pitchFamily="34" charset="0"/>
            </a:endParaRPr>
          </a:p>
        </p:txBody>
      </p:sp>
      <p:grpSp>
        <p:nvGrpSpPr>
          <p:cNvPr id="500" name="Group 499"/>
          <p:cNvGrpSpPr/>
          <p:nvPr userDrawn="1"/>
        </p:nvGrpSpPr>
        <p:grpSpPr>
          <a:xfrm>
            <a:off x="-831411" y="2955241"/>
            <a:ext cx="725530" cy="288925"/>
            <a:chOff x="-3500460" y="4110050"/>
            <a:chExt cx="725530" cy="288925"/>
          </a:xfrm>
        </p:grpSpPr>
        <p:pic>
          <p:nvPicPr>
            <p:cNvPr id="501" name="Picture 2"/>
            <p:cNvPicPr>
              <a:picLocks noChangeAspect="1" noChangeArrowheads="1"/>
            </p:cNvPicPr>
            <p:nvPr userDrawn="1"/>
          </p:nvPicPr>
          <p:blipFill>
            <a:blip r:embed="rId3" cstate="print"/>
            <a:srcRect l="34693" t="5714" r="62500" b="91734"/>
            <a:stretch>
              <a:fillRect/>
            </a:stretch>
          </p:blipFill>
          <p:spPr bwMode="auto">
            <a:xfrm>
              <a:off x="-3500460" y="4120098"/>
              <a:ext cx="449155" cy="255220"/>
            </a:xfrm>
            <a:prstGeom prst="rect">
              <a:avLst/>
            </a:prstGeom>
            <a:noFill/>
            <a:ln w="9525">
              <a:noFill/>
              <a:miter lim="800000"/>
              <a:headEnd/>
              <a:tailEnd/>
            </a:ln>
          </p:spPr>
        </p:pic>
        <p:sp>
          <p:nvSpPr>
            <p:cNvPr id="502"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3"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4"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505" name="Group 504"/>
          <p:cNvGrpSpPr/>
          <p:nvPr userDrawn="1"/>
        </p:nvGrpSpPr>
        <p:grpSpPr>
          <a:xfrm>
            <a:off x="-605573" y="3598162"/>
            <a:ext cx="504825" cy="508004"/>
            <a:chOff x="-3490412" y="4892695"/>
            <a:chExt cx="504825" cy="508004"/>
          </a:xfrm>
        </p:grpSpPr>
        <p:pic>
          <p:nvPicPr>
            <p:cNvPr id="506"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507"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8"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9"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2.xml"/><Relationship Id="rId1" Type="http://schemas.openxmlformats.org/officeDocument/2006/relationships/slideLayout" Target="../slideLayouts/slideLayout16.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3.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4.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5.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6.xml"/><Relationship Id="rId1" Type="http://schemas.openxmlformats.org/officeDocument/2006/relationships/slideLayout" Target="../slideLayouts/slideLayout20.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7.xml"/><Relationship Id="rId1" Type="http://schemas.openxmlformats.org/officeDocument/2006/relationships/slideLayout" Target="../slideLayouts/slideLayout21.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8.xml"/><Relationship Id="rId1" Type="http://schemas.openxmlformats.org/officeDocument/2006/relationships/slideLayout" Target="../slideLayouts/slideLayout22.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9.xml"/><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20.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21.xml"/><Relationship Id="rId1" Type="http://schemas.openxmlformats.org/officeDocument/2006/relationships/slideLayout" Target="../slideLayouts/slideLayout25.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noProof="0" smtClean="0"/>
              <a:pPr/>
              <a:t>‹nr.›</a:t>
            </a:fld>
            <a:endParaRPr lang="da-DK" noProof="0"/>
          </a:p>
        </p:txBody>
      </p:sp>
      <p:pic>
        <p:nvPicPr>
          <p:cNvPr id="1027" name="Picture 3" descr="C:\Documents and Settings\Administrator\Desktop\SKI\work\logo pos30x14.wmf"/>
          <p:cNvPicPr>
            <a:picLocks noChangeAspect="1" noChangeArrowheads="1"/>
          </p:cNvPicPr>
          <p:nvPr/>
        </p:nvPicPr>
        <p:blipFill>
          <a:blip r:embed="rId17"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A38CEB13-AD90-4BF0-BB61-CA8488816961}" type="datetime2">
              <a:rPr lang="da-DK" noProof="0" smtClean="0"/>
              <a:pPr/>
              <a:t>10. november 2015</a:t>
            </a:fld>
            <a:endParaRPr lang="da-DK" noProof="0"/>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r>
              <a:rPr lang="da-DK" noProof="0" smtClean="0"/>
              <a:t>Aktuel Briefing</a:t>
            </a:r>
            <a:endParaRPr lang="da-DK" noProof="0"/>
          </a:p>
        </p:txBody>
      </p:sp>
    </p:spTree>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64" r:id="rId4"/>
    <p:sldLayoutId id="2147483651" r:id="rId5"/>
    <p:sldLayoutId id="2147483663" r:id="rId6"/>
    <p:sldLayoutId id="2147483665" r:id="rId7"/>
    <p:sldLayoutId id="2147483657" r:id="rId8"/>
    <p:sldLayoutId id="2147483656" r:id="rId9"/>
    <p:sldLayoutId id="2147483660" r:id="rId10"/>
    <p:sldLayoutId id="2147483661" r:id="rId11"/>
    <p:sldLayoutId id="2147483659" r:id="rId12"/>
    <p:sldLayoutId id="2147483654" r:id="rId13"/>
    <p:sldLayoutId id="2147483655" r:id="rId14"/>
    <p:sldLayoutId id="2147483662" r:id="rId15"/>
  </p:sldLayoutIdLst>
  <p:timing>
    <p:tnLst>
      <p:par>
        <p:cTn id="1" dur="indefinite" restart="never" nodeType="tmRoot"/>
      </p:par>
    </p:tnLst>
  </p:timing>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10. november 2015</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10. november 2015</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3"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10. november 2015</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sldLayoutIdLst>
    <p:sldLayoutId id="2147483689" r:id="rId1"/>
  </p:sldLayoutIdLst>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574677"/>
            <a:ext cx="77009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720728" y="1438653"/>
            <a:ext cx="7700963"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defRPr sz="1400"/>
            </a:lvl1pPr>
          </a:lstStyle>
          <a:p>
            <a:pPr fontAlgn="base">
              <a:spcBef>
                <a:spcPct val="0"/>
              </a:spcBef>
              <a:spcAft>
                <a:spcPct val="0"/>
              </a:spcAft>
              <a:defRPr/>
            </a:pPr>
            <a:endParaRPr lang="da-DK">
              <a:solidFill>
                <a:srgbClr val="FFFFFF"/>
              </a:solidFill>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ctr">
              <a:defRPr sz="1400"/>
            </a:lvl1pPr>
          </a:lstStyle>
          <a:p>
            <a:pPr fontAlgn="base">
              <a:spcBef>
                <a:spcPct val="0"/>
              </a:spcBef>
              <a:spcAft>
                <a:spcPct val="0"/>
              </a:spcAft>
              <a:defRPr/>
            </a:pPr>
            <a:endParaRPr lang="da-DK">
              <a:solidFill>
                <a:srgbClr val="FFFFFF"/>
              </a:solidFill>
            </a:endParaRPr>
          </a:p>
        </p:txBody>
      </p:sp>
      <p:pic>
        <p:nvPicPr>
          <p:cNvPr id="1030" name="Picture 11" descr="OES_logo_h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227" y="6021389"/>
            <a:ext cx="1187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OES_web_hv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363" y="6190041"/>
            <a:ext cx="10795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ktangel med afrundet, diagonalt hjørne 2"/>
          <p:cNvSpPr>
            <a:spLocks/>
          </p:cNvSpPr>
          <p:nvPr/>
        </p:nvSpPr>
        <p:spPr bwMode="auto">
          <a:xfrm>
            <a:off x="323850" y="5877303"/>
            <a:ext cx="8493125" cy="581025"/>
          </a:xfrm>
          <a:custGeom>
            <a:avLst/>
            <a:gdLst>
              <a:gd name="T0" fmla="*/ 8493125 w 6943725"/>
              <a:gd name="T1" fmla="*/ 290513 h 469107"/>
              <a:gd name="T2" fmla="*/ 4246563 w 6943725"/>
              <a:gd name="T3" fmla="*/ 581025 h 469107"/>
              <a:gd name="T4" fmla="*/ 0 w 6943725"/>
              <a:gd name="T5" fmla="*/ 290513 h 469107"/>
              <a:gd name="T6" fmla="*/ 4246563 w 6943725"/>
              <a:gd name="T7" fmla="*/ 0 h 469107"/>
              <a:gd name="T8" fmla="*/ 0 60000 65536"/>
              <a:gd name="T9" fmla="*/ 5898240 60000 65536"/>
              <a:gd name="T10" fmla="*/ 11796480 60000 65536"/>
              <a:gd name="T11" fmla="*/ 17694720 60000 65536"/>
              <a:gd name="T12" fmla="*/ 58935 w 6943725"/>
              <a:gd name="T13" fmla="*/ 58935 h 469107"/>
              <a:gd name="T14" fmla="*/ 6884790 w 6943725"/>
              <a:gd name="T15" fmla="*/ 410172 h 469107"/>
            </a:gdLst>
            <a:ahLst/>
            <a:cxnLst>
              <a:cxn ang="T8">
                <a:pos x="T0" y="T1"/>
              </a:cxn>
              <a:cxn ang="T9">
                <a:pos x="T2" y="T3"/>
              </a:cxn>
              <a:cxn ang="T10">
                <a:pos x="T4" y="T5"/>
              </a:cxn>
              <a:cxn ang="T11">
                <a:pos x="T6" y="T7"/>
              </a:cxn>
            </a:cxnLst>
            <a:rect l="T12" t="T13" r="T14" b="T15"/>
            <a:pathLst>
              <a:path w="6943725" h="469107">
                <a:moveTo>
                  <a:pt x="201219" y="0"/>
                </a:moveTo>
                <a:lnTo>
                  <a:pt x="6943725" y="0"/>
                </a:lnTo>
                <a:lnTo>
                  <a:pt x="6943725" y="267888"/>
                </a:lnTo>
                <a:cubicBezTo>
                  <a:pt x="6943725" y="379018"/>
                  <a:pt x="6853636" y="469106"/>
                  <a:pt x="6742506" y="469106"/>
                </a:cubicBezTo>
                <a:lnTo>
                  <a:pt x="0" y="469107"/>
                </a:lnTo>
                <a:lnTo>
                  <a:pt x="0" y="201219"/>
                </a:lnTo>
                <a:lnTo>
                  <a:pt x="-1" y="201218"/>
                </a:lnTo>
                <a:cubicBezTo>
                  <a:pt x="-1" y="90088"/>
                  <a:pt x="90088" y="-1"/>
                  <a:pt x="201219" y="-1"/>
                </a:cubicBezTo>
                <a:lnTo>
                  <a:pt x="201219" y="0"/>
                </a:lnTo>
                <a:close/>
              </a:path>
            </a:pathLst>
          </a:custGeom>
          <a:solidFill>
            <a:srgbClr val="2B532C"/>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lIns="85564" tIns="42892" rIns="85564" bIns="42892" anchor="ctr"/>
          <a:lstStyle/>
          <a:p>
            <a:pPr fontAlgn="base">
              <a:spcBef>
                <a:spcPct val="0"/>
              </a:spcBef>
              <a:spcAft>
                <a:spcPct val="0"/>
              </a:spcAft>
            </a:pPr>
            <a:endParaRPr lang="da-DK" smtClean="0">
              <a:solidFill>
                <a:srgbClr val="FFFFFF"/>
              </a:solidFill>
            </a:endParaRPr>
          </a:p>
        </p:txBody>
      </p:sp>
      <p:sp>
        <p:nvSpPr>
          <p:cNvPr id="2" name="Rectangle 6"/>
          <p:cNvSpPr>
            <a:spLocks noGrp="1" noChangeArrowheads="1"/>
          </p:cNvSpPr>
          <p:nvPr>
            <p:ph type="sldNum" sz="quarter" idx="4"/>
          </p:nvPr>
        </p:nvSpPr>
        <p:spPr bwMode="auto">
          <a:xfrm>
            <a:off x="7596188" y="6496050"/>
            <a:ext cx="946150" cy="31750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r">
              <a:defRPr sz="1100">
                <a:solidFill>
                  <a:srgbClr val="000000"/>
                </a:solidFill>
              </a:defRPr>
            </a:lvl1pPr>
          </a:lstStyle>
          <a:p>
            <a:pPr fontAlgn="base">
              <a:spcBef>
                <a:spcPct val="0"/>
              </a:spcBef>
              <a:spcAft>
                <a:spcPct val="0"/>
              </a:spcAft>
              <a:defRPr/>
            </a:pPr>
            <a:fld id="{3556F048-5A14-41A3-B8DC-A2FC728BE15C}" type="slidenum">
              <a:rPr lang="da-DK"/>
              <a:pPr fontAlgn="base">
                <a:spcBef>
                  <a:spcPct val="0"/>
                </a:spcBef>
                <a:spcAft>
                  <a:spcPct val="0"/>
                </a:spcAft>
                <a:defRPr/>
              </a:pPr>
              <a:t>‹nr.›</a:t>
            </a:fld>
            <a:endParaRPr lang="da-DK"/>
          </a:p>
        </p:txBody>
      </p:sp>
      <p:pic>
        <p:nvPicPr>
          <p:cNvPr id="1034" name="Picture 11" descr="OES_logo_hv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638" y="6003925"/>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91" r:id="rId1"/>
  </p:sldLayoutIdLst>
  <p:txStyles>
    <p:titleStyle>
      <a:lvl1pPr algn="l" rtl="0" eaLnBrk="0" fontAlgn="base" hangingPunct="0">
        <a:spcBef>
          <a:spcPct val="0"/>
        </a:spcBef>
        <a:spcAft>
          <a:spcPct val="0"/>
        </a:spcAft>
        <a:defRPr sz="2400">
          <a:solidFill>
            <a:srgbClr val="000000"/>
          </a:solidFill>
          <a:latin typeface="+mj-lt"/>
          <a:ea typeface="+mj-ea"/>
          <a:cs typeface="+mj-cs"/>
        </a:defRPr>
      </a:lvl1pPr>
      <a:lvl2pPr algn="l" rtl="0" eaLnBrk="0" fontAlgn="base" hangingPunct="0">
        <a:spcBef>
          <a:spcPct val="0"/>
        </a:spcBef>
        <a:spcAft>
          <a:spcPct val="0"/>
        </a:spcAft>
        <a:defRPr sz="2400">
          <a:solidFill>
            <a:srgbClr val="000000"/>
          </a:solidFill>
          <a:latin typeface="Verdana" pitchFamily="34" charset="0"/>
        </a:defRPr>
      </a:lvl2pPr>
      <a:lvl3pPr algn="l" rtl="0" eaLnBrk="0" fontAlgn="base" hangingPunct="0">
        <a:spcBef>
          <a:spcPct val="0"/>
        </a:spcBef>
        <a:spcAft>
          <a:spcPct val="0"/>
        </a:spcAft>
        <a:defRPr sz="2400">
          <a:solidFill>
            <a:srgbClr val="000000"/>
          </a:solidFill>
          <a:latin typeface="Verdana" pitchFamily="34" charset="0"/>
        </a:defRPr>
      </a:lvl3pPr>
      <a:lvl4pPr algn="l" rtl="0" eaLnBrk="0" fontAlgn="base" hangingPunct="0">
        <a:spcBef>
          <a:spcPct val="0"/>
        </a:spcBef>
        <a:spcAft>
          <a:spcPct val="0"/>
        </a:spcAft>
        <a:defRPr sz="2400">
          <a:solidFill>
            <a:srgbClr val="000000"/>
          </a:solidFill>
          <a:latin typeface="Verdana" pitchFamily="34" charset="0"/>
        </a:defRPr>
      </a:lvl4pPr>
      <a:lvl5pPr algn="l" rtl="0" eaLnBrk="0" fontAlgn="base" hangingPunct="0">
        <a:spcBef>
          <a:spcPct val="0"/>
        </a:spcBef>
        <a:spcAft>
          <a:spcPct val="0"/>
        </a:spcAft>
        <a:defRPr sz="2400">
          <a:solidFill>
            <a:srgbClr val="000000"/>
          </a:solidFill>
          <a:latin typeface="Verdana" pitchFamily="34" charset="0"/>
        </a:defRPr>
      </a:lvl5pPr>
      <a:lvl6pPr marL="427706" algn="l" rtl="0" eaLnBrk="1" fontAlgn="base" hangingPunct="1">
        <a:spcBef>
          <a:spcPct val="0"/>
        </a:spcBef>
        <a:spcAft>
          <a:spcPct val="0"/>
        </a:spcAft>
        <a:defRPr sz="2400">
          <a:solidFill>
            <a:srgbClr val="000000"/>
          </a:solidFill>
          <a:latin typeface="Verdana" pitchFamily="34" charset="0"/>
        </a:defRPr>
      </a:lvl6pPr>
      <a:lvl7pPr marL="855397" algn="l" rtl="0" eaLnBrk="1" fontAlgn="base" hangingPunct="1">
        <a:spcBef>
          <a:spcPct val="0"/>
        </a:spcBef>
        <a:spcAft>
          <a:spcPct val="0"/>
        </a:spcAft>
        <a:defRPr sz="2400">
          <a:solidFill>
            <a:srgbClr val="000000"/>
          </a:solidFill>
          <a:latin typeface="Verdana" pitchFamily="34" charset="0"/>
        </a:defRPr>
      </a:lvl7pPr>
      <a:lvl8pPr marL="1283088" algn="l" rtl="0" eaLnBrk="1" fontAlgn="base" hangingPunct="1">
        <a:spcBef>
          <a:spcPct val="0"/>
        </a:spcBef>
        <a:spcAft>
          <a:spcPct val="0"/>
        </a:spcAft>
        <a:defRPr sz="2400">
          <a:solidFill>
            <a:srgbClr val="000000"/>
          </a:solidFill>
          <a:latin typeface="Verdana" pitchFamily="34" charset="0"/>
        </a:defRPr>
      </a:lvl8pPr>
      <a:lvl9pPr marL="1710797" algn="l" rtl="0" eaLnBrk="1" fontAlgn="base" hangingPunct="1">
        <a:spcBef>
          <a:spcPct val="0"/>
        </a:spcBef>
        <a:spcAft>
          <a:spcPct val="0"/>
        </a:spcAft>
        <a:defRPr sz="2400">
          <a:solidFill>
            <a:srgbClr val="000000"/>
          </a:solidFill>
          <a:latin typeface="Verdana" pitchFamily="34" charset="0"/>
        </a:defRPr>
      </a:lvl9pPr>
    </p:titleStyle>
    <p:bodyStyle>
      <a:lvl1pPr marL="320788" indent="-320788" algn="l" rtl="0" eaLnBrk="0" fontAlgn="base" hangingPunct="0">
        <a:spcBef>
          <a:spcPct val="0"/>
        </a:spcBef>
        <a:spcAft>
          <a:spcPct val="50000"/>
        </a:spcAft>
        <a:buChar char="•"/>
        <a:defRPr>
          <a:solidFill>
            <a:srgbClr val="000000"/>
          </a:solidFill>
          <a:latin typeface="+mn-lt"/>
          <a:ea typeface="+mn-ea"/>
          <a:cs typeface="+mn-cs"/>
        </a:defRPr>
      </a:lvl1pPr>
      <a:lvl2pPr marL="695009" indent="-267293" algn="l" rtl="0" eaLnBrk="0" fontAlgn="base" hangingPunct="0">
        <a:lnSpc>
          <a:spcPct val="150000"/>
        </a:lnSpc>
        <a:spcBef>
          <a:spcPct val="0"/>
        </a:spcBef>
        <a:spcAft>
          <a:spcPct val="50000"/>
        </a:spcAft>
        <a:buChar char="•"/>
        <a:defRPr>
          <a:solidFill>
            <a:srgbClr val="000000"/>
          </a:solidFill>
          <a:latin typeface="+mn-lt"/>
        </a:defRPr>
      </a:lvl2pPr>
      <a:lvl3pPr marL="1069247" indent="-213850" algn="l" rtl="0" eaLnBrk="0" fontAlgn="base" hangingPunct="0">
        <a:lnSpc>
          <a:spcPct val="150000"/>
        </a:lnSpc>
        <a:spcBef>
          <a:spcPct val="0"/>
        </a:spcBef>
        <a:spcAft>
          <a:spcPct val="50000"/>
        </a:spcAft>
        <a:buChar char="•"/>
        <a:defRPr>
          <a:solidFill>
            <a:srgbClr val="000000"/>
          </a:solidFill>
          <a:latin typeface="+mn-lt"/>
        </a:defRPr>
      </a:lvl3pPr>
      <a:lvl4pPr marL="1496949" indent="-213850" algn="l" rtl="0" eaLnBrk="0" fontAlgn="base" hangingPunct="0">
        <a:lnSpc>
          <a:spcPct val="150000"/>
        </a:lnSpc>
        <a:spcBef>
          <a:spcPct val="0"/>
        </a:spcBef>
        <a:spcAft>
          <a:spcPct val="50000"/>
        </a:spcAft>
        <a:buChar char="•"/>
        <a:defRPr>
          <a:solidFill>
            <a:srgbClr val="000000"/>
          </a:solidFill>
          <a:latin typeface="+mn-lt"/>
        </a:defRPr>
      </a:lvl4pPr>
      <a:lvl5pPr marL="1924641" indent="-213850" algn="l" rtl="0" eaLnBrk="0" fontAlgn="base" hangingPunct="0">
        <a:lnSpc>
          <a:spcPct val="150000"/>
        </a:lnSpc>
        <a:spcBef>
          <a:spcPct val="0"/>
        </a:spcBef>
        <a:spcAft>
          <a:spcPct val="50000"/>
        </a:spcAft>
        <a:buChar char="•"/>
        <a:defRPr>
          <a:solidFill>
            <a:srgbClr val="000000"/>
          </a:solidFill>
          <a:latin typeface="+mn-lt"/>
        </a:defRPr>
      </a:lvl5pPr>
      <a:lvl6pPr marL="2352334" indent="-213850" algn="l" rtl="0" eaLnBrk="1" fontAlgn="base" hangingPunct="1">
        <a:lnSpc>
          <a:spcPct val="150000"/>
        </a:lnSpc>
        <a:spcBef>
          <a:spcPct val="0"/>
        </a:spcBef>
        <a:spcAft>
          <a:spcPct val="50000"/>
        </a:spcAft>
        <a:buChar char="•"/>
        <a:defRPr>
          <a:solidFill>
            <a:srgbClr val="000000"/>
          </a:solidFill>
          <a:latin typeface="+mn-lt"/>
        </a:defRPr>
      </a:lvl6pPr>
      <a:lvl7pPr marL="2780029" indent="-213850" algn="l" rtl="0" eaLnBrk="1" fontAlgn="base" hangingPunct="1">
        <a:lnSpc>
          <a:spcPct val="150000"/>
        </a:lnSpc>
        <a:spcBef>
          <a:spcPct val="0"/>
        </a:spcBef>
        <a:spcAft>
          <a:spcPct val="50000"/>
        </a:spcAft>
        <a:buChar char="•"/>
        <a:defRPr>
          <a:solidFill>
            <a:srgbClr val="000000"/>
          </a:solidFill>
          <a:latin typeface="+mn-lt"/>
        </a:defRPr>
      </a:lvl7pPr>
      <a:lvl8pPr marL="3207721" indent="-213850" algn="l" rtl="0" eaLnBrk="1" fontAlgn="base" hangingPunct="1">
        <a:lnSpc>
          <a:spcPct val="150000"/>
        </a:lnSpc>
        <a:spcBef>
          <a:spcPct val="0"/>
        </a:spcBef>
        <a:spcAft>
          <a:spcPct val="50000"/>
        </a:spcAft>
        <a:buChar char="•"/>
        <a:defRPr>
          <a:solidFill>
            <a:srgbClr val="000000"/>
          </a:solidFill>
          <a:latin typeface="+mn-lt"/>
        </a:defRPr>
      </a:lvl8pPr>
      <a:lvl9pPr marL="3635437" indent="-213850" algn="l" rtl="0" eaLnBrk="1" fontAlgn="base" hangingPunct="1">
        <a:lnSpc>
          <a:spcPct val="150000"/>
        </a:lnSpc>
        <a:spcBef>
          <a:spcPct val="0"/>
        </a:spcBef>
        <a:spcAft>
          <a:spcPct val="50000"/>
        </a:spcAft>
        <a:buChar char="•"/>
        <a:defRPr>
          <a:solidFill>
            <a:srgbClr val="000000"/>
          </a:solidFill>
          <a:latin typeface="+mn-lt"/>
        </a:defRPr>
      </a:lvl9pPr>
    </p:bodyStyle>
    <p:otherStyle>
      <a:defPPr>
        <a:defRPr lang="da-DK"/>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574677"/>
            <a:ext cx="77009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720728" y="1438653"/>
            <a:ext cx="7700963"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defRPr sz="1400"/>
            </a:lvl1pPr>
          </a:lstStyle>
          <a:p>
            <a:pPr fontAlgn="base">
              <a:spcBef>
                <a:spcPct val="0"/>
              </a:spcBef>
              <a:spcAft>
                <a:spcPct val="0"/>
              </a:spcAft>
              <a:defRPr/>
            </a:pPr>
            <a:endParaRPr lang="da-DK">
              <a:solidFill>
                <a:srgbClr val="FFFFFF"/>
              </a:solidFill>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ctr">
              <a:defRPr sz="1400"/>
            </a:lvl1pPr>
          </a:lstStyle>
          <a:p>
            <a:pPr fontAlgn="base">
              <a:spcBef>
                <a:spcPct val="0"/>
              </a:spcBef>
              <a:spcAft>
                <a:spcPct val="0"/>
              </a:spcAft>
              <a:defRPr/>
            </a:pPr>
            <a:endParaRPr lang="da-DK">
              <a:solidFill>
                <a:srgbClr val="FFFFFF"/>
              </a:solidFill>
            </a:endParaRPr>
          </a:p>
        </p:txBody>
      </p:sp>
      <p:pic>
        <p:nvPicPr>
          <p:cNvPr id="1030" name="Picture 11" descr="OES_logo_h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227" y="6021389"/>
            <a:ext cx="1187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OES_web_hv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363" y="6190041"/>
            <a:ext cx="10795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ktangel med afrundet, diagonalt hjørne 2"/>
          <p:cNvSpPr>
            <a:spLocks/>
          </p:cNvSpPr>
          <p:nvPr/>
        </p:nvSpPr>
        <p:spPr bwMode="auto">
          <a:xfrm>
            <a:off x="323850" y="5877303"/>
            <a:ext cx="8493125" cy="581025"/>
          </a:xfrm>
          <a:custGeom>
            <a:avLst/>
            <a:gdLst>
              <a:gd name="T0" fmla="*/ 8493125 w 6943725"/>
              <a:gd name="T1" fmla="*/ 290513 h 469107"/>
              <a:gd name="T2" fmla="*/ 4246563 w 6943725"/>
              <a:gd name="T3" fmla="*/ 581025 h 469107"/>
              <a:gd name="T4" fmla="*/ 0 w 6943725"/>
              <a:gd name="T5" fmla="*/ 290513 h 469107"/>
              <a:gd name="T6" fmla="*/ 4246563 w 6943725"/>
              <a:gd name="T7" fmla="*/ 0 h 469107"/>
              <a:gd name="T8" fmla="*/ 0 60000 65536"/>
              <a:gd name="T9" fmla="*/ 5898240 60000 65536"/>
              <a:gd name="T10" fmla="*/ 11796480 60000 65536"/>
              <a:gd name="T11" fmla="*/ 17694720 60000 65536"/>
              <a:gd name="T12" fmla="*/ 58935 w 6943725"/>
              <a:gd name="T13" fmla="*/ 58935 h 469107"/>
              <a:gd name="T14" fmla="*/ 6884790 w 6943725"/>
              <a:gd name="T15" fmla="*/ 410172 h 469107"/>
            </a:gdLst>
            <a:ahLst/>
            <a:cxnLst>
              <a:cxn ang="T8">
                <a:pos x="T0" y="T1"/>
              </a:cxn>
              <a:cxn ang="T9">
                <a:pos x="T2" y="T3"/>
              </a:cxn>
              <a:cxn ang="T10">
                <a:pos x="T4" y="T5"/>
              </a:cxn>
              <a:cxn ang="T11">
                <a:pos x="T6" y="T7"/>
              </a:cxn>
            </a:cxnLst>
            <a:rect l="T12" t="T13" r="T14" b="T15"/>
            <a:pathLst>
              <a:path w="6943725" h="469107">
                <a:moveTo>
                  <a:pt x="201219" y="0"/>
                </a:moveTo>
                <a:lnTo>
                  <a:pt x="6943725" y="0"/>
                </a:lnTo>
                <a:lnTo>
                  <a:pt x="6943725" y="267888"/>
                </a:lnTo>
                <a:cubicBezTo>
                  <a:pt x="6943725" y="379018"/>
                  <a:pt x="6853636" y="469106"/>
                  <a:pt x="6742506" y="469106"/>
                </a:cubicBezTo>
                <a:lnTo>
                  <a:pt x="0" y="469107"/>
                </a:lnTo>
                <a:lnTo>
                  <a:pt x="0" y="201219"/>
                </a:lnTo>
                <a:lnTo>
                  <a:pt x="-1" y="201218"/>
                </a:lnTo>
                <a:cubicBezTo>
                  <a:pt x="-1" y="90088"/>
                  <a:pt x="90088" y="-1"/>
                  <a:pt x="201219" y="-1"/>
                </a:cubicBezTo>
                <a:lnTo>
                  <a:pt x="201219" y="0"/>
                </a:lnTo>
                <a:close/>
              </a:path>
            </a:pathLst>
          </a:custGeom>
          <a:solidFill>
            <a:srgbClr val="2B532C"/>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lIns="85564" tIns="42892" rIns="85564" bIns="42892" anchor="ctr"/>
          <a:lstStyle/>
          <a:p>
            <a:pPr fontAlgn="base">
              <a:spcBef>
                <a:spcPct val="0"/>
              </a:spcBef>
              <a:spcAft>
                <a:spcPct val="0"/>
              </a:spcAft>
            </a:pPr>
            <a:endParaRPr lang="da-DK" smtClean="0">
              <a:solidFill>
                <a:srgbClr val="FFFFFF"/>
              </a:solidFill>
            </a:endParaRPr>
          </a:p>
        </p:txBody>
      </p:sp>
      <p:sp>
        <p:nvSpPr>
          <p:cNvPr id="2" name="Rectangle 6"/>
          <p:cNvSpPr>
            <a:spLocks noGrp="1" noChangeArrowheads="1"/>
          </p:cNvSpPr>
          <p:nvPr>
            <p:ph type="sldNum" sz="quarter" idx="4"/>
          </p:nvPr>
        </p:nvSpPr>
        <p:spPr bwMode="auto">
          <a:xfrm>
            <a:off x="7596188" y="6496050"/>
            <a:ext cx="946150" cy="31750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r">
              <a:defRPr sz="1100">
                <a:solidFill>
                  <a:srgbClr val="000000"/>
                </a:solidFill>
              </a:defRPr>
            </a:lvl1pPr>
          </a:lstStyle>
          <a:p>
            <a:pPr fontAlgn="base">
              <a:spcBef>
                <a:spcPct val="0"/>
              </a:spcBef>
              <a:spcAft>
                <a:spcPct val="0"/>
              </a:spcAft>
              <a:defRPr/>
            </a:pPr>
            <a:fld id="{3556F048-5A14-41A3-B8DC-A2FC728BE15C}" type="slidenum">
              <a:rPr lang="da-DK"/>
              <a:pPr fontAlgn="base">
                <a:spcBef>
                  <a:spcPct val="0"/>
                </a:spcBef>
                <a:spcAft>
                  <a:spcPct val="0"/>
                </a:spcAft>
                <a:defRPr/>
              </a:pPr>
              <a:t>‹nr.›</a:t>
            </a:fld>
            <a:endParaRPr lang="da-DK"/>
          </a:p>
        </p:txBody>
      </p:sp>
      <p:pic>
        <p:nvPicPr>
          <p:cNvPr id="1034" name="Picture 11" descr="OES_logo_hv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638" y="6003925"/>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93" r:id="rId1"/>
  </p:sldLayoutIdLst>
  <p:txStyles>
    <p:titleStyle>
      <a:lvl1pPr algn="l" rtl="0" eaLnBrk="0" fontAlgn="base" hangingPunct="0">
        <a:spcBef>
          <a:spcPct val="0"/>
        </a:spcBef>
        <a:spcAft>
          <a:spcPct val="0"/>
        </a:spcAft>
        <a:defRPr sz="2400">
          <a:solidFill>
            <a:srgbClr val="000000"/>
          </a:solidFill>
          <a:latin typeface="+mj-lt"/>
          <a:ea typeface="+mj-ea"/>
          <a:cs typeface="+mj-cs"/>
        </a:defRPr>
      </a:lvl1pPr>
      <a:lvl2pPr algn="l" rtl="0" eaLnBrk="0" fontAlgn="base" hangingPunct="0">
        <a:spcBef>
          <a:spcPct val="0"/>
        </a:spcBef>
        <a:spcAft>
          <a:spcPct val="0"/>
        </a:spcAft>
        <a:defRPr sz="2400">
          <a:solidFill>
            <a:srgbClr val="000000"/>
          </a:solidFill>
          <a:latin typeface="Verdana" pitchFamily="34" charset="0"/>
        </a:defRPr>
      </a:lvl2pPr>
      <a:lvl3pPr algn="l" rtl="0" eaLnBrk="0" fontAlgn="base" hangingPunct="0">
        <a:spcBef>
          <a:spcPct val="0"/>
        </a:spcBef>
        <a:spcAft>
          <a:spcPct val="0"/>
        </a:spcAft>
        <a:defRPr sz="2400">
          <a:solidFill>
            <a:srgbClr val="000000"/>
          </a:solidFill>
          <a:latin typeface="Verdana" pitchFamily="34" charset="0"/>
        </a:defRPr>
      </a:lvl3pPr>
      <a:lvl4pPr algn="l" rtl="0" eaLnBrk="0" fontAlgn="base" hangingPunct="0">
        <a:spcBef>
          <a:spcPct val="0"/>
        </a:spcBef>
        <a:spcAft>
          <a:spcPct val="0"/>
        </a:spcAft>
        <a:defRPr sz="2400">
          <a:solidFill>
            <a:srgbClr val="000000"/>
          </a:solidFill>
          <a:latin typeface="Verdana" pitchFamily="34" charset="0"/>
        </a:defRPr>
      </a:lvl4pPr>
      <a:lvl5pPr algn="l" rtl="0" eaLnBrk="0" fontAlgn="base" hangingPunct="0">
        <a:spcBef>
          <a:spcPct val="0"/>
        </a:spcBef>
        <a:spcAft>
          <a:spcPct val="0"/>
        </a:spcAft>
        <a:defRPr sz="2400">
          <a:solidFill>
            <a:srgbClr val="000000"/>
          </a:solidFill>
          <a:latin typeface="Verdana" pitchFamily="34" charset="0"/>
        </a:defRPr>
      </a:lvl5pPr>
      <a:lvl6pPr marL="427706" algn="l" rtl="0" eaLnBrk="1" fontAlgn="base" hangingPunct="1">
        <a:spcBef>
          <a:spcPct val="0"/>
        </a:spcBef>
        <a:spcAft>
          <a:spcPct val="0"/>
        </a:spcAft>
        <a:defRPr sz="2400">
          <a:solidFill>
            <a:srgbClr val="000000"/>
          </a:solidFill>
          <a:latin typeface="Verdana" pitchFamily="34" charset="0"/>
        </a:defRPr>
      </a:lvl6pPr>
      <a:lvl7pPr marL="855397" algn="l" rtl="0" eaLnBrk="1" fontAlgn="base" hangingPunct="1">
        <a:spcBef>
          <a:spcPct val="0"/>
        </a:spcBef>
        <a:spcAft>
          <a:spcPct val="0"/>
        </a:spcAft>
        <a:defRPr sz="2400">
          <a:solidFill>
            <a:srgbClr val="000000"/>
          </a:solidFill>
          <a:latin typeface="Verdana" pitchFamily="34" charset="0"/>
        </a:defRPr>
      </a:lvl7pPr>
      <a:lvl8pPr marL="1283088" algn="l" rtl="0" eaLnBrk="1" fontAlgn="base" hangingPunct="1">
        <a:spcBef>
          <a:spcPct val="0"/>
        </a:spcBef>
        <a:spcAft>
          <a:spcPct val="0"/>
        </a:spcAft>
        <a:defRPr sz="2400">
          <a:solidFill>
            <a:srgbClr val="000000"/>
          </a:solidFill>
          <a:latin typeface="Verdana" pitchFamily="34" charset="0"/>
        </a:defRPr>
      </a:lvl8pPr>
      <a:lvl9pPr marL="1710797" algn="l" rtl="0" eaLnBrk="1" fontAlgn="base" hangingPunct="1">
        <a:spcBef>
          <a:spcPct val="0"/>
        </a:spcBef>
        <a:spcAft>
          <a:spcPct val="0"/>
        </a:spcAft>
        <a:defRPr sz="2400">
          <a:solidFill>
            <a:srgbClr val="000000"/>
          </a:solidFill>
          <a:latin typeface="Verdana" pitchFamily="34" charset="0"/>
        </a:defRPr>
      </a:lvl9pPr>
    </p:titleStyle>
    <p:bodyStyle>
      <a:lvl1pPr marL="320788" indent="-320788" algn="l" rtl="0" eaLnBrk="0" fontAlgn="base" hangingPunct="0">
        <a:spcBef>
          <a:spcPct val="0"/>
        </a:spcBef>
        <a:spcAft>
          <a:spcPct val="50000"/>
        </a:spcAft>
        <a:buChar char="•"/>
        <a:defRPr>
          <a:solidFill>
            <a:srgbClr val="000000"/>
          </a:solidFill>
          <a:latin typeface="+mn-lt"/>
          <a:ea typeface="+mn-ea"/>
          <a:cs typeface="+mn-cs"/>
        </a:defRPr>
      </a:lvl1pPr>
      <a:lvl2pPr marL="695009" indent="-267293" algn="l" rtl="0" eaLnBrk="0" fontAlgn="base" hangingPunct="0">
        <a:lnSpc>
          <a:spcPct val="150000"/>
        </a:lnSpc>
        <a:spcBef>
          <a:spcPct val="0"/>
        </a:spcBef>
        <a:spcAft>
          <a:spcPct val="50000"/>
        </a:spcAft>
        <a:buChar char="•"/>
        <a:defRPr>
          <a:solidFill>
            <a:srgbClr val="000000"/>
          </a:solidFill>
          <a:latin typeface="+mn-lt"/>
        </a:defRPr>
      </a:lvl2pPr>
      <a:lvl3pPr marL="1069247" indent="-213850" algn="l" rtl="0" eaLnBrk="0" fontAlgn="base" hangingPunct="0">
        <a:lnSpc>
          <a:spcPct val="150000"/>
        </a:lnSpc>
        <a:spcBef>
          <a:spcPct val="0"/>
        </a:spcBef>
        <a:spcAft>
          <a:spcPct val="50000"/>
        </a:spcAft>
        <a:buChar char="•"/>
        <a:defRPr>
          <a:solidFill>
            <a:srgbClr val="000000"/>
          </a:solidFill>
          <a:latin typeface="+mn-lt"/>
        </a:defRPr>
      </a:lvl3pPr>
      <a:lvl4pPr marL="1496949" indent="-213850" algn="l" rtl="0" eaLnBrk="0" fontAlgn="base" hangingPunct="0">
        <a:lnSpc>
          <a:spcPct val="150000"/>
        </a:lnSpc>
        <a:spcBef>
          <a:spcPct val="0"/>
        </a:spcBef>
        <a:spcAft>
          <a:spcPct val="50000"/>
        </a:spcAft>
        <a:buChar char="•"/>
        <a:defRPr>
          <a:solidFill>
            <a:srgbClr val="000000"/>
          </a:solidFill>
          <a:latin typeface="+mn-lt"/>
        </a:defRPr>
      </a:lvl4pPr>
      <a:lvl5pPr marL="1924641" indent="-213850" algn="l" rtl="0" eaLnBrk="0" fontAlgn="base" hangingPunct="0">
        <a:lnSpc>
          <a:spcPct val="150000"/>
        </a:lnSpc>
        <a:spcBef>
          <a:spcPct val="0"/>
        </a:spcBef>
        <a:spcAft>
          <a:spcPct val="50000"/>
        </a:spcAft>
        <a:buChar char="•"/>
        <a:defRPr>
          <a:solidFill>
            <a:srgbClr val="000000"/>
          </a:solidFill>
          <a:latin typeface="+mn-lt"/>
        </a:defRPr>
      </a:lvl5pPr>
      <a:lvl6pPr marL="2352334" indent="-213850" algn="l" rtl="0" eaLnBrk="1" fontAlgn="base" hangingPunct="1">
        <a:lnSpc>
          <a:spcPct val="150000"/>
        </a:lnSpc>
        <a:spcBef>
          <a:spcPct val="0"/>
        </a:spcBef>
        <a:spcAft>
          <a:spcPct val="50000"/>
        </a:spcAft>
        <a:buChar char="•"/>
        <a:defRPr>
          <a:solidFill>
            <a:srgbClr val="000000"/>
          </a:solidFill>
          <a:latin typeface="+mn-lt"/>
        </a:defRPr>
      </a:lvl6pPr>
      <a:lvl7pPr marL="2780029" indent="-213850" algn="l" rtl="0" eaLnBrk="1" fontAlgn="base" hangingPunct="1">
        <a:lnSpc>
          <a:spcPct val="150000"/>
        </a:lnSpc>
        <a:spcBef>
          <a:spcPct val="0"/>
        </a:spcBef>
        <a:spcAft>
          <a:spcPct val="50000"/>
        </a:spcAft>
        <a:buChar char="•"/>
        <a:defRPr>
          <a:solidFill>
            <a:srgbClr val="000000"/>
          </a:solidFill>
          <a:latin typeface="+mn-lt"/>
        </a:defRPr>
      </a:lvl7pPr>
      <a:lvl8pPr marL="3207721" indent="-213850" algn="l" rtl="0" eaLnBrk="1" fontAlgn="base" hangingPunct="1">
        <a:lnSpc>
          <a:spcPct val="150000"/>
        </a:lnSpc>
        <a:spcBef>
          <a:spcPct val="0"/>
        </a:spcBef>
        <a:spcAft>
          <a:spcPct val="50000"/>
        </a:spcAft>
        <a:buChar char="•"/>
        <a:defRPr>
          <a:solidFill>
            <a:srgbClr val="000000"/>
          </a:solidFill>
          <a:latin typeface="+mn-lt"/>
        </a:defRPr>
      </a:lvl8pPr>
      <a:lvl9pPr marL="3635437" indent="-213850" algn="l" rtl="0" eaLnBrk="1" fontAlgn="base" hangingPunct="1">
        <a:lnSpc>
          <a:spcPct val="150000"/>
        </a:lnSpc>
        <a:spcBef>
          <a:spcPct val="0"/>
        </a:spcBef>
        <a:spcAft>
          <a:spcPct val="50000"/>
        </a:spcAft>
        <a:buChar char="•"/>
        <a:defRPr>
          <a:solidFill>
            <a:srgbClr val="000000"/>
          </a:solidFill>
          <a:latin typeface="+mn-lt"/>
        </a:defRPr>
      </a:lvl9pPr>
    </p:bodyStyle>
    <p:otherStyle>
      <a:defPPr>
        <a:defRPr lang="da-DK"/>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574677"/>
            <a:ext cx="77009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720728" y="1438653"/>
            <a:ext cx="7700963"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defRPr sz="1400"/>
            </a:lvl1pPr>
          </a:lstStyle>
          <a:p>
            <a:pPr fontAlgn="base">
              <a:spcBef>
                <a:spcPct val="0"/>
              </a:spcBef>
              <a:spcAft>
                <a:spcPct val="0"/>
              </a:spcAft>
              <a:defRPr/>
            </a:pPr>
            <a:endParaRPr lang="da-DK">
              <a:solidFill>
                <a:srgbClr val="FFFFFF"/>
              </a:solidFill>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ctr">
              <a:defRPr sz="1400"/>
            </a:lvl1pPr>
          </a:lstStyle>
          <a:p>
            <a:pPr fontAlgn="base">
              <a:spcBef>
                <a:spcPct val="0"/>
              </a:spcBef>
              <a:spcAft>
                <a:spcPct val="0"/>
              </a:spcAft>
              <a:defRPr/>
            </a:pPr>
            <a:endParaRPr lang="da-DK">
              <a:solidFill>
                <a:srgbClr val="FFFFFF"/>
              </a:solidFill>
            </a:endParaRPr>
          </a:p>
        </p:txBody>
      </p:sp>
      <p:pic>
        <p:nvPicPr>
          <p:cNvPr id="1030" name="Picture 11" descr="OES_logo_h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227" y="6021389"/>
            <a:ext cx="1187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OES_web_hv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363" y="6190041"/>
            <a:ext cx="10795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ktangel med afrundet, diagonalt hjørne 2"/>
          <p:cNvSpPr>
            <a:spLocks/>
          </p:cNvSpPr>
          <p:nvPr/>
        </p:nvSpPr>
        <p:spPr bwMode="auto">
          <a:xfrm>
            <a:off x="323850" y="5877303"/>
            <a:ext cx="8493125" cy="581025"/>
          </a:xfrm>
          <a:custGeom>
            <a:avLst/>
            <a:gdLst>
              <a:gd name="T0" fmla="*/ 8493125 w 6943725"/>
              <a:gd name="T1" fmla="*/ 290513 h 469107"/>
              <a:gd name="T2" fmla="*/ 4246563 w 6943725"/>
              <a:gd name="T3" fmla="*/ 581025 h 469107"/>
              <a:gd name="T4" fmla="*/ 0 w 6943725"/>
              <a:gd name="T5" fmla="*/ 290513 h 469107"/>
              <a:gd name="T6" fmla="*/ 4246563 w 6943725"/>
              <a:gd name="T7" fmla="*/ 0 h 469107"/>
              <a:gd name="T8" fmla="*/ 0 60000 65536"/>
              <a:gd name="T9" fmla="*/ 5898240 60000 65536"/>
              <a:gd name="T10" fmla="*/ 11796480 60000 65536"/>
              <a:gd name="T11" fmla="*/ 17694720 60000 65536"/>
              <a:gd name="T12" fmla="*/ 58935 w 6943725"/>
              <a:gd name="T13" fmla="*/ 58935 h 469107"/>
              <a:gd name="T14" fmla="*/ 6884790 w 6943725"/>
              <a:gd name="T15" fmla="*/ 410172 h 469107"/>
            </a:gdLst>
            <a:ahLst/>
            <a:cxnLst>
              <a:cxn ang="T8">
                <a:pos x="T0" y="T1"/>
              </a:cxn>
              <a:cxn ang="T9">
                <a:pos x="T2" y="T3"/>
              </a:cxn>
              <a:cxn ang="T10">
                <a:pos x="T4" y="T5"/>
              </a:cxn>
              <a:cxn ang="T11">
                <a:pos x="T6" y="T7"/>
              </a:cxn>
            </a:cxnLst>
            <a:rect l="T12" t="T13" r="T14" b="T15"/>
            <a:pathLst>
              <a:path w="6943725" h="469107">
                <a:moveTo>
                  <a:pt x="201219" y="0"/>
                </a:moveTo>
                <a:lnTo>
                  <a:pt x="6943725" y="0"/>
                </a:lnTo>
                <a:lnTo>
                  <a:pt x="6943725" y="267888"/>
                </a:lnTo>
                <a:cubicBezTo>
                  <a:pt x="6943725" y="379018"/>
                  <a:pt x="6853636" y="469106"/>
                  <a:pt x="6742506" y="469106"/>
                </a:cubicBezTo>
                <a:lnTo>
                  <a:pt x="0" y="469107"/>
                </a:lnTo>
                <a:lnTo>
                  <a:pt x="0" y="201219"/>
                </a:lnTo>
                <a:lnTo>
                  <a:pt x="-1" y="201218"/>
                </a:lnTo>
                <a:cubicBezTo>
                  <a:pt x="-1" y="90088"/>
                  <a:pt x="90088" y="-1"/>
                  <a:pt x="201219" y="-1"/>
                </a:cubicBezTo>
                <a:lnTo>
                  <a:pt x="201219" y="0"/>
                </a:lnTo>
                <a:close/>
              </a:path>
            </a:pathLst>
          </a:custGeom>
          <a:solidFill>
            <a:srgbClr val="2B532C"/>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lIns="85564" tIns="42892" rIns="85564" bIns="42892" anchor="ctr"/>
          <a:lstStyle/>
          <a:p>
            <a:pPr fontAlgn="base">
              <a:spcBef>
                <a:spcPct val="0"/>
              </a:spcBef>
              <a:spcAft>
                <a:spcPct val="0"/>
              </a:spcAft>
            </a:pPr>
            <a:endParaRPr lang="da-DK" smtClean="0">
              <a:solidFill>
                <a:srgbClr val="FFFFFF"/>
              </a:solidFill>
            </a:endParaRPr>
          </a:p>
        </p:txBody>
      </p:sp>
      <p:sp>
        <p:nvSpPr>
          <p:cNvPr id="2" name="Rectangle 6"/>
          <p:cNvSpPr>
            <a:spLocks noGrp="1" noChangeArrowheads="1"/>
          </p:cNvSpPr>
          <p:nvPr>
            <p:ph type="sldNum" sz="quarter" idx="4"/>
          </p:nvPr>
        </p:nvSpPr>
        <p:spPr bwMode="auto">
          <a:xfrm>
            <a:off x="7596188" y="6496050"/>
            <a:ext cx="946150" cy="31750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r">
              <a:defRPr sz="1100">
                <a:solidFill>
                  <a:srgbClr val="000000"/>
                </a:solidFill>
              </a:defRPr>
            </a:lvl1pPr>
          </a:lstStyle>
          <a:p>
            <a:pPr fontAlgn="base">
              <a:spcBef>
                <a:spcPct val="0"/>
              </a:spcBef>
              <a:spcAft>
                <a:spcPct val="0"/>
              </a:spcAft>
              <a:defRPr/>
            </a:pPr>
            <a:fld id="{3556F048-5A14-41A3-B8DC-A2FC728BE15C}" type="slidenum">
              <a:rPr lang="da-DK"/>
              <a:pPr fontAlgn="base">
                <a:spcBef>
                  <a:spcPct val="0"/>
                </a:spcBef>
                <a:spcAft>
                  <a:spcPct val="0"/>
                </a:spcAft>
                <a:defRPr/>
              </a:pPr>
              <a:t>‹nr.›</a:t>
            </a:fld>
            <a:endParaRPr lang="da-DK"/>
          </a:p>
        </p:txBody>
      </p:sp>
      <p:pic>
        <p:nvPicPr>
          <p:cNvPr id="1034" name="Picture 11" descr="OES_logo_hv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638" y="6003925"/>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95" r:id="rId1"/>
  </p:sldLayoutIdLst>
  <p:txStyles>
    <p:titleStyle>
      <a:lvl1pPr algn="l" rtl="0" eaLnBrk="0" fontAlgn="base" hangingPunct="0">
        <a:spcBef>
          <a:spcPct val="0"/>
        </a:spcBef>
        <a:spcAft>
          <a:spcPct val="0"/>
        </a:spcAft>
        <a:defRPr sz="2400">
          <a:solidFill>
            <a:srgbClr val="000000"/>
          </a:solidFill>
          <a:latin typeface="+mj-lt"/>
          <a:ea typeface="+mj-ea"/>
          <a:cs typeface="+mj-cs"/>
        </a:defRPr>
      </a:lvl1pPr>
      <a:lvl2pPr algn="l" rtl="0" eaLnBrk="0" fontAlgn="base" hangingPunct="0">
        <a:spcBef>
          <a:spcPct val="0"/>
        </a:spcBef>
        <a:spcAft>
          <a:spcPct val="0"/>
        </a:spcAft>
        <a:defRPr sz="2400">
          <a:solidFill>
            <a:srgbClr val="000000"/>
          </a:solidFill>
          <a:latin typeface="Verdana" pitchFamily="34" charset="0"/>
        </a:defRPr>
      </a:lvl2pPr>
      <a:lvl3pPr algn="l" rtl="0" eaLnBrk="0" fontAlgn="base" hangingPunct="0">
        <a:spcBef>
          <a:spcPct val="0"/>
        </a:spcBef>
        <a:spcAft>
          <a:spcPct val="0"/>
        </a:spcAft>
        <a:defRPr sz="2400">
          <a:solidFill>
            <a:srgbClr val="000000"/>
          </a:solidFill>
          <a:latin typeface="Verdana" pitchFamily="34" charset="0"/>
        </a:defRPr>
      </a:lvl3pPr>
      <a:lvl4pPr algn="l" rtl="0" eaLnBrk="0" fontAlgn="base" hangingPunct="0">
        <a:spcBef>
          <a:spcPct val="0"/>
        </a:spcBef>
        <a:spcAft>
          <a:spcPct val="0"/>
        </a:spcAft>
        <a:defRPr sz="2400">
          <a:solidFill>
            <a:srgbClr val="000000"/>
          </a:solidFill>
          <a:latin typeface="Verdana" pitchFamily="34" charset="0"/>
        </a:defRPr>
      </a:lvl4pPr>
      <a:lvl5pPr algn="l" rtl="0" eaLnBrk="0" fontAlgn="base" hangingPunct="0">
        <a:spcBef>
          <a:spcPct val="0"/>
        </a:spcBef>
        <a:spcAft>
          <a:spcPct val="0"/>
        </a:spcAft>
        <a:defRPr sz="2400">
          <a:solidFill>
            <a:srgbClr val="000000"/>
          </a:solidFill>
          <a:latin typeface="Verdana" pitchFamily="34" charset="0"/>
        </a:defRPr>
      </a:lvl5pPr>
      <a:lvl6pPr marL="427706" algn="l" rtl="0" eaLnBrk="1" fontAlgn="base" hangingPunct="1">
        <a:spcBef>
          <a:spcPct val="0"/>
        </a:spcBef>
        <a:spcAft>
          <a:spcPct val="0"/>
        </a:spcAft>
        <a:defRPr sz="2400">
          <a:solidFill>
            <a:srgbClr val="000000"/>
          </a:solidFill>
          <a:latin typeface="Verdana" pitchFamily="34" charset="0"/>
        </a:defRPr>
      </a:lvl6pPr>
      <a:lvl7pPr marL="855397" algn="l" rtl="0" eaLnBrk="1" fontAlgn="base" hangingPunct="1">
        <a:spcBef>
          <a:spcPct val="0"/>
        </a:spcBef>
        <a:spcAft>
          <a:spcPct val="0"/>
        </a:spcAft>
        <a:defRPr sz="2400">
          <a:solidFill>
            <a:srgbClr val="000000"/>
          </a:solidFill>
          <a:latin typeface="Verdana" pitchFamily="34" charset="0"/>
        </a:defRPr>
      </a:lvl7pPr>
      <a:lvl8pPr marL="1283088" algn="l" rtl="0" eaLnBrk="1" fontAlgn="base" hangingPunct="1">
        <a:spcBef>
          <a:spcPct val="0"/>
        </a:spcBef>
        <a:spcAft>
          <a:spcPct val="0"/>
        </a:spcAft>
        <a:defRPr sz="2400">
          <a:solidFill>
            <a:srgbClr val="000000"/>
          </a:solidFill>
          <a:latin typeface="Verdana" pitchFamily="34" charset="0"/>
        </a:defRPr>
      </a:lvl8pPr>
      <a:lvl9pPr marL="1710797" algn="l" rtl="0" eaLnBrk="1" fontAlgn="base" hangingPunct="1">
        <a:spcBef>
          <a:spcPct val="0"/>
        </a:spcBef>
        <a:spcAft>
          <a:spcPct val="0"/>
        </a:spcAft>
        <a:defRPr sz="2400">
          <a:solidFill>
            <a:srgbClr val="000000"/>
          </a:solidFill>
          <a:latin typeface="Verdana" pitchFamily="34" charset="0"/>
        </a:defRPr>
      </a:lvl9pPr>
    </p:titleStyle>
    <p:bodyStyle>
      <a:lvl1pPr marL="320788" indent="-320788" algn="l" rtl="0" eaLnBrk="0" fontAlgn="base" hangingPunct="0">
        <a:spcBef>
          <a:spcPct val="0"/>
        </a:spcBef>
        <a:spcAft>
          <a:spcPct val="50000"/>
        </a:spcAft>
        <a:buChar char="•"/>
        <a:defRPr>
          <a:solidFill>
            <a:srgbClr val="000000"/>
          </a:solidFill>
          <a:latin typeface="+mn-lt"/>
          <a:ea typeface="+mn-ea"/>
          <a:cs typeface="+mn-cs"/>
        </a:defRPr>
      </a:lvl1pPr>
      <a:lvl2pPr marL="695009" indent="-267293" algn="l" rtl="0" eaLnBrk="0" fontAlgn="base" hangingPunct="0">
        <a:lnSpc>
          <a:spcPct val="150000"/>
        </a:lnSpc>
        <a:spcBef>
          <a:spcPct val="0"/>
        </a:spcBef>
        <a:spcAft>
          <a:spcPct val="50000"/>
        </a:spcAft>
        <a:buChar char="•"/>
        <a:defRPr>
          <a:solidFill>
            <a:srgbClr val="000000"/>
          </a:solidFill>
          <a:latin typeface="+mn-lt"/>
        </a:defRPr>
      </a:lvl2pPr>
      <a:lvl3pPr marL="1069247" indent="-213850" algn="l" rtl="0" eaLnBrk="0" fontAlgn="base" hangingPunct="0">
        <a:lnSpc>
          <a:spcPct val="150000"/>
        </a:lnSpc>
        <a:spcBef>
          <a:spcPct val="0"/>
        </a:spcBef>
        <a:spcAft>
          <a:spcPct val="50000"/>
        </a:spcAft>
        <a:buChar char="•"/>
        <a:defRPr>
          <a:solidFill>
            <a:srgbClr val="000000"/>
          </a:solidFill>
          <a:latin typeface="+mn-lt"/>
        </a:defRPr>
      </a:lvl3pPr>
      <a:lvl4pPr marL="1496949" indent="-213850" algn="l" rtl="0" eaLnBrk="0" fontAlgn="base" hangingPunct="0">
        <a:lnSpc>
          <a:spcPct val="150000"/>
        </a:lnSpc>
        <a:spcBef>
          <a:spcPct val="0"/>
        </a:spcBef>
        <a:spcAft>
          <a:spcPct val="50000"/>
        </a:spcAft>
        <a:buChar char="•"/>
        <a:defRPr>
          <a:solidFill>
            <a:srgbClr val="000000"/>
          </a:solidFill>
          <a:latin typeface="+mn-lt"/>
        </a:defRPr>
      </a:lvl4pPr>
      <a:lvl5pPr marL="1924641" indent="-213850" algn="l" rtl="0" eaLnBrk="0" fontAlgn="base" hangingPunct="0">
        <a:lnSpc>
          <a:spcPct val="150000"/>
        </a:lnSpc>
        <a:spcBef>
          <a:spcPct val="0"/>
        </a:spcBef>
        <a:spcAft>
          <a:spcPct val="50000"/>
        </a:spcAft>
        <a:buChar char="•"/>
        <a:defRPr>
          <a:solidFill>
            <a:srgbClr val="000000"/>
          </a:solidFill>
          <a:latin typeface="+mn-lt"/>
        </a:defRPr>
      </a:lvl5pPr>
      <a:lvl6pPr marL="2352334" indent="-213850" algn="l" rtl="0" eaLnBrk="1" fontAlgn="base" hangingPunct="1">
        <a:lnSpc>
          <a:spcPct val="150000"/>
        </a:lnSpc>
        <a:spcBef>
          <a:spcPct val="0"/>
        </a:spcBef>
        <a:spcAft>
          <a:spcPct val="50000"/>
        </a:spcAft>
        <a:buChar char="•"/>
        <a:defRPr>
          <a:solidFill>
            <a:srgbClr val="000000"/>
          </a:solidFill>
          <a:latin typeface="+mn-lt"/>
        </a:defRPr>
      </a:lvl6pPr>
      <a:lvl7pPr marL="2780029" indent="-213850" algn="l" rtl="0" eaLnBrk="1" fontAlgn="base" hangingPunct="1">
        <a:lnSpc>
          <a:spcPct val="150000"/>
        </a:lnSpc>
        <a:spcBef>
          <a:spcPct val="0"/>
        </a:spcBef>
        <a:spcAft>
          <a:spcPct val="50000"/>
        </a:spcAft>
        <a:buChar char="•"/>
        <a:defRPr>
          <a:solidFill>
            <a:srgbClr val="000000"/>
          </a:solidFill>
          <a:latin typeface="+mn-lt"/>
        </a:defRPr>
      </a:lvl7pPr>
      <a:lvl8pPr marL="3207721" indent="-213850" algn="l" rtl="0" eaLnBrk="1" fontAlgn="base" hangingPunct="1">
        <a:lnSpc>
          <a:spcPct val="150000"/>
        </a:lnSpc>
        <a:spcBef>
          <a:spcPct val="0"/>
        </a:spcBef>
        <a:spcAft>
          <a:spcPct val="50000"/>
        </a:spcAft>
        <a:buChar char="•"/>
        <a:defRPr>
          <a:solidFill>
            <a:srgbClr val="000000"/>
          </a:solidFill>
          <a:latin typeface="+mn-lt"/>
        </a:defRPr>
      </a:lvl8pPr>
      <a:lvl9pPr marL="3635437" indent="-213850" algn="l" rtl="0" eaLnBrk="1" fontAlgn="base" hangingPunct="1">
        <a:lnSpc>
          <a:spcPct val="150000"/>
        </a:lnSpc>
        <a:spcBef>
          <a:spcPct val="0"/>
        </a:spcBef>
        <a:spcAft>
          <a:spcPct val="50000"/>
        </a:spcAft>
        <a:buChar char="•"/>
        <a:defRPr>
          <a:solidFill>
            <a:srgbClr val="000000"/>
          </a:solidFill>
          <a:latin typeface="+mn-lt"/>
        </a:defRPr>
      </a:lvl9pPr>
    </p:bodyStyle>
    <p:otherStyle>
      <a:defPPr>
        <a:defRPr lang="da-DK"/>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574677"/>
            <a:ext cx="77009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720728" y="1438653"/>
            <a:ext cx="7700963"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defRPr sz="1400"/>
            </a:lvl1pPr>
          </a:lstStyle>
          <a:p>
            <a:pPr fontAlgn="base">
              <a:spcBef>
                <a:spcPct val="0"/>
              </a:spcBef>
              <a:spcAft>
                <a:spcPct val="0"/>
              </a:spcAft>
              <a:defRPr/>
            </a:pPr>
            <a:endParaRPr lang="da-DK">
              <a:solidFill>
                <a:srgbClr val="FFFFFF"/>
              </a:solidFill>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ctr">
              <a:defRPr sz="1400"/>
            </a:lvl1pPr>
          </a:lstStyle>
          <a:p>
            <a:pPr fontAlgn="base">
              <a:spcBef>
                <a:spcPct val="0"/>
              </a:spcBef>
              <a:spcAft>
                <a:spcPct val="0"/>
              </a:spcAft>
              <a:defRPr/>
            </a:pPr>
            <a:endParaRPr lang="da-DK">
              <a:solidFill>
                <a:srgbClr val="FFFFFF"/>
              </a:solidFill>
            </a:endParaRPr>
          </a:p>
        </p:txBody>
      </p:sp>
      <p:pic>
        <p:nvPicPr>
          <p:cNvPr id="1030" name="Picture 11" descr="OES_logo_h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227" y="6021389"/>
            <a:ext cx="1187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OES_web_hv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363" y="6190041"/>
            <a:ext cx="10795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ktangel med afrundet, diagonalt hjørne 2"/>
          <p:cNvSpPr>
            <a:spLocks/>
          </p:cNvSpPr>
          <p:nvPr/>
        </p:nvSpPr>
        <p:spPr bwMode="auto">
          <a:xfrm>
            <a:off x="323850" y="5877303"/>
            <a:ext cx="8493125" cy="581025"/>
          </a:xfrm>
          <a:custGeom>
            <a:avLst/>
            <a:gdLst>
              <a:gd name="T0" fmla="*/ 8493125 w 6943725"/>
              <a:gd name="T1" fmla="*/ 290513 h 469107"/>
              <a:gd name="T2" fmla="*/ 4246563 w 6943725"/>
              <a:gd name="T3" fmla="*/ 581025 h 469107"/>
              <a:gd name="T4" fmla="*/ 0 w 6943725"/>
              <a:gd name="T5" fmla="*/ 290513 h 469107"/>
              <a:gd name="T6" fmla="*/ 4246563 w 6943725"/>
              <a:gd name="T7" fmla="*/ 0 h 469107"/>
              <a:gd name="T8" fmla="*/ 0 60000 65536"/>
              <a:gd name="T9" fmla="*/ 5898240 60000 65536"/>
              <a:gd name="T10" fmla="*/ 11796480 60000 65536"/>
              <a:gd name="T11" fmla="*/ 17694720 60000 65536"/>
              <a:gd name="T12" fmla="*/ 58935 w 6943725"/>
              <a:gd name="T13" fmla="*/ 58935 h 469107"/>
              <a:gd name="T14" fmla="*/ 6884790 w 6943725"/>
              <a:gd name="T15" fmla="*/ 410172 h 469107"/>
            </a:gdLst>
            <a:ahLst/>
            <a:cxnLst>
              <a:cxn ang="T8">
                <a:pos x="T0" y="T1"/>
              </a:cxn>
              <a:cxn ang="T9">
                <a:pos x="T2" y="T3"/>
              </a:cxn>
              <a:cxn ang="T10">
                <a:pos x="T4" y="T5"/>
              </a:cxn>
              <a:cxn ang="T11">
                <a:pos x="T6" y="T7"/>
              </a:cxn>
            </a:cxnLst>
            <a:rect l="T12" t="T13" r="T14" b="T15"/>
            <a:pathLst>
              <a:path w="6943725" h="469107">
                <a:moveTo>
                  <a:pt x="201219" y="0"/>
                </a:moveTo>
                <a:lnTo>
                  <a:pt x="6943725" y="0"/>
                </a:lnTo>
                <a:lnTo>
                  <a:pt x="6943725" y="267888"/>
                </a:lnTo>
                <a:cubicBezTo>
                  <a:pt x="6943725" y="379018"/>
                  <a:pt x="6853636" y="469106"/>
                  <a:pt x="6742506" y="469106"/>
                </a:cubicBezTo>
                <a:lnTo>
                  <a:pt x="0" y="469107"/>
                </a:lnTo>
                <a:lnTo>
                  <a:pt x="0" y="201219"/>
                </a:lnTo>
                <a:lnTo>
                  <a:pt x="-1" y="201218"/>
                </a:lnTo>
                <a:cubicBezTo>
                  <a:pt x="-1" y="90088"/>
                  <a:pt x="90088" y="-1"/>
                  <a:pt x="201219" y="-1"/>
                </a:cubicBezTo>
                <a:lnTo>
                  <a:pt x="201219" y="0"/>
                </a:lnTo>
                <a:close/>
              </a:path>
            </a:pathLst>
          </a:custGeom>
          <a:solidFill>
            <a:srgbClr val="2B532C"/>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lIns="85564" tIns="42892" rIns="85564" bIns="42892" anchor="ctr"/>
          <a:lstStyle/>
          <a:p>
            <a:pPr fontAlgn="base">
              <a:spcBef>
                <a:spcPct val="0"/>
              </a:spcBef>
              <a:spcAft>
                <a:spcPct val="0"/>
              </a:spcAft>
            </a:pPr>
            <a:endParaRPr lang="da-DK" smtClean="0">
              <a:solidFill>
                <a:srgbClr val="FFFFFF"/>
              </a:solidFill>
            </a:endParaRPr>
          </a:p>
        </p:txBody>
      </p:sp>
      <p:sp>
        <p:nvSpPr>
          <p:cNvPr id="2" name="Rectangle 6"/>
          <p:cNvSpPr>
            <a:spLocks noGrp="1" noChangeArrowheads="1"/>
          </p:cNvSpPr>
          <p:nvPr>
            <p:ph type="sldNum" sz="quarter" idx="4"/>
          </p:nvPr>
        </p:nvSpPr>
        <p:spPr bwMode="auto">
          <a:xfrm>
            <a:off x="7596188" y="6496050"/>
            <a:ext cx="946150" cy="31750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r">
              <a:defRPr sz="1100">
                <a:solidFill>
                  <a:srgbClr val="000000"/>
                </a:solidFill>
              </a:defRPr>
            </a:lvl1pPr>
          </a:lstStyle>
          <a:p>
            <a:pPr fontAlgn="base">
              <a:spcBef>
                <a:spcPct val="0"/>
              </a:spcBef>
              <a:spcAft>
                <a:spcPct val="0"/>
              </a:spcAft>
              <a:defRPr/>
            </a:pPr>
            <a:fld id="{3556F048-5A14-41A3-B8DC-A2FC728BE15C}" type="slidenum">
              <a:rPr lang="da-DK"/>
              <a:pPr fontAlgn="base">
                <a:spcBef>
                  <a:spcPct val="0"/>
                </a:spcBef>
                <a:spcAft>
                  <a:spcPct val="0"/>
                </a:spcAft>
                <a:defRPr/>
              </a:pPr>
              <a:t>‹nr.›</a:t>
            </a:fld>
            <a:endParaRPr lang="da-DK"/>
          </a:p>
        </p:txBody>
      </p:sp>
      <p:pic>
        <p:nvPicPr>
          <p:cNvPr id="1034" name="Picture 11" descr="OES_logo_hv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638" y="6003925"/>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97" r:id="rId1"/>
  </p:sldLayoutIdLst>
  <p:txStyles>
    <p:titleStyle>
      <a:lvl1pPr algn="l" rtl="0" eaLnBrk="0" fontAlgn="base" hangingPunct="0">
        <a:spcBef>
          <a:spcPct val="0"/>
        </a:spcBef>
        <a:spcAft>
          <a:spcPct val="0"/>
        </a:spcAft>
        <a:defRPr sz="2400">
          <a:solidFill>
            <a:srgbClr val="000000"/>
          </a:solidFill>
          <a:latin typeface="+mj-lt"/>
          <a:ea typeface="+mj-ea"/>
          <a:cs typeface="+mj-cs"/>
        </a:defRPr>
      </a:lvl1pPr>
      <a:lvl2pPr algn="l" rtl="0" eaLnBrk="0" fontAlgn="base" hangingPunct="0">
        <a:spcBef>
          <a:spcPct val="0"/>
        </a:spcBef>
        <a:spcAft>
          <a:spcPct val="0"/>
        </a:spcAft>
        <a:defRPr sz="2400">
          <a:solidFill>
            <a:srgbClr val="000000"/>
          </a:solidFill>
          <a:latin typeface="Verdana" pitchFamily="34" charset="0"/>
        </a:defRPr>
      </a:lvl2pPr>
      <a:lvl3pPr algn="l" rtl="0" eaLnBrk="0" fontAlgn="base" hangingPunct="0">
        <a:spcBef>
          <a:spcPct val="0"/>
        </a:spcBef>
        <a:spcAft>
          <a:spcPct val="0"/>
        </a:spcAft>
        <a:defRPr sz="2400">
          <a:solidFill>
            <a:srgbClr val="000000"/>
          </a:solidFill>
          <a:latin typeface="Verdana" pitchFamily="34" charset="0"/>
        </a:defRPr>
      </a:lvl3pPr>
      <a:lvl4pPr algn="l" rtl="0" eaLnBrk="0" fontAlgn="base" hangingPunct="0">
        <a:spcBef>
          <a:spcPct val="0"/>
        </a:spcBef>
        <a:spcAft>
          <a:spcPct val="0"/>
        </a:spcAft>
        <a:defRPr sz="2400">
          <a:solidFill>
            <a:srgbClr val="000000"/>
          </a:solidFill>
          <a:latin typeface="Verdana" pitchFamily="34" charset="0"/>
        </a:defRPr>
      </a:lvl4pPr>
      <a:lvl5pPr algn="l" rtl="0" eaLnBrk="0" fontAlgn="base" hangingPunct="0">
        <a:spcBef>
          <a:spcPct val="0"/>
        </a:spcBef>
        <a:spcAft>
          <a:spcPct val="0"/>
        </a:spcAft>
        <a:defRPr sz="2400">
          <a:solidFill>
            <a:srgbClr val="000000"/>
          </a:solidFill>
          <a:latin typeface="Verdana" pitchFamily="34" charset="0"/>
        </a:defRPr>
      </a:lvl5pPr>
      <a:lvl6pPr marL="427706" algn="l" rtl="0" eaLnBrk="1" fontAlgn="base" hangingPunct="1">
        <a:spcBef>
          <a:spcPct val="0"/>
        </a:spcBef>
        <a:spcAft>
          <a:spcPct val="0"/>
        </a:spcAft>
        <a:defRPr sz="2400">
          <a:solidFill>
            <a:srgbClr val="000000"/>
          </a:solidFill>
          <a:latin typeface="Verdana" pitchFamily="34" charset="0"/>
        </a:defRPr>
      </a:lvl6pPr>
      <a:lvl7pPr marL="855397" algn="l" rtl="0" eaLnBrk="1" fontAlgn="base" hangingPunct="1">
        <a:spcBef>
          <a:spcPct val="0"/>
        </a:spcBef>
        <a:spcAft>
          <a:spcPct val="0"/>
        </a:spcAft>
        <a:defRPr sz="2400">
          <a:solidFill>
            <a:srgbClr val="000000"/>
          </a:solidFill>
          <a:latin typeface="Verdana" pitchFamily="34" charset="0"/>
        </a:defRPr>
      </a:lvl7pPr>
      <a:lvl8pPr marL="1283088" algn="l" rtl="0" eaLnBrk="1" fontAlgn="base" hangingPunct="1">
        <a:spcBef>
          <a:spcPct val="0"/>
        </a:spcBef>
        <a:spcAft>
          <a:spcPct val="0"/>
        </a:spcAft>
        <a:defRPr sz="2400">
          <a:solidFill>
            <a:srgbClr val="000000"/>
          </a:solidFill>
          <a:latin typeface="Verdana" pitchFamily="34" charset="0"/>
        </a:defRPr>
      </a:lvl8pPr>
      <a:lvl9pPr marL="1710797" algn="l" rtl="0" eaLnBrk="1" fontAlgn="base" hangingPunct="1">
        <a:spcBef>
          <a:spcPct val="0"/>
        </a:spcBef>
        <a:spcAft>
          <a:spcPct val="0"/>
        </a:spcAft>
        <a:defRPr sz="2400">
          <a:solidFill>
            <a:srgbClr val="000000"/>
          </a:solidFill>
          <a:latin typeface="Verdana" pitchFamily="34" charset="0"/>
        </a:defRPr>
      </a:lvl9pPr>
    </p:titleStyle>
    <p:bodyStyle>
      <a:lvl1pPr marL="320788" indent="-320788" algn="l" rtl="0" eaLnBrk="0" fontAlgn="base" hangingPunct="0">
        <a:spcBef>
          <a:spcPct val="0"/>
        </a:spcBef>
        <a:spcAft>
          <a:spcPct val="50000"/>
        </a:spcAft>
        <a:buChar char="•"/>
        <a:defRPr>
          <a:solidFill>
            <a:srgbClr val="000000"/>
          </a:solidFill>
          <a:latin typeface="+mn-lt"/>
          <a:ea typeface="+mn-ea"/>
          <a:cs typeface="+mn-cs"/>
        </a:defRPr>
      </a:lvl1pPr>
      <a:lvl2pPr marL="695009" indent="-267293" algn="l" rtl="0" eaLnBrk="0" fontAlgn="base" hangingPunct="0">
        <a:lnSpc>
          <a:spcPct val="150000"/>
        </a:lnSpc>
        <a:spcBef>
          <a:spcPct val="0"/>
        </a:spcBef>
        <a:spcAft>
          <a:spcPct val="50000"/>
        </a:spcAft>
        <a:buChar char="•"/>
        <a:defRPr>
          <a:solidFill>
            <a:srgbClr val="000000"/>
          </a:solidFill>
          <a:latin typeface="+mn-lt"/>
        </a:defRPr>
      </a:lvl2pPr>
      <a:lvl3pPr marL="1069247" indent="-213850" algn="l" rtl="0" eaLnBrk="0" fontAlgn="base" hangingPunct="0">
        <a:lnSpc>
          <a:spcPct val="150000"/>
        </a:lnSpc>
        <a:spcBef>
          <a:spcPct val="0"/>
        </a:spcBef>
        <a:spcAft>
          <a:spcPct val="50000"/>
        </a:spcAft>
        <a:buChar char="•"/>
        <a:defRPr>
          <a:solidFill>
            <a:srgbClr val="000000"/>
          </a:solidFill>
          <a:latin typeface="+mn-lt"/>
        </a:defRPr>
      </a:lvl3pPr>
      <a:lvl4pPr marL="1496949" indent="-213850" algn="l" rtl="0" eaLnBrk="0" fontAlgn="base" hangingPunct="0">
        <a:lnSpc>
          <a:spcPct val="150000"/>
        </a:lnSpc>
        <a:spcBef>
          <a:spcPct val="0"/>
        </a:spcBef>
        <a:spcAft>
          <a:spcPct val="50000"/>
        </a:spcAft>
        <a:buChar char="•"/>
        <a:defRPr>
          <a:solidFill>
            <a:srgbClr val="000000"/>
          </a:solidFill>
          <a:latin typeface="+mn-lt"/>
        </a:defRPr>
      </a:lvl4pPr>
      <a:lvl5pPr marL="1924641" indent="-213850" algn="l" rtl="0" eaLnBrk="0" fontAlgn="base" hangingPunct="0">
        <a:lnSpc>
          <a:spcPct val="150000"/>
        </a:lnSpc>
        <a:spcBef>
          <a:spcPct val="0"/>
        </a:spcBef>
        <a:spcAft>
          <a:spcPct val="50000"/>
        </a:spcAft>
        <a:buChar char="•"/>
        <a:defRPr>
          <a:solidFill>
            <a:srgbClr val="000000"/>
          </a:solidFill>
          <a:latin typeface="+mn-lt"/>
        </a:defRPr>
      </a:lvl5pPr>
      <a:lvl6pPr marL="2352334" indent="-213850" algn="l" rtl="0" eaLnBrk="1" fontAlgn="base" hangingPunct="1">
        <a:lnSpc>
          <a:spcPct val="150000"/>
        </a:lnSpc>
        <a:spcBef>
          <a:spcPct val="0"/>
        </a:spcBef>
        <a:spcAft>
          <a:spcPct val="50000"/>
        </a:spcAft>
        <a:buChar char="•"/>
        <a:defRPr>
          <a:solidFill>
            <a:srgbClr val="000000"/>
          </a:solidFill>
          <a:latin typeface="+mn-lt"/>
        </a:defRPr>
      </a:lvl6pPr>
      <a:lvl7pPr marL="2780029" indent="-213850" algn="l" rtl="0" eaLnBrk="1" fontAlgn="base" hangingPunct="1">
        <a:lnSpc>
          <a:spcPct val="150000"/>
        </a:lnSpc>
        <a:spcBef>
          <a:spcPct val="0"/>
        </a:spcBef>
        <a:spcAft>
          <a:spcPct val="50000"/>
        </a:spcAft>
        <a:buChar char="•"/>
        <a:defRPr>
          <a:solidFill>
            <a:srgbClr val="000000"/>
          </a:solidFill>
          <a:latin typeface="+mn-lt"/>
        </a:defRPr>
      </a:lvl7pPr>
      <a:lvl8pPr marL="3207721" indent="-213850" algn="l" rtl="0" eaLnBrk="1" fontAlgn="base" hangingPunct="1">
        <a:lnSpc>
          <a:spcPct val="150000"/>
        </a:lnSpc>
        <a:spcBef>
          <a:spcPct val="0"/>
        </a:spcBef>
        <a:spcAft>
          <a:spcPct val="50000"/>
        </a:spcAft>
        <a:buChar char="•"/>
        <a:defRPr>
          <a:solidFill>
            <a:srgbClr val="000000"/>
          </a:solidFill>
          <a:latin typeface="+mn-lt"/>
        </a:defRPr>
      </a:lvl8pPr>
      <a:lvl9pPr marL="3635437" indent="-213850" algn="l" rtl="0" eaLnBrk="1" fontAlgn="base" hangingPunct="1">
        <a:lnSpc>
          <a:spcPct val="150000"/>
        </a:lnSpc>
        <a:spcBef>
          <a:spcPct val="0"/>
        </a:spcBef>
        <a:spcAft>
          <a:spcPct val="50000"/>
        </a:spcAft>
        <a:buChar char="•"/>
        <a:defRPr>
          <a:solidFill>
            <a:srgbClr val="000000"/>
          </a:solidFill>
          <a:latin typeface="+mn-lt"/>
        </a:defRPr>
      </a:lvl9pPr>
    </p:bodyStyle>
    <p:otherStyle>
      <a:defPPr>
        <a:defRPr lang="da-DK"/>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574677"/>
            <a:ext cx="77009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720728" y="1438653"/>
            <a:ext cx="7700963"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defRPr sz="1400"/>
            </a:lvl1pPr>
          </a:lstStyle>
          <a:p>
            <a:pPr fontAlgn="base">
              <a:spcBef>
                <a:spcPct val="0"/>
              </a:spcBef>
              <a:spcAft>
                <a:spcPct val="0"/>
              </a:spcAft>
              <a:defRPr/>
            </a:pPr>
            <a:endParaRPr lang="da-DK">
              <a:solidFill>
                <a:srgbClr val="FFFFFF"/>
              </a:solidFill>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ctr">
              <a:defRPr sz="1400"/>
            </a:lvl1pPr>
          </a:lstStyle>
          <a:p>
            <a:pPr fontAlgn="base">
              <a:spcBef>
                <a:spcPct val="0"/>
              </a:spcBef>
              <a:spcAft>
                <a:spcPct val="0"/>
              </a:spcAft>
              <a:defRPr/>
            </a:pPr>
            <a:endParaRPr lang="da-DK">
              <a:solidFill>
                <a:srgbClr val="FFFFFF"/>
              </a:solidFill>
            </a:endParaRPr>
          </a:p>
        </p:txBody>
      </p:sp>
      <p:pic>
        <p:nvPicPr>
          <p:cNvPr id="1030" name="Picture 11" descr="OES_logo_h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227" y="6021389"/>
            <a:ext cx="1187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OES_web_hv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363" y="6190041"/>
            <a:ext cx="10795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ktangel med afrundet, diagonalt hjørne 2"/>
          <p:cNvSpPr>
            <a:spLocks/>
          </p:cNvSpPr>
          <p:nvPr/>
        </p:nvSpPr>
        <p:spPr bwMode="auto">
          <a:xfrm>
            <a:off x="323850" y="5877303"/>
            <a:ext cx="8493125" cy="581025"/>
          </a:xfrm>
          <a:custGeom>
            <a:avLst/>
            <a:gdLst>
              <a:gd name="T0" fmla="*/ 8493125 w 6943725"/>
              <a:gd name="T1" fmla="*/ 290513 h 469107"/>
              <a:gd name="T2" fmla="*/ 4246563 w 6943725"/>
              <a:gd name="T3" fmla="*/ 581025 h 469107"/>
              <a:gd name="T4" fmla="*/ 0 w 6943725"/>
              <a:gd name="T5" fmla="*/ 290513 h 469107"/>
              <a:gd name="T6" fmla="*/ 4246563 w 6943725"/>
              <a:gd name="T7" fmla="*/ 0 h 469107"/>
              <a:gd name="T8" fmla="*/ 0 60000 65536"/>
              <a:gd name="T9" fmla="*/ 5898240 60000 65536"/>
              <a:gd name="T10" fmla="*/ 11796480 60000 65536"/>
              <a:gd name="T11" fmla="*/ 17694720 60000 65536"/>
              <a:gd name="T12" fmla="*/ 58935 w 6943725"/>
              <a:gd name="T13" fmla="*/ 58935 h 469107"/>
              <a:gd name="T14" fmla="*/ 6884790 w 6943725"/>
              <a:gd name="T15" fmla="*/ 410172 h 469107"/>
            </a:gdLst>
            <a:ahLst/>
            <a:cxnLst>
              <a:cxn ang="T8">
                <a:pos x="T0" y="T1"/>
              </a:cxn>
              <a:cxn ang="T9">
                <a:pos x="T2" y="T3"/>
              </a:cxn>
              <a:cxn ang="T10">
                <a:pos x="T4" y="T5"/>
              </a:cxn>
              <a:cxn ang="T11">
                <a:pos x="T6" y="T7"/>
              </a:cxn>
            </a:cxnLst>
            <a:rect l="T12" t="T13" r="T14" b="T15"/>
            <a:pathLst>
              <a:path w="6943725" h="469107">
                <a:moveTo>
                  <a:pt x="201219" y="0"/>
                </a:moveTo>
                <a:lnTo>
                  <a:pt x="6943725" y="0"/>
                </a:lnTo>
                <a:lnTo>
                  <a:pt x="6943725" y="267888"/>
                </a:lnTo>
                <a:cubicBezTo>
                  <a:pt x="6943725" y="379018"/>
                  <a:pt x="6853636" y="469106"/>
                  <a:pt x="6742506" y="469106"/>
                </a:cubicBezTo>
                <a:lnTo>
                  <a:pt x="0" y="469107"/>
                </a:lnTo>
                <a:lnTo>
                  <a:pt x="0" y="201219"/>
                </a:lnTo>
                <a:lnTo>
                  <a:pt x="-1" y="201218"/>
                </a:lnTo>
                <a:cubicBezTo>
                  <a:pt x="-1" y="90088"/>
                  <a:pt x="90088" y="-1"/>
                  <a:pt x="201219" y="-1"/>
                </a:cubicBezTo>
                <a:lnTo>
                  <a:pt x="201219" y="0"/>
                </a:lnTo>
                <a:close/>
              </a:path>
            </a:pathLst>
          </a:custGeom>
          <a:solidFill>
            <a:srgbClr val="2B532C"/>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lIns="85564" tIns="42892" rIns="85564" bIns="42892" anchor="ctr"/>
          <a:lstStyle/>
          <a:p>
            <a:pPr fontAlgn="base">
              <a:spcBef>
                <a:spcPct val="0"/>
              </a:spcBef>
              <a:spcAft>
                <a:spcPct val="0"/>
              </a:spcAft>
            </a:pPr>
            <a:endParaRPr lang="da-DK" smtClean="0">
              <a:solidFill>
                <a:srgbClr val="FFFFFF"/>
              </a:solidFill>
            </a:endParaRPr>
          </a:p>
        </p:txBody>
      </p:sp>
      <p:sp>
        <p:nvSpPr>
          <p:cNvPr id="2" name="Rectangle 6"/>
          <p:cNvSpPr>
            <a:spLocks noGrp="1" noChangeArrowheads="1"/>
          </p:cNvSpPr>
          <p:nvPr>
            <p:ph type="sldNum" sz="quarter" idx="4"/>
          </p:nvPr>
        </p:nvSpPr>
        <p:spPr bwMode="auto">
          <a:xfrm>
            <a:off x="7596188" y="6496050"/>
            <a:ext cx="946150" cy="31750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r">
              <a:defRPr sz="1100">
                <a:solidFill>
                  <a:srgbClr val="000000"/>
                </a:solidFill>
              </a:defRPr>
            </a:lvl1pPr>
          </a:lstStyle>
          <a:p>
            <a:pPr fontAlgn="base">
              <a:spcBef>
                <a:spcPct val="0"/>
              </a:spcBef>
              <a:spcAft>
                <a:spcPct val="0"/>
              </a:spcAft>
              <a:defRPr/>
            </a:pPr>
            <a:fld id="{3556F048-5A14-41A3-B8DC-A2FC728BE15C}" type="slidenum">
              <a:rPr lang="da-DK"/>
              <a:pPr fontAlgn="base">
                <a:spcBef>
                  <a:spcPct val="0"/>
                </a:spcBef>
                <a:spcAft>
                  <a:spcPct val="0"/>
                </a:spcAft>
                <a:defRPr/>
              </a:pPr>
              <a:t>‹nr.›</a:t>
            </a:fld>
            <a:endParaRPr lang="da-DK"/>
          </a:p>
        </p:txBody>
      </p:sp>
      <p:pic>
        <p:nvPicPr>
          <p:cNvPr id="1034" name="Picture 11" descr="OES_logo_hv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638" y="6003925"/>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99" r:id="rId1"/>
  </p:sldLayoutIdLst>
  <p:txStyles>
    <p:titleStyle>
      <a:lvl1pPr algn="l" rtl="0" eaLnBrk="0" fontAlgn="base" hangingPunct="0">
        <a:spcBef>
          <a:spcPct val="0"/>
        </a:spcBef>
        <a:spcAft>
          <a:spcPct val="0"/>
        </a:spcAft>
        <a:defRPr sz="2400">
          <a:solidFill>
            <a:srgbClr val="000000"/>
          </a:solidFill>
          <a:latin typeface="+mj-lt"/>
          <a:ea typeface="+mj-ea"/>
          <a:cs typeface="+mj-cs"/>
        </a:defRPr>
      </a:lvl1pPr>
      <a:lvl2pPr algn="l" rtl="0" eaLnBrk="0" fontAlgn="base" hangingPunct="0">
        <a:spcBef>
          <a:spcPct val="0"/>
        </a:spcBef>
        <a:spcAft>
          <a:spcPct val="0"/>
        </a:spcAft>
        <a:defRPr sz="2400">
          <a:solidFill>
            <a:srgbClr val="000000"/>
          </a:solidFill>
          <a:latin typeface="Verdana" pitchFamily="34" charset="0"/>
        </a:defRPr>
      </a:lvl2pPr>
      <a:lvl3pPr algn="l" rtl="0" eaLnBrk="0" fontAlgn="base" hangingPunct="0">
        <a:spcBef>
          <a:spcPct val="0"/>
        </a:spcBef>
        <a:spcAft>
          <a:spcPct val="0"/>
        </a:spcAft>
        <a:defRPr sz="2400">
          <a:solidFill>
            <a:srgbClr val="000000"/>
          </a:solidFill>
          <a:latin typeface="Verdana" pitchFamily="34" charset="0"/>
        </a:defRPr>
      </a:lvl3pPr>
      <a:lvl4pPr algn="l" rtl="0" eaLnBrk="0" fontAlgn="base" hangingPunct="0">
        <a:spcBef>
          <a:spcPct val="0"/>
        </a:spcBef>
        <a:spcAft>
          <a:spcPct val="0"/>
        </a:spcAft>
        <a:defRPr sz="2400">
          <a:solidFill>
            <a:srgbClr val="000000"/>
          </a:solidFill>
          <a:latin typeface="Verdana" pitchFamily="34" charset="0"/>
        </a:defRPr>
      </a:lvl4pPr>
      <a:lvl5pPr algn="l" rtl="0" eaLnBrk="0" fontAlgn="base" hangingPunct="0">
        <a:spcBef>
          <a:spcPct val="0"/>
        </a:spcBef>
        <a:spcAft>
          <a:spcPct val="0"/>
        </a:spcAft>
        <a:defRPr sz="2400">
          <a:solidFill>
            <a:srgbClr val="000000"/>
          </a:solidFill>
          <a:latin typeface="Verdana" pitchFamily="34" charset="0"/>
        </a:defRPr>
      </a:lvl5pPr>
      <a:lvl6pPr marL="427706" algn="l" rtl="0" eaLnBrk="1" fontAlgn="base" hangingPunct="1">
        <a:spcBef>
          <a:spcPct val="0"/>
        </a:spcBef>
        <a:spcAft>
          <a:spcPct val="0"/>
        </a:spcAft>
        <a:defRPr sz="2400">
          <a:solidFill>
            <a:srgbClr val="000000"/>
          </a:solidFill>
          <a:latin typeface="Verdana" pitchFamily="34" charset="0"/>
        </a:defRPr>
      </a:lvl6pPr>
      <a:lvl7pPr marL="855397" algn="l" rtl="0" eaLnBrk="1" fontAlgn="base" hangingPunct="1">
        <a:spcBef>
          <a:spcPct val="0"/>
        </a:spcBef>
        <a:spcAft>
          <a:spcPct val="0"/>
        </a:spcAft>
        <a:defRPr sz="2400">
          <a:solidFill>
            <a:srgbClr val="000000"/>
          </a:solidFill>
          <a:latin typeface="Verdana" pitchFamily="34" charset="0"/>
        </a:defRPr>
      </a:lvl7pPr>
      <a:lvl8pPr marL="1283088" algn="l" rtl="0" eaLnBrk="1" fontAlgn="base" hangingPunct="1">
        <a:spcBef>
          <a:spcPct val="0"/>
        </a:spcBef>
        <a:spcAft>
          <a:spcPct val="0"/>
        </a:spcAft>
        <a:defRPr sz="2400">
          <a:solidFill>
            <a:srgbClr val="000000"/>
          </a:solidFill>
          <a:latin typeface="Verdana" pitchFamily="34" charset="0"/>
        </a:defRPr>
      </a:lvl8pPr>
      <a:lvl9pPr marL="1710797" algn="l" rtl="0" eaLnBrk="1" fontAlgn="base" hangingPunct="1">
        <a:spcBef>
          <a:spcPct val="0"/>
        </a:spcBef>
        <a:spcAft>
          <a:spcPct val="0"/>
        </a:spcAft>
        <a:defRPr sz="2400">
          <a:solidFill>
            <a:srgbClr val="000000"/>
          </a:solidFill>
          <a:latin typeface="Verdana" pitchFamily="34" charset="0"/>
        </a:defRPr>
      </a:lvl9pPr>
    </p:titleStyle>
    <p:bodyStyle>
      <a:lvl1pPr marL="320788" indent="-320788" algn="l" rtl="0" eaLnBrk="0" fontAlgn="base" hangingPunct="0">
        <a:spcBef>
          <a:spcPct val="0"/>
        </a:spcBef>
        <a:spcAft>
          <a:spcPct val="50000"/>
        </a:spcAft>
        <a:buChar char="•"/>
        <a:defRPr>
          <a:solidFill>
            <a:srgbClr val="000000"/>
          </a:solidFill>
          <a:latin typeface="+mn-lt"/>
          <a:ea typeface="+mn-ea"/>
          <a:cs typeface="+mn-cs"/>
        </a:defRPr>
      </a:lvl1pPr>
      <a:lvl2pPr marL="695009" indent="-267293" algn="l" rtl="0" eaLnBrk="0" fontAlgn="base" hangingPunct="0">
        <a:lnSpc>
          <a:spcPct val="150000"/>
        </a:lnSpc>
        <a:spcBef>
          <a:spcPct val="0"/>
        </a:spcBef>
        <a:spcAft>
          <a:spcPct val="50000"/>
        </a:spcAft>
        <a:buChar char="•"/>
        <a:defRPr>
          <a:solidFill>
            <a:srgbClr val="000000"/>
          </a:solidFill>
          <a:latin typeface="+mn-lt"/>
        </a:defRPr>
      </a:lvl2pPr>
      <a:lvl3pPr marL="1069247" indent="-213850" algn="l" rtl="0" eaLnBrk="0" fontAlgn="base" hangingPunct="0">
        <a:lnSpc>
          <a:spcPct val="150000"/>
        </a:lnSpc>
        <a:spcBef>
          <a:spcPct val="0"/>
        </a:spcBef>
        <a:spcAft>
          <a:spcPct val="50000"/>
        </a:spcAft>
        <a:buChar char="•"/>
        <a:defRPr>
          <a:solidFill>
            <a:srgbClr val="000000"/>
          </a:solidFill>
          <a:latin typeface="+mn-lt"/>
        </a:defRPr>
      </a:lvl3pPr>
      <a:lvl4pPr marL="1496949" indent="-213850" algn="l" rtl="0" eaLnBrk="0" fontAlgn="base" hangingPunct="0">
        <a:lnSpc>
          <a:spcPct val="150000"/>
        </a:lnSpc>
        <a:spcBef>
          <a:spcPct val="0"/>
        </a:spcBef>
        <a:spcAft>
          <a:spcPct val="50000"/>
        </a:spcAft>
        <a:buChar char="•"/>
        <a:defRPr>
          <a:solidFill>
            <a:srgbClr val="000000"/>
          </a:solidFill>
          <a:latin typeface="+mn-lt"/>
        </a:defRPr>
      </a:lvl4pPr>
      <a:lvl5pPr marL="1924641" indent="-213850" algn="l" rtl="0" eaLnBrk="0" fontAlgn="base" hangingPunct="0">
        <a:lnSpc>
          <a:spcPct val="150000"/>
        </a:lnSpc>
        <a:spcBef>
          <a:spcPct val="0"/>
        </a:spcBef>
        <a:spcAft>
          <a:spcPct val="50000"/>
        </a:spcAft>
        <a:buChar char="•"/>
        <a:defRPr>
          <a:solidFill>
            <a:srgbClr val="000000"/>
          </a:solidFill>
          <a:latin typeface="+mn-lt"/>
        </a:defRPr>
      </a:lvl5pPr>
      <a:lvl6pPr marL="2352334" indent="-213850" algn="l" rtl="0" eaLnBrk="1" fontAlgn="base" hangingPunct="1">
        <a:lnSpc>
          <a:spcPct val="150000"/>
        </a:lnSpc>
        <a:spcBef>
          <a:spcPct val="0"/>
        </a:spcBef>
        <a:spcAft>
          <a:spcPct val="50000"/>
        </a:spcAft>
        <a:buChar char="•"/>
        <a:defRPr>
          <a:solidFill>
            <a:srgbClr val="000000"/>
          </a:solidFill>
          <a:latin typeface="+mn-lt"/>
        </a:defRPr>
      </a:lvl6pPr>
      <a:lvl7pPr marL="2780029" indent="-213850" algn="l" rtl="0" eaLnBrk="1" fontAlgn="base" hangingPunct="1">
        <a:lnSpc>
          <a:spcPct val="150000"/>
        </a:lnSpc>
        <a:spcBef>
          <a:spcPct val="0"/>
        </a:spcBef>
        <a:spcAft>
          <a:spcPct val="50000"/>
        </a:spcAft>
        <a:buChar char="•"/>
        <a:defRPr>
          <a:solidFill>
            <a:srgbClr val="000000"/>
          </a:solidFill>
          <a:latin typeface="+mn-lt"/>
        </a:defRPr>
      </a:lvl7pPr>
      <a:lvl8pPr marL="3207721" indent="-213850" algn="l" rtl="0" eaLnBrk="1" fontAlgn="base" hangingPunct="1">
        <a:lnSpc>
          <a:spcPct val="150000"/>
        </a:lnSpc>
        <a:spcBef>
          <a:spcPct val="0"/>
        </a:spcBef>
        <a:spcAft>
          <a:spcPct val="50000"/>
        </a:spcAft>
        <a:buChar char="•"/>
        <a:defRPr>
          <a:solidFill>
            <a:srgbClr val="000000"/>
          </a:solidFill>
          <a:latin typeface="+mn-lt"/>
        </a:defRPr>
      </a:lvl8pPr>
      <a:lvl9pPr marL="3635437" indent="-213850" algn="l" rtl="0" eaLnBrk="1" fontAlgn="base" hangingPunct="1">
        <a:lnSpc>
          <a:spcPct val="150000"/>
        </a:lnSpc>
        <a:spcBef>
          <a:spcPct val="0"/>
        </a:spcBef>
        <a:spcAft>
          <a:spcPct val="50000"/>
        </a:spcAft>
        <a:buChar char="•"/>
        <a:defRPr>
          <a:solidFill>
            <a:srgbClr val="000000"/>
          </a:solidFill>
          <a:latin typeface="+mn-lt"/>
        </a:defRPr>
      </a:lvl9pPr>
    </p:bodyStyle>
    <p:otherStyle>
      <a:defPPr>
        <a:defRPr lang="da-DK"/>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574677"/>
            <a:ext cx="77009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720728" y="1438653"/>
            <a:ext cx="7700963"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defRPr sz="1400"/>
            </a:lvl1pPr>
          </a:lstStyle>
          <a:p>
            <a:pPr fontAlgn="base">
              <a:spcBef>
                <a:spcPct val="0"/>
              </a:spcBef>
              <a:spcAft>
                <a:spcPct val="0"/>
              </a:spcAft>
              <a:defRPr/>
            </a:pPr>
            <a:endParaRPr lang="da-DK">
              <a:solidFill>
                <a:srgbClr val="FFFFFF"/>
              </a:solidFill>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ctr">
              <a:defRPr sz="1400"/>
            </a:lvl1pPr>
          </a:lstStyle>
          <a:p>
            <a:pPr fontAlgn="base">
              <a:spcBef>
                <a:spcPct val="0"/>
              </a:spcBef>
              <a:spcAft>
                <a:spcPct val="0"/>
              </a:spcAft>
              <a:defRPr/>
            </a:pPr>
            <a:endParaRPr lang="da-DK">
              <a:solidFill>
                <a:srgbClr val="FFFFFF"/>
              </a:solidFill>
            </a:endParaRPr>
          </a:p>
        </p:txBody>
      </p:sp>
      <p:pic>
        <p:nvPicPr>
          <p:cNvPr id="1030" name="Picture 11" descr="OES_logo_h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227" y="6021389"/>
            <a:ext cx="1187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OES_web_hv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363" y="6190041"/>
            <a:ext cx="10795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ktangel med afrundet, diagonalt hjørne 2"/>
          <p:cNvSpPr>
            <a:spLocks/>
          </p:cNvSpPr>
          <p:nvPr/>
        </p:nvSpPr>
        <p:spPr bwMode="auto">
          <a:xfrm>
            <a:off x="323850" y="5877303"/>
            <a:ext cx="8493125" cy="581025"/>
          </a:xfrm>
          <a:custGeom>
            <a:avLst/>
            <a:gdLst>
              <a:gd name="T0" fmla="*/ 8493125 w 6943725"/>
              <a:gd name="T1" fmla="*/ 290513 h 469107"/>
              <a:gd name="T2" fmla="*/ 4246563 w 6943725"/>
              <a:gd name="T3" fmla="*/ 581025 h 469107"/>
              <a:gd name="T4" fmla="*/ 0 w 6943725"/>
              <a:gd name="T5" fmla="*/ 290513 h 469107"/>
              <a:gd name="T6" fmla="*/ 4246563 w 6943725"/>
              <a:gd name="T7" fmla="*/ 0 h 469107"/>
              <a:gd name="T8" fmla="*/ 0 60000 65536"/>
              <a:gd name="T9" fmla="*/ 5898240 60000 65536"/>
              <a:gd name="T10" fmla="*/ 11796480 60000 65536"/>
              <a:gd name="T11" fmla="*/ 17694720 60000 65536"/>
              <a:gd name="T12" fmla="*/ 58935 w 6943725"/>
              <a:gd name="T13" fmla="*/ 58935 h 469107"/>
              <a:gd name="T14" fmla="*/ 6884790 w 6943725"/>
              <a:gd name="T15" fmla="*/ 410172 h 469107"/>
            </a:gdLst>
            <a:ahLst/>
            <a:cxnLst>
              <a:cxn ang="T8">
                <a:pos x="T0" y="T1"/>
              </a:cxn>
              <a:cxn ang="T9">
                <a:pos x="T2" y="T3"/>
              </a:cxn>
              <a:cxn ang="T10">
                <a:pos x="T4" y="T5"/>
              </a:cxn>
              <a:cxn ang="T11">
                <a:pos x="T6" y="T7"/>
              </a:cxn>
            </a:cxnLst>
            <a:rect l="T12" t="T13" r="T14" b="T15"/>
            <a:pathLst>
              <a:path w="6943725" h="469107">
                <a:moveTo>
                  <a:pt x="201219" y="0"/>
                </a:moveTo>
                <a:lnTo>
                  <a:pt x="6943725" y="0"/>
                </a:lnTo>
                <a:lnTo>
                  <a:pt x="6943725" y="267888"/>
                </a:lnTo>
                <a:cubicBezTo>
                  <a:pt x="6943725" y="379018"/>
                  <a:pt x="6853636" y="469106"/>
                  <a:pt x="6742506" y="469106"/>
                </a:cubicBezTo>
                <a:lnTo>
                  <a:pt x="0" y="469107"/>
                </a:lnTo>
                <a:lnTo>
                  <a:pt x="0" y="201219"/>
                </a:lnTo>
                <a:lnTo>
                  <a:pt x="-1" y="201218"/>
                </a:lnTo>
                <a:cubicBezTo>
                  <a:pt x="-1" y="90088"/>
                  <a:pt x="90088" y="-1"/>
                  <a:pt x="201219" y="-1"/>
                </a:cubicBezTo>
                <a:lnTo>
                  <a:pt x="201219" y="0"/>
                </a:lnTo>
                <a:close/>
              </a:path>
            </a:pathLst>
          </a:custGeom>
          <a:solidFill>
            <a:srgbClr val="2B532C"/>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lIns="85564" tIns="42892" rIns="85564" bIns="42892" anchor="ctr"/>
          <a:lstStyle/>
          <a:p>
            <a:pPr fontAlgn="base">
              <a:spcBef>
                <a:spcPct val="0"/>
              </a:spcBef>
              <a:spcAft>
                <a:spcPct val="0"/>
              </a:spcAft>
            </a:pPr>
            <a:endParaRPr lang="da-DK" smtClean="0">
              <a:solidFill>
                <a:srgbClr val="FFFFFF"/>
              </a:solidFill>
            </a:endParaRPr>
          </a:p>
        </p:txBody>
      </p:sp>
      <p:sp>
        <p:nvSpPr>
          <p:cNvPr id="2" name="Rectangle 6"/>
          <p:cNvSpPr>
            <a:spLocks noGrp="1" noChangeArrowheads="1"/>
          </p:cNvSpPr>
          <p:nvPr>
            <p:ph type="sldNum" sz="quarter" idx="4"/>
          </p:nvPr>
        </p:nvSpPr>
        <p:spPr bwMode="auto">
          <a:xfrm>
            <a:off x="7596188" y="6496050"/>
            <a:ext cx="946150" cy="31750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r">
              <a:defRPr sz="1100">
                <a:solidFill>
                  <a:srgbClr val="000000"/>
                </a:solidFill>
              </a:defRPr>
            </a:lvl1pPr>
          </a:lstStyle>
          <a:p>
            <a:pPr fontAlgn="base">
              <a:spcBef>
                <a:spcPct val="0"/>
              </a:spcBef>
              <a:spcAft>
                <a:spcPct val="0"/>
              </a:spcAft>
              <a:defRPr/>
            </a:pPr>
            <a:fld id="{3556F048-5A14-41A3-B8DC-A2FC728BE15C}" type="slidenum">
              <a:rPr lang="da-DK"/>
              <a:pPr fontAlgn="base">
                <a:spcBef>
                  <a:spcPct val="0"/>
                </a:spcBef>
                <a:spcAft>
                  <a:spcPct val="0"/>
                </a:spcAft>
                <a:defRPr/>
              </a:pPr>
              <a:t>‹nr.›</a:t>
            </a:fld>
            <a:endParaRPr lang="da-DK"/>
          </a:p>
        </p:txBody>
      </p:sp>
      <p:pic>
        <p:nvPicPr>
          <p:cNvPr id="1034" name="Picture 11" descr="OES_logo_hv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638" y="6003925"/>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01" r:id="rId1"/>
  </p:sldLayoutIdLst>
  <p:txStyles>
    <p:titleStyle>
      <a:lvl1pPr algn="l" rtl="0" eaLnBrk="0" fontAlgn="base" hangingPunct="0">
        <a:spcBef>
          <a:spcPct val="0"/>
        </a:spcBef>
        <a:spcAft>
          <a:spcPct val="0"/>
        </a:spcAft>
        <a:defRPr sz="2400">
          <a:solidFill>
            <a:srgbClr val="000000"/>
          </a:solidFill>
          <a:latin typeface="+mj-lt"/>
          <a:ea typeface="+mj-ea"/>
          <a:cs typeface="+mj-cs"/>
        </a:defRPr>
      </a:lvl1pPr>
      <a:lvl2pPr algn="l" rtl="0" eaLnBrk="0" fontAlgn="base" hangingPunct="0">
        <a:spcBef>
          <a:spcPct val="0"/>
        </a:spcBef>
        <a:spcAft>
          <a:spcPct val="0"/>
        </a:spcAft>
        <a:defRPr sz="2400">
          <a:solidFill>
            <a:srgbClr val="000000"/>
          </a:solidFill>
          <a:latin typeface="Verdana" pitchFamily="34" charset="0"/>
        </a:defRPr>
      </a:lvl2pPr>
      <a:lvl3pPr algn="l" rtl="0" eaLnBrk="0" fontAlgn="base" hangingPunct="0">
        <a:spcBef>
          <a:spcPct val="0"/>
        </a:spcBef>
        <a:spcAft>
          <a:spcPct val="0"/>
        </a:spcAft>
        <a:defRPr sz="2400">
          <a:solidFill>
            <a:srgbClr val="000000"/>
          </a:solidFill>
          <a:latin typeface="Verdana" pitchFamily="34" charset="0"/>
        </a:defRPr>
      </a:lvl3pPr>
      <a:lvl4pPr algn="l" rtl="0" eaLnBrk="0" fontAlgn="base" hangingPunct="0">
        <a:spcBef>
          <a:spcPct val="0"/>
        </a:spcBef>
        <a:spcAft>
          <a:spcPct val="0"/>
        </a:spcAft>
        <a:defRPr sz="2400">
          <a:solidFill>
            <a:srgbClr val="000000"/>
          </a:solidFill>
          <a:latin typeface="Verdana" pitchFamily="34" charset="0"/>
        </a:defRPr>
      </a:lvl4pPr>
      <a:lvl5pPr algn="l" rtl="0" eaLnBrk="0" fontAlgn="base" hangingPunct="0">
        <a:spcBef>
          <a:spcPct val="0"/>
        </a:spcBef>
        <a:spcAft>
          <a:spcPct val="0"/>
        </a:spcAft>
        <a:defRPr sz="2400">
          <a:solidFill>
            <a:srgbClr val="000000"/>
          </a:solidFill>
          <a:latin typeface="Verdana" pitchFamily="34" charset="0"/>
        </a:defRPr>
      </a:lvl5pPr>
      <a:lvl6pPr marL="427706" algn="l" rtl="0" eaLnBrk="1" fontAlgn="base" hangingPunct="1">
        <a:spcBef>
          <a:spcPct val="0"/>
        </a:spcBef>
        <a:spcAft>
          <a:spcPct val="0"/>
        </a:spcAft>
        <a:defRPr sz="2400">
          <a:solidFill>
            <a:srgbClr val="000000"/>
          </a:solidFill>
          <a:latin typeface="Verdana" pitchFamily="34" charset="0"/>
        </a:defRPr>
      </a:lvl6pPr>
      <a:lvl7pPr marL="855397" algn="l" rtl="0" eaLnBrk="1" fontAlgn="base" hangingPunct="1">
        <a:spcBef>
          <a:spcPct val="0"/>
        </a:spcBef>
        <a:spcAft>
          <a:spcPct val="0"/>
        </a:spcAft>
        <a:defRPr sz="2400">
          <a:solidFill>
            <a:srgbClr val="000000"/>
          </a:solidFill>
          <a:latin typeface="Verdana" pitchFamily="34" charset="0"/>
        </a:defRPr>
      </a:lvl7pPr>
      <a:lvl8pPr marL="1283088" algn="l" rtl="0" eaLnBrk="1" fontAlgn="base" hangingPunct="1">
        <a:spcBef>
          <a:spcPct val="0"/>
        </a:spcBef>
        <a:spcAft>
          <a:spcPct val="0"/>
        </a:spcAft>
        <a:defRPr sz="2400">
          <a:solidFill>
            <a:srgbClr val="000000"/>
          </a:solidFill>
          <a:latin typeface="Verdana" pitchFamily="34" charset="0"/>
        </a:defRPr>
      </a:lvl8pPr>
      <a:lvl9pPr marL="1710797" algn="l" rtl="0" eaLnBrk="1" fontAlgn="base" hangingPunct="1">
        <a:spcBef>
          <a:spcPct val="0"/>
        </a:spcBef>
        <a:spcAft>
          <a:spcPct val="0"/>
        </a:spcAft>
        <a:defRPr sz="2400">
          <a:solidFill>
            <a:srgbClr val="000000"/>
          </a:solidFill>
          <a:latin typeface="Verdana" pitchFamily="34" charset="0"/>
        </a:defRPr>
      </a:lvl9pPr>
    </p:titleStyle>
    <p:bodyStyle>
      <a:lvl1pPr marL="320788" indent="-320788" algn="l" rtl="0" eaLnBrk="0" fontAlgn="base" hangingPunct="0">
        <a:spcBef>
          <a:spcPct val="0"/>
        </a:spcBef>
        <a:spcAft>
          <a:spcPct val="50000"/>
        </a:spcAft>
        <a:buChar char="•"/>
        <a:defRPr>
          <a:solidFill>
            <a:srgbClr val="000000"/>
          </a:solidFill>
          <a:latin typeface="+mn-lt"/>
          <a:ea typeface="+mn-ea"/>
          <a:cs typeface="+mn-cs"/>
        </a:defRPr>
      </a:lvl1pPr>
      <a:lvl2pPr marL="695009" indent="-267293" algn="l" rtl="0" eaLnBrk="0" fontAlgn="base" hangingPunct="0">
        <a:lnSpc>
          <a:spcPct val="150000"/>
        </a:lnSpc>
        <a:spcBef>
          <a:spcPct val="0"/>
        </a:spcBef>
        <a:spcAft>
          <a:spcPct val="50000"/>
        </a:spcAft>
        <a:buChar char="•"/>
        <a:defRPr>
          <a:solidFill>
            <a:srgbClr val="000000"/>
          </a:solidFill>
          <a:latin typeface="+mn-lt"/>
        </a:defRPr>
      </a:lvl2pPr>
      <a:lvl3pPr marL="1069247" indent="-213850" algn="l" rtl="0" eaLnBrk="0" fontAlgn="base" hangingPunct="0">
        <a:lnSpc>
          <a:spcPct val="150000"/>
        </a:lnSpc>
        <a:spcBef>
          <a:spcPct val="0"/>
        </a:spcBef>
        <a:spcAft>
          <a:spcPct val="50000"/>
        </a:spcAft>
        <a:buChar char="•"/>
        <a:defRPr>
          <a:solidFill>
            <a:srgbClr val="000000"/>
          </a:solidFill>
          <a:latin typeface="+mn-lt"/>
        </a:defRPr>
      </a:lvl3pPr>
      <a:lvl4pPr marL="1496949" indent="-213850" algn="l" rtl="0" eaLnBrk="0" fontAlgn="base" hangingPunct="0">
        <a:lnSpc>
          <a:spcPct val="150000"/>
        </a:lnSpc>
        <a:spcBef>
          <a:spcPct val="0"/>
        </a:spcBef>
        <a:spcAft>
          <a:spcPct val="50000"/>
        </a:spcAft>
        <a:buChar char="•"/>
        <a:defRPr>
          <a:solidFill>
            <a:srgbClr val="000000"/>
          </a:solidFill>
          <a:latin typeface="+mn-lt"/>
        </a:defRPr>
      </a:lvl4pPr>
      <a:lvl5pPr marL="1924641" indent="-213850" algn="l" rtl="0" eaLnBrk="0" fontAlgn="base" hangingPunct="0">
        <a:lnSpc>
          <a:spcPct val="150000"/>
        </a:lnSpc>
        <a:spcBef>
          <a:spcPct val="0"/>
        </a:spcBef>
        <a:spcAft>
          <a:spcPct val="50000"/>
        </a:spcAft>
        <a:buChar char="•"/>
        <a:defRPr>
          <a:solidFill>
            <a:srgbClr val="000000"/>
          </a:solidFill>
          <a:latin typeface="+mn-lt"/>
        </a:defRPr>
      </a:lvl5pPr>
      <a:lvl6pPr marL="2352334" indent="-213850" algn="l" rtl="0" eaLnBrk="1" fontAlgn="base" hangingPunct="1">
        <a:lnSpc>
          <a:spcPct val="150000"/>
        </a:lnSpc>
        <a:spcBef>
          <a:spcPct val="0"/>
        </a:spcBef>
        <a:spcAft>
          <a:spcPct val="50000"/>
        </a:spcAft>
        <a:buChar char="•"/>
        <a:defRPr>
          <a:solidFill>
            <a:srgbClr val="000000"/>
          </a:solidFill>
          <a:latin typeface="+mn-lt"/>
        </a:defRPr>
      </a:lvl6pPr>
      <a:lvl7pPr marL="2780029" indent="-213850" algn="l" rtl="0" eaLnBrk="1" fontAlgn="base" hangingPunct="1">
        <a:lnSpc>
          <a:spcPct val="150000"/>
        </a:lnSpc>
        <a:spcBef>
          <a:spcPct val="0"/>
        </a:spcBef>
        <a:spcAft>
          <a:spcPct val="50000"/>
        </a:spcAft>
        <a:buChar char="•"/>
        <a:defRPr>
          <a:solidFill>
            <a:srgbClr val="000000"/>
          </a:solidFill>
          <a:latin typeface="+mn-lt"/>
        </a:defRPr>
      </a:lvl7pPr>
      <a:lvl8pPr marL="3207721" indent="-213850" algn="l" rtl="0" eaLnBrk="1" fontAlgn="base" hangingPunct="1">
        <a:lnSpc>
          <a:spcPct val="150000"/>
        </a:lnSpc>
        <a:spcBef>
          <a:spcPct val="0"/>
        </a:spcBef>
        <a:spcAft>
          <a:spcPct val="50000"/>
        </a:spcAft>
        <a:buChar char="•"/>
        <a:defRPr>
          <a:solidFill>
            <a:srgbClr val="000000"/>
          </a:solidFill>
          <a:latin typeface="+mn-lt"/>
        </a:defRPr>
      </a:lvl8pPr>
      <a:lvl9pPr marL="3635437" indent="-213850" algn="l" rtl="0" eaLnBrk="1" fontAlgn="base" hangingPunct="1">
        <a:lnSpc>
          <a:spcPct val="150000"/>
        </a:lnSpc>
        <a:spcBef>
          <a:spcPct val="0"/>
        </a:spcBef>
        <a:spcAft>
          <a:spcPct val="50000"/>
        </a:spcAft>
        <a:buChar char="•"/>
        <a:defRPr>
          <a:solidFill>
            <a:srgbClr val="000000"/>
          </a:solidFill>
          <a:latin typeface="+mn-lt"/>
        </a:defRPr>
      </a:lvl9pPr>
    </p:bodyStyle>
    <p:otherStyle>
      <a:defPPr>
        <a:defRPr lang="da-DK"/>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574677"/>
            <a:ext cx="77009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720728" y="1438653"/>
            <a:ext cx="7700963"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defRPr sz="1400"/>
            </a:lvl1pPr>
          </a:lstStyle>
          <a:p>
            <a:pPr fontAlgn="base">
              <a:spcBef>
                <a:spcPct val="0"/>
              </a:spcBef>
              <a:spcAft>
                <a:spcPct val="0"/>
              </a:spcAft>
              <a:defRPr/>
            </a:pPr>
            <a:endParaRPr lang="da-DK">
              <a:solidFill>
                <a:srgbClr val="FFFFFF"/>
              </a:solidFill>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ctr">
              <a:defRPr sz="1400"/>
            </a:lvl1pPr>
          </a:lstStyle>
          <a:p>
            <a:pPr fontAlgn="base">
              <a:spcBef>
                <a:spcPct val="0"/>
              </a:spcBef>
              <a:spcAft>
                <a:spcPct val="0"/>
              </a:spcAft>
              <a:defRPr/>
            </a:pPr>
            <a:endParaRPr lang="da-DK">
              <a:solidFill>
                <a:srgbClr val="FFFFFF"/>
              </a:solidFill>
            </a:endParaRPr>
          </a:p>
        </p:txBody>
      </p:sp>
      <p:pic>
        <p:nvPicPr>
          <p:cNvPr id="1030" name="Picture 11" descr="OES_logo_h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227" y="6021389"/>
            <a:ext cx="1187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OES_web_hv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363" y="6190041"/>
            <a:ext cx="10795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ktangel med afrundet, diagonalt hjørne 2"/>
          <p:cNvSpPr>
            <a:spLocks/>
          </p:cNvSpPr>
          <p:nvPr/>
        </p:nvSpPr>
        <p:spPr bwMode="auto">
          <a:xfrm>
            <a:off x="323850" y="5877303"/>
            <a:ext cx="8493125" cy="581025"/>
          </a:xfrm>
          <a:custGeom>
            <a:avLst/>
            <a:gdLst>
              <a:gd name="T0" fmla="*/ 8493125 w 6943725"/>
              <a:gd name="T1" fmla="*/ 290513 h 469107"/>
              <a:gd name="T2" fmla="*/ 4246563 w 6943725"/>
              <a:gd name="T3" fmla="*/ 581025 h 469107"/>
              <a:gd name="T4" fmla="*/ 0 w 6943725"/>
              <a:gd name="T5" fmla="*/ 290513 h 469107"/>
              <a:gd name="T6" fmla="*/ 4246563 w 6943725"/>
              <a:gd name="T7" fmla="*/ 0 h 469107"/>
              <a:gd name="T8" fmla="*/ 0 60000 65536"/>
              <a:gd name="T9" fmla="*/ 5898240 60000 65536"/>
              <a:gd name="T10" fmla="*/ 11796480 60000 65536"/>
              <a:gd name="T11" fmla="*/ 17694720 60000 65536"/>
              <a:gd name="T12" fmla="*/ 58935 w 6943725"/>
              <a:gd name="T13" fmla="*/ 58935 h 469107"/>
              <a:gd name="T14" fmla="*/ 6884790 w 6943725"/>
              <a:gd name="T15" fmla="*/ 410172 h 469107"/>
            </a:gdLst>
            <a:ahLst/>
            <a:cxnLst>
              <a:cxn ang="T8">
                <a:pos x="T0" y="T1"/>
              </a:cxn>
              <a:cxn ang="T9">
                <a:pos x="T2" y="T3"/>
              </a:cxn>
              <a:cxn ang="T10">
                <a:pos x="T4" y="T5"/>
              </a:cxn>
              <a:cxn ang="T11">
                <a:pos x="T6" y="T7"/>
              </a:cxn>
            </a:cxnLst>
            <a:rect l="T12" t="T13" r="T14" b="T15"/>
            <a:pathLst>
              <a:path w="6943725" h="469107">
                <a:moveTo>
                  <a:pt x="201219" y="0"/>
                </a:moveTo>
                <a:lnTo>
                  <a:pt x="6943725" y="0"/>
                </a:lnTo>
                <a:lnTo>
                  <a:pt x="6943725" y="267888"/>
                </a:lnTo>
                <a:cubicBezTo>
                  <a:pt x="6943725" y="379018"/>
                  <a:pt x="6853636" y="469106"/>
                  <a:pt x="6742506" y="469106"/>
                </a:cubicBezTo>
                <a:lnTo>
                  <a:pt x="0" y="469107"/>
                </a:lnTo>
                <a:lnTo>
                  <a:pt x="0" y="201219"/>
                </a:lnTo>
                <a:lnTo>
                  <a:pt x="-1" y="201218"/>
                </a:lnTo>
                <a:cubicBezTo>
                  <a:pt x="-1" y="90088"/>
                  <a:pt x="90088" y="-1"/>
                  <a:pt x="201219" y="-1"/>
                </a:cubicBezTo>
                <a:lnTo>
                  <a:pt x="201219" y="0"/>
                </a:lnTo>
                <a:close/>
              </a:path>
            </a:pathLst>
          </a:custGeom>
          <a:solidFill>
            <a:srgbClr val="2B532C"/>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lIns="85564" tIns="42892" rIns="85564" bIns="42892" anchor="ctr"/>
          <a:lstStyle/>
          <a:p>
            <a:pPr fontAlgn="base">
              <a:spcBef>
                <a:spcPct val="0"/>
              </a:spcBef>
              <a:spcAft>
                <a:spcPct val="0"/>
              </a:spcAft>
            </a:pPr>
            <a:endParaRPr lang="da-DK" smtClean="0">
              <a:solidFill>
                <a:srgbClr val="FFFFFF"/>
              </a:solidFill>
            </a:endParaRPr>
          </a:p>
        </p:txBody>
      </p:sp>
      <p:sp>
        <p:nvSpPr>
          <p:cNvPr id="2" name="Rectangle 6"/>
          <p:cNvSpPr>
            <a:spLocks noGrp="1" noChangeArrowheads="1"/>
          </p:cNvSpPr>
          <p:nvPr>
            <p:ph type="sldNum" sz="quarter" idx="4"/>
          </p:nvPr>
        </p:nvSpPr>
        <p:spPr bwMode="auto">
          <a:xfrm>
            <a:off x="7596188" y="6496050"/>
            <a:ext cx="946150" cy="31750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r">
              <a:defRPr sz="1100">
                <a:solidFill>
                  <a:srgbClr val="000000"/>
                </a:solidFill>
              </a:defRPr>
            </a:lvl1pPr>
          </a:lstStyle>
          <a:p>
            <a:pPr fontAlgn="base">
              <a:spcBef>
                <a:spcPct val="0"/>
              </a:spcBef>
              <a:spcAft>
                <a:spcPct val="0"/>
              </a:spcAft>
              <a:defRPr/>
            </a:pPr>
            <a:fld id="{3556F048-5A14-41A3-B8DC-A2FC728BE15C}" type="slidenum">
              <a:rPr lang="da-DK"/>
              <a:pPr fontAlgn="base">
                <a:spcBef>
                  <a:spcPct val="0"/>
                </a:spcBef>
                <a:spcAft>
                  <a:spcPct val="0"/>
                </a:spcAft>
                <a:defRPr/>
              </a:pPr>
              <a:t>‹nr.›</a:t>
            </a:fld>
            <a:endParaRPr lang="da-DK"/>
          </a:p>
        </p:txBody>
      </p:sp>
      <p:pic>
        <p:nvPicPr>
          <p:cNvPr id="1034" name="Picture 11" descr="OES_logo_hv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638" y="6003925"/>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03" r:id="rId1"/>
  </p:sldLayoutIdLst>
  <p:txStyles>
    <p:titleStyle>
      <a:lvl1pPr algn="l" rtl="0" eaLnBrk="0" fontAlgn="base" hangingPunct="0">
        <a:spcBef>
          <a:spcPct val="0"/>
        </a:spcBef>
        <a:spcAft>
          <a:spcPct val="0"/>
        </a:spcAft>
        <a:defRPr sz="2400">
          <a:solidFill>
            <a:srgbClr val="000000"/>
          </a:solidFill>
          <a:latin typeface="+mj-lt"/>
          <a:ea typeface="+mj-ea"/>
          <a:cs typeface="+mj-cs"/>
        </a:defRPr>
      </a:lvl1pPr>
      <a:lvl2pPr algn="l" rtl="0" eaLnBrk="0" fontAlgn="base" hangingPunct="0">
        <a:spcBef>
          <a:spcPct val="0"/>
        </a:spcBef>
        <a:spcAft>
          <a:spcPct val="0"/>
        </a:spcAft>
        <a:defRPr sz="2400">
          <a:solidFill>
            <a:srgbClr val="000000"/>
          </a:solidFill>
          <a:latin typeface="Verdana" pitchFamily="34" charset="0"/>
        </a:defRPr>
      </a:lvl2pPr>
      <a:lvl3pPr algn="l" rtl="0" eaLnBrk="0" fontAlgn="base" hangingPunct="0">
        <a:spcBef>
          <a:spcPct val="0"/>
        </a:spcBef>
        <a:spcAft>
          <a:spcPct val="0"/>
        </a:spcAft>
        <a:defRPr sz="2400">
          <a:solidFill>
            <a:srgbClr val="000000"/>
          </a:solidFill>
          <a:latin typeface="Verdana" pitchFamily="34" charset="0"/>
        </a:defRPr>
      </a:lvl3pPr>
      <a:lvl4pPr algn="l" rtl="0" eaLnBrk="0" fontAlgn="base" hangingPunct="0">
        <a:spcBef>
          <a:spcPct val="0"/>
        </a:spcBef>
        <a:spcAft>
          <a:spcPct val="0"/>
        </a:spcAft>
        <a:defRPr sz="2400">
          <a:solidFill>
            <a:srgbClr val="000000"/>
          </a:solidFill>
          <a:latin typeface="Verdana" pitchFamily="34" charset="0"/>
        </a:defRPr>
      </a:lvl4pPr>
      <a:lvl5pPr algn="l" rtl="0" eaLnBrk="0" fontAlgn="base" hangingPunct="0">
        <a:spcBef>
          <a:spcPct val="0"/>
        </a:spcBef>
        <a:spcAft>
          <a:spcPct val="0"/>
        </a:spcAft>
        <a:defRPr sz="2400">
          <a:solidFill>
            <a:srgbClr val="000000"/>
          </a:solidFill>
          <a:latin typeface="Verdana" pitchFamily="34" charset="0"/>
        </a:defRPr>
      </a:lvl5pPr>
      <a:lvl6pPr marL="427706" algn="l" rtl="0" eaLnBrk="1" fontAlgn="base" hangingPunct="1">
        <a:spcBef>
          <a:spcPct val="0"/>
        </a:spcBef>
        <a:spcAft>
          <a:spcPct val="0"/>
        </a:spcAft>
        <a:defRPr sz="2400">
          <a:solidFill>
            <a:srgbClr val="000000"/>
          </a:solidFill>
          <a:latin typeface="Verdana" pitchFamily="34" charset="0"/>
        </a:defRPr>
      </a:lvl6pPr>
      <a:lvl7pPr marL="855397" algn="l" rtl="0" eaLnBrk="1" fontAlgn="base" hangingPunct="1">
        <a:spcBef>
          <a:spcPct val="0"/>
        </a:spcBef>
        <a:spcAft>
          <a:spcPct val="0"/>
        </a:spcAft>
        <a:defRPr sz="2400">
          <a:solidFill>
            <a:srgbClr val="000000"/>
          </a:solidFill>
          <a:latin typeface="Verdana" pitchFamily="34" charset="0"/>
        </a:defRPr>
      </a:lvl7pPr>
      <a:lvl8pPr marL="1283088" algn="l" rtl="0" eaLnBrk="1" fontAlgn="base" hangingPunct="1">
        <a:spcBef>
          <a:spcPct val="0"/>
        </a:spcBef>
        <a:spcAft>
          <a:spcPct val="0"/>
        </a:spcAft>
        <a:defRPr sz="2400">
          <a:solidFill>
            <a:srgbClr val="000000"/>
          </a:solidFill>
          <a:latin typeface="Verdana" pitchFamily="34" charset="0"/>
        </a:defRPr>
      </a:lvl8pPr>
      <a:lvl9pPr marL="1710797" algn="l" rtl="0" eaLnBrk="1" fontAlgn="base" hangingPunct="1">
        <a:spcBef>
          <a:spcPct val="0"/>
        </a:spcBef>
        <a:spcAft>
          <a:spcPct val="0"/>
        </a:spcAft>
        <a:defRPr sz="2400">
          <a:solidFill>
            <a:srgbClr val="000000"/>
          </a:solidFill>
          <a:latin typeface="Verdana" pitchFamily="34" charset="0"/>
        </a:defRPr>
      </a:lvl9pPr>
    </p:titleStyle>
    <p:bodyStyle>
      <a:lvl1pPr marL="320788" indent="-320788" algn="l" rtl="0" eaLnBrk="0" fontAlgn="base" hangingPunct="0">
        <a:spcBef>
          <a:spcPct val="0"/>
        </a:spcBef>
        <a:spcAft>
          <a:spcPct val="50000"/>
        </a:spcAft>
        <a:buChar char="•"/>
        <a:defRPr>
          <a:solidFill>
            <a:srgbClr val="000000"/>
          </a:solidFill>
          <a:latin typeface="+mn-lt"/>
          <a:ea typeface="+mn-ea"/>
          <a:cs typeface="+mn-cs"/>
        </a:defRPr>
      </a:lvl1pPr>
      <a:lvl2pPr marL="695009" indent="-267293" algn="l" rtl="0" eaLnBrk="0" fontAlgn="base" hangingPunct="0">
        <a:lnSpc>
          <a:spcPct val="150000"/>
        </a:lnSpc>
        <a:spcBef>
          <a:spcPct val="0"/>
        </a:spcBef>
        <a:spcAft>
          <a:spcPct val="50000"/>
        </a:spcAft>
        <a:buChar char="•"/>
        <a:defRPr>
          <a:solidFill>
            <a:srgbClr val="000000"/>
          </a:solidFill>
          <a:latin typeface="+mn-lt"/>
        </a:defRPr>
      </a:lvl2pPr>
      <a:lvl3pPr marL="1069247" indent="-213850" algn="l" rtl="0" eaLnBrk="0" fontAlgn="base" hangingPunct="0">
        <a:lnSpc>
          <a:spcPct val="150000"/>
        </a:lnSpc>
        <a:spcBef>
          <a:spcPct val="0"/>
        </a:spcBef>
        <a:spcAft>
          <a:spcPct val="50000"/>
        </a:spcAft>
        <a:buChar char="•"/>
        <a:defRPr>
          <a:solidFill>
            <a:srgbClr val="000000"/>
          </a:solidFill>
          <a:latin typeface="+mn-lt"/>
        </a:defRPr>
      </a:lvl3pPr>
      <a:lvl4pPr marL="1496949" indent="-213850" algn="l" rtl="0" eaLnBrk="0" fontAlgn="base" hangingPunct="0">
        <a:lnSpc>
          <a:spcPct val="150000"/>
        </a:lnSpc>
        <a:spcBef>
          <a:spcPct val="0"/>
        </a:spcBef>
        <a:spcAft>
          <a:spcPct val="50000"/>
        </a:spcAft>
        <a:buChar char="•"/>
        <a:defRPr>
          <a:solidFill>
            <a:srgbClr val="000000"/>
          </a:solidFill>
          <a:latin typeface="+mn-lt"/>
        </a:defRPr>
      </a:lvl4pPr>
      <a:lvl5pPr marL="1924641" indent="-213850" algn="l" rtl="0" eaLnBrk="0" fontAlgn="base" hangingPunct="0">
        <a:lnSpc>
          <a:spcPct val="150000"/>
        </a:lnSpc>
        <a:spcBef>
          <a:spcPct val="0"/>
        </a:spcBef>
        <a:spcAft>
          <a:spcPct val="50000"/>
        </a:spcAft>
        <a:buChar char="•"/>
        <a:defRPr>
          <a:solidFill>
            <a:srgbClr val="000000"/>
          </a:solidFill>
          <a:latin typeface="+mn-lt"/>
        </a:defRPr>
      </a:lvl5pPr>
      <a:lvl6pPr marL="2352334" indent="-213850" algn="l" rtl="0" eaLnBrk="1" fontAlgn="base" hangingPunct="1">
        <a:lnSpc>
          <a:spcPct val="150000"/>
        </a:lnSpc>
        <a:spcBef>
          <a:spcPct val="0"/>
        </a:spcBef>
        <a:spcAft>
          <a:spcPct val="50000"/>
        </a:spcAft>
        <a:buChar char="•"/>
        <a:defRPr>
          <a:solidFill>
            <a:srgbClr val="000000"/>
          </a:solidFill>
          <a:latin typeface="+mn-lt"/>
        </a:defRPr>
      </a:lvl6pPr>
      <a:lvl7pPr marL="2780029" indent="-213850" algn="l" rtl="0" eaLnBrk="1" fontAlgn="base" hangingPunct="1">
        <a:lnSpc>
          <a:spcPct val="150000"/>
        </a:lnSpc>
        <a:spcBef>
          <a:spcPct val="0"/>
        </a:spcBef>
        <a:spcAft>
          <a:spcPct val="50000"/>
        </a:spcAft>
        <a:buChar char="•"/>
        <a:defRPr>
          <a:solidFill>
            <a:srgbClr val="000000"/>
          </a:solidFill>
          <a:latin typeface="+mn-lt"/>
        </a:defRPr>
      </a:lvl7pPr>
      <a:lvl8pPr marL="3207721" indent="-213850" algn="l" rtl="0" eaLnBrk="1" fontAlgn="base" hangingPunct="1">
        <a:lnSpc>
          <a:spcPct val="150000"/>
        </a:lnSpc>
        <a:spcBef>
          <a:spcPct val="0"/>
        </a:spcBef>
        <a:spcAft>
          <a:spcPct val="50000"/>
        </a:spcAft>
        <a:buChar char="•"/>
        <a:defRPr>
          <a:solidFill>
            <a:srgbClr val="000000"/>
          </a:solidFill>
          <a:latin typeface="+mn-lt"/>
        </a:defRPr>
      </a:lvl8pPr>
      <a:lvl9pPr marL="3635437" indent="-213850" algn="l" rtl="0" eaLnBrk="1" fontAlgn="base" hangingPunct="1">
        <a:lnSpc>
          <a:spcPct val="150000"/>
        </a:lnSpc>
        <a:spcBef>
          <a:spcPct val="0"/>
        </a:spcBef>
        <a:spcAft>
          <a:spcPct val="50000"/>
        </a:spcAft>
        <a:buChar char="•"/>
        <a:defRPr>
          <a:solidFill>
            <a:srgbClr val="000000"/>
          </a:solidFill>
          <a:latin typeface="+mn-lt"/>
        </a:defRPr>
      </a:lvl9pPr>
    </p:bodyStyle>
    <p:otherStyle>
      <a:defPPr>
        <a:defRPr lang="da-DK"/>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10. november 2015</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574677"/>
            <a:ext cx="77009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720728" y="1438653"/>
            <a:ext cx="7700963"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defRPr sz="1400"/>
            </a:lvl1pPr>
          </a:lstStyle>
          <a:p>
            <a:pPr fontAlgn="base">
              <a:spcBef>
                <a:spcPct val="0"/>
              </a:spcBef>
              <a:spcAft>
                <a:spcPct val="0"/>
              </a:spcAft>
              <a:defRPr/>
            </a:pPr>
            <a:endParaRPr lang="da-DK">
              <a:solidFill>
                <a:srgbClr val="FFFFFF"/>
              </a:solidFill>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ctr">
              <a:defRPr sz="1400"/>
            </a:lvl1pPr>
          </a:lstStyle>
          <a:p>
            <a:pPr fontAlgn="base">
              <a:spcBef>
                <a:spcPct val="0"/>
              </a:spcBef>
              <a:spcAft>
                <a:spcPct val="0"/>
              </a:spcAft>
              <a:defRPr/>
            </a:pPr>
            <a:endParaRPr lang="da-DK">
              <a:solidFill>
                <a:srgbClr val="FFFFFF"/>
              </a:solidFill>
            </a:endParaRPr>
          </a:p>
        </p:txBody>
      </p:sp>
      <p:pic>
        <p:nvPicPr>
          <p:cNvPr id="1030" name="Picture 11" descr="OES_logo_h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227" y="6021389"/>
            <a:ext cx="1187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OES_web_hv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363" y="6190041"/>
            <a:ext cx="10795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ktangel med afrundet, diagonalt hjørne 2"/>
          <p:cNvSpPr>
            <a:spLocks/>
          </p:cNvSpPr>
          <p:nvPr/>
        </p:nvSpPr>
        <p:spPr bwMode="auto">
          <a:xfrm>
            <a:off x="323850" y="5877303"/>
            <a:ext cx="8493125" cy="581025"/>
          </a:xfrm>
          <a:custGeom>
            <a:avLst/>
            <a:gdLst>
              <a:gd name="T0" fmla="*/ 8493125 w 6943725"/>
              <a:gd name="T1" fmla="*/ 290513 h 469107"/>
              <a:gd name="T2" fmla="*/ 4246563 w 6943725"/>
              <a:gd name="T3" fmla="*/ 581025 h 469107"/>
              <a:gd name="T4" fmla="*/ 0 w 6943725"/>
              <a:gd name="T5" fmla="*/ 290513 h 469107"/>
              <a:gd name="T6" fmla="*/ 4246563 w 6943725"/>
              <a:gd name="T7" fmla="*/ 0 h 469107"/>
              <a:gd name="T8" fmla="*/ 0 60000 65536"/>
              <a:gd name="T9" fmla="*/ 5898240 60000 65536"/>
              <a:gd name="T10" fmla="*/ 11796480 60000 65536"/>
              <a:gd name="T11" fmla="*/ 17694720 60000 65536"/>
              <a:gd name="T12" fmla="*/ 58935 w 6943725"/>
              <a:gd name="T13" fmla="*/ 58935 h 469107"/>
              <a:gd name="T14" fmla="*/ 6884790 w 6943725"/>
              <a:gd name="T15" fmla="*/ 410172 h 469107"/>
            </a:gdLst>
            <a:ahLst/>
            <a:cxnLst>
              <a:cxn ang="T8">
                <a:pos x="T0" y="T1"/>
              </a:cxn>
              <a:cxn ang="T9">
                <a:pos x="T2" y="T3"/>
              </a:cxn>
              <a:cxn ang="T10">
                <a:pos x="T4" y="T5"/>
              </a:cxn>
              <a:cxn ang="T11">
                <a:pos x="T6" y="T7"/>
              </a:cxn>
            </a:cxnLst>
            <a:rect l="T12" t="T13" r="T14" b="T15"/>
            <a:pathLst>
              <a:path w="6943725" h="469107">
                <a:moveTo>
                  <a:pt x="201219" y="0"/>
                </a:moveTo>
                <a:lnTo>
                  <a:pt x="6943725" y="0"/>
                </a:lnTo>
                <a:lnTo>
                  <a:pt x="6943725" y="267888"/>
                </a:lnTo>
                <a:cubicBezTo>
                  <a:pt x="6943725" y="379018"/>
                  <a:pt x="6853636" y="469106"/>
                  <a:pt x="6742506" y="469106"/>
                </a:cubicBezTo>
                <a:lnTo>
                  <a:pt x="0" y="469107"/>
                </a:lnTo>
                <a:lnTo>
                  <a:pt x="0" y="201219"/>
                </a:lnTo>
                <a:lnTo>
                  <a:pt x="-1" y="201218"/>
                </a:lnTo>
                <a:cubicBezTo>
                  <a:pt x="-1" y="90088"/>
                  <a:pt x="90088" y="-1"/>
                  <a:pt x="201219" y="-1"/>
                </a:cubicBezTo>
                <a:lnTo>
                  <a:pt x="201219" y="0"/>
                </a:lnTo>
                <a:close/>
              </a:path>
            </a:pathLst>
          </a:custGeom>
          <a:solidFill>
            <a:srgbClr val="2B532C"/>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lIns="85564" tIns="42892" rIns="85564" bIns="42892" anchor="ctr"/>
          <a:lstStyle/>
          <a:p>
            <a:pPr fontAlgn="base">
              <a:spcBef>
                <a:spcPct val="0"/>
              </a:spcBef>
              <a:spcAft>
                <a:spcPct val="0"/>
              </a:spcAft>
            </a:pPr>
            <a:endParaRPr lang="da-DK" smtClean="0">
              <a:solidFill>
                <a:srgbClr val="FFFFFF"/>
              </a:solidFill>
            </a:endParaRPr>
          </a:p>
        </p:txBody>
      </p:sp>
      <p:sp>
        <p:nvSpPr>
          <p:cNvPr id="2" name="Rectangle 6"/>
          <p:cNvSpPr>
            <a:spLocks noGrp="1" noChangeArrowheads="1"/>
          </p:cNvSpPr>
          <p:nvPr>
            <p:ph type="sldNum" sz="quarter" idx="4"/>
          </p:nvPr>
        </p:nvSpPr>
        <p:spPr bwMode="auto">
          <a:xfrm>
            <a:off x="7596188" y="6496050"/>
            <a:ext cx="946150" cy="31750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r">
              <a:defRPr sz="1100">
                <a:solidFill>
                  <a:srgbClr val="000000"/>
                </a:solidFill>
              </a:defRPr>
            </a:lvl1pPr>
          </a:lstStyle>
          <a:p>
            <a:pPr fontAlgn="base">
              <a:spcBef>
                <a:spcPct val="0"/>
              </a:spcBef>
              <a:spcAft>
                <a:spcPct val="0"/>
              </a:spcAft>
              <a:defRPr/>
            </a:pPr>
            <a:fld id="{3556F048-5A14-41A3-B8DC-A2FC728BE15C}" type="slidenum">
              <a:rPr lang="da-DK"/>
              <a:pPr fontAlgn="base">
                <a:spcBef>
                  <a:spcPct val="0"/>
                </a:spcBef>
                <a:spcAft>
                  <a:spcPct val="0"/>
                </a:spcAft>
                <a:defRPr/>
              </a:pPr>
              <a:t>‹nr.›</a:t>
            </a:fld>
            <a:endParaRPr lang="da-DK"/>
          </a:p>
        </p:txBody>
      </p:sp>
      <p:pic>
        <p:nvPicPr>
          <p:cNvPr id="1034" name="Picture 11" descr="OES_logo_hv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638" y="6003925"/>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05" r:id="rId1"/>
  </p:sldLayoutIdLst>
  <p:txStyles>
    <p:titleStyle>
      <a:lvl1pPr algn="l" rtl="0" eaLnBrk="0" fontAlgn="base" hangingPunct="0">
        <a:spcBef>
          <a:spcPct val="0"/>
        </a:spcBef>
        <a:spcAft>
          <a:spcPct val="0"/>
        </a:spcAft>
        <a:defRPr sz="2400">
          <a:solidFill>
            <a:srgbClr val="000000"/>
          </a:solidFill>
          <a:latin typeface="+mj-lt"/>
          <a:ea typeface="+mj-ea"/>
          <a:cs typeface="+mj-cs"/>
        </a:defRPr>
      </a:lvl1pPr>
      <a:lvl2pPr algn="l" rtl="0" eaLnBrk="0" fontAlgn="base" hangingPunct="0">
        <a:spcBef>
          <a:spcPct val="0"/>
        </a:spcBef>
        <a:spcAft>
          <a:spcPct val="0"/>
        </a:spcAft>
        <a:defRPr sz="2400">
          <a:solidFill>
            <a:srgbClr val="000000"/>
          </a:solidFill>
          <a:latin typeface="Verdana" pitchFamily="34" charset="0"/>
        </a:defRPr>
      </a:lvl2pPr>
      <a:lvl3pPr algn="l" rtl="0" eaLnBrk="0" fontAlgn="base" hangingPunct="0">
        <a:spcBef>
          <a:spcPct val="0"/>
        </a:spcBef>
        <a:spcAft>
          <a:spcPct val="0"/>
        </a:spcAft>
        <a:defRPr sz="2400">
          <a:solidFill>
            <a:srgbClr val="000000"/>
          </a:solidFill>
          <a:latin typeface="Verdana" pitchFamily="34" charset="0"/>
        </a:defRPr>
      </a:lvl3pPr>
      <a:lvl4pPr algn="l" rtl="0" eaLnBrk="0" fontAlgn="base" hangingPunct="0">
        <a:spcBef>
          <a:spcPct val="0"/>
        </a:spcBef>
        <a:spcAft>
          <a:spcPct val="0"/>
        </a:spcAft>
        <a:defRPr sz="2400">
          <a:solidFill>
            <a:srgbClr val="000000"/>
          </a:solidFill>
          <a:latin typeface="Verdana" pitchFamily="34" charset="0"/>
        </a:defRPr>
      </a:lvl4pPr>
      <a:lvl5pPr algn="l" rtl="0" eaLnBrk="0" fontAlgn="base" hangingPunct="0">
        <a:spcBef>
          <a:spcPct val="0"/>
        </a:spcBef>
        <a:spcAft>
          <a:spcPct val="0"/>
        </a:spcAft>
        <a:defRPr sz="2400">
          <a:solidFill>
            <a:srgbClr val="000000"/>
          </a:solidFill>
          <a:latin typeface="Verdana" pitchFamily="34" charset="0"/>
        </a:defRPr>
      </a:lvl5pPr>
      <a:lvl6pPr marL="427706" algn="l" rtl="0" eaLnBrk="1" fontAlgn="base" hangingPunct="1">
        <a:spcBef>
          <a:spcPct val="0"/>
        </a:spcBef>
        <a:spcAft>
          <a:spcPct val="0"/>
        </a:spcAft>
        <a:defRPr sz="2400">
          <a:solidFill>
            <a:srgbClr val="000000"/>
          </a:solidFill>
          <a:latin typeface="Verdana" pitchFamily="34" charset="0"/>
        </a:defRPr>
      </a:lvl6pPr>
      <a:lvl7pPr marL="855397" algn="l" rtl="0" eaLnBrk="1" fontAlgn="base" hangingPunct="1">
        <a:spcBef>
          <a:spcPct val="0"/>
        </a:spcBef>
        <a:spcAft>
          <a:spcPct val="0"/>
        </a:spcAft>
        <a:defRPr sz="2400">
          <a:solidFill>
            <a:srgbClr val="000000"/>
          </a:solidFill>
          <a:latin typeface="Verdana" pitchFamily="34" charset="0"/>
        </a:defRPr>
      </a:lvl7pPr>
      <a:lvl8pPr marL="1283088" algn="l" rtl="0" eaLnBrk="1" fontAlgn="base" hangingPunct="1">
        <a:spcBef>
          <a:spcPct val="0"/>
        </a:spcBef>
        <a:spcAft>
          <a:spcPct val="0"/>
        </a:spcAft>
        <a:defRPr sz="2400">
          <a:solidFill>
            <a:srgbClr val="000000"/>
          </a:solidFill>
          <a:latin typeface="Verdana" pitchFamily="34" charset="0"/>
        </a:defRPr>
      </a:lvl8pPr>
      <a:lvl9pPr marL="1710797" algn="l" rtl="0" eaLnBrk="1" fontAlgn="base" hangingPunct="1">
        <a:spcBef>
          <a:spcPct val="0"/>
        </a:spcBef>
        <a:spcAft>
          <a:spcPct val="0"/>
        </a:spcAft>
        <a:defRPr sz="2400">
          <a:solidFill>
            <a:srgbClr val="000000"/>
          </a:solidFill>
          <a:latin typeface="Verdana" pitchFamily="34" charset="0"/>
        </a:defRPr>
      </a:lvl9pPr>
    </p:titleStyle>
    <p:bodyStyle>
      <a:lvl1pPr marL="320788" indent="-320788" algn="l" rtl="0" eaLnBrk="0" fontAlgn="base" hangingPunct="0">
        <a:spcBef>
          <a:spcPct val="0"/>
        </a:spcBef>
        <a:spcAft>
          <a:spcPct val="50000"/>
        </a:spcAft>
        <a:buChar char="•"/>
        <a:defRPr>
          <a:solidFill>
            <a:srgbClr val="000000"/>
          </a:solidFill>
          <a:latin typeface="+mn-lt"/>
          <a:ea typeface="+mn-ea"/>
          <a:cs typeface="+mn-cs"/>
        </a:defRPr>
      </a:lvl1pPr>
      <a:lvl2pPr marL="695009" indent="-267293" algn="l" rtl="0" eaLnBrk="0" fontAlgn="base" hangingPunct="0">
        <a:lnSpc>
          <a:spcPct val="150000"/>
        </a:lnSpc>
        <a:spcBef>
          <a:spcPct val="0"/>
        </a:spcBef>
        <a:spcAft>
          <a:spcPct val="50000"/>
        </a:spcAft>
        <a:buChar char="•"/>
        <a:defRPr>
          <a:solidFill>
            <a:srgbClr val="000000"/>
          </a:solidFill>
          <a:latin typeface="+mn-lt"/>
        </a:defRPr>
      </a:lvl2pPr>
      <a:lvl3pPr marL="1069247" indent="-213850" algn="l" rtl="0" eaLnBrk="0" fontAlgn="base" hangingPunct="0">
        <a:lnSpc>
          <a:spcPct val="150000"/>
        </a:lnSpc>
        <a:spcBef>
          <a:spcPct val="0"/>
        </a:spcBef>
        <a:spcAft>
          <a:spcPct val="50000"/>
        </a:spcAft>
        <a:buChar char="•"/>
        <a:defRPr>
          <a:solidFill>
            <a:srgbClr val="000000"/>
          </a:solidFill>
          <a:latin typeface="+mn-lt"/>
        </a:defRPr>
      </a:lvl3pPr>
      <a:lvl4pPr marL="1496949" indent="-213850" algn="l" rtl="0" eaLnBrk="0" fontAlgn="base" hangingPunct="0">
        <a:lnSpc>
          <a:spcPct val="150000"/>
        </a:lnSpc>
        <a:spcBef>
          <a:spcPct val="0"/>
        </a:spcBef>
        <a:spcAft>
          <a:spcPct val="50000"/>
        </a:spcAft>
        <a:buChar char="•"/>
        <a:defRPr>
          <a:solidFill>
            <a:srgbClr val="000000"/>
          </a:solidFill>
          <a:latin typeface="+mn-lt"/>
        </a:defRPr>
      </a:lvl4pPr>
      <a:lvl5pPr marL="1924641" indent="-213850" algn="l" rtl="0" eaLnBrk="0" fontAlgn="base" hangingPunct="0">
        <a:lnSpc>
          <a:spcPct val="150000"/>
        </a:lnSpc>
        <a:spcBef>
          <a:spcPct val="0"/>
        </a:spcBef>
        <a:spcAft>
          <a:spcPct val="50000"/>
        </a:spcAft>
        <a:buChar char="•"/>
        <a:defRPr>
          <a:solidFill>
            <a:srgbClr val="000000"/>
          </a:solidFill>
          <a:latin typeface="+mn-lt"/>
        </a:defRPr>
      </a:lvl5pPr>
      <a:lvl6pPr marL="2352334" indent="-213850" algn="l" rtl="0" eaLnBrk="1" fontAlgn="base" hangingPunct="1">
        <a:lnSpc>
          <a:spcPct val="150000"/>
        </a:lnSpc>
        <a:spcBef>
          <a:spcPct val="0"/>
        </a:spcBef>
        <a:spcAft>
          <a:spcPct val="50000"/>
        </a:spcAft>
        <a:buChar char="•"/>
        <a:defRPr>
          <a:solidFill>
            <a:srgbClr val="000000"/>
          </a:solidFill>
          <a:latin typeface="+mn-lt"/>
        </a:defRPr>
      </a:lvl6pPr>
      <a:lvl7pPr marL="2780029" indent="-213850" algn="l" rtl="0" eaLnBrk="1" fontAlgn="base" hangingPunct="1">
        <a:lnSpc>
          <a:spcPct val="150000"/>
        </a:lnSpc>
        <a:spcBef>
          <a:spcPct val="0"/>
        </a:spcBef>
        <a:spcAft>
          <a:spcPct val="50000"/>
        </a:spcAft>
        <a:buChar char="•"/>
        <a:defRPr>
          <a:solidFill>
            <a:srgbClr val="000000"/>
          </a:solidFill>
          <a:latin typeface="+mn-lt"/>
        </a:defRPr>
      </a:lvl7pPr>
      <a:lvl8pPr marL="3207721" indent="-213850" algn="l" rtl="0" eaLnBrk="1" fontAlgn="base" hangingPunct="1">
        <a:lnSpc>
          <a:spcPct val="150000"/>
        </a:lnSpc>
        <a:spcBef>
          <a:spcPct val="0"/>
        </a:spcBef>
        <a:spcAft>
          <a:spcPct val="50000"/>
        </a:spcAft>
        <a:buChar char="•"/>
        <a:defRPr>
          <a:solidFill>
            <a:srgbClr val="000000"/>
          </a:solidFill>
          <a:latin typeface="+mn-lt"/>
        </a:defRPr>
      </a:lvl8pPr>
      <a:lvl9pPr marL="3635437" indent="-213850" algn="l" rtl="0" eaLnBrk="1" fontAlgn="base" hangingPunct="1">
        <a:lnSpc>
          <a:spcPct val="150000"/>
        </a:lnSpc>
        <a:spcBef>
          <a:spcPct val="0"/>
        </a:spcBef>
        <a:spcAft>
          <a:spcPct val="50000"/>
        </a:spcAft>
        <a:buChar char="•"/>
        <a:defRPr>
          <a:solidFill>
            <a:srgbClr val="000000"/>
          </a:solidFill>
          <a:latin typeface="+mn-lt"/>
        </a:defRPr>
      </a:lvl9pPr>
    </p:bodyStyle>
    <p:otherStyle>
      <a:defPPr>
        <a:defRPr lang="da-DK"/>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574677"/>
            <a:ext cx="77009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720728" y="1438653"/>
            <a:ext cx="7700963"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defRPr sz="1400"/>
            </a:lvl1pPr>
          </a:lstStyle>
          <a:p>
            <a:pPr fontAlgn="base">
              <a:spcBef>
                <a:spcPct val="0"/>
              </a:spcBef>
              <a:spcAft>
                <a:spcPct val="0"/>
              </a:spcAft>
              <a:defRPr/>
            </a:pPr>
            <a:endParaRPr lang="da-DK">
              <a:solidFill>
                <a:srgbClr val="FFFFFF"/>
              </a:solidFill>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ctr">
              <a:defRPr sz="1400"/>
            </a:lvl1pPr>
          </a:lstStyle>
          <a:p>
            <a:pPr fontAlgn="base">
              <a:spcBef>
                <a:spcPct val="0"/>
              </a:spcBef>
              <a:spcAft>
                <a:spcPct val="0"/>
              </a:spcAft>
              <a:defRPr/>
            </a:pPr>
            <a:endParaRPr lang="da-DK">
              <a:solidFill>
                <a:srgbClr val="FFFFFF"/>
              </a:solidFill>
            </a:endParaRPr>
          </a:p>
        </p:txBody>
      </p:sp>
      <p:pic>
        <p:nvPicPr>
          <p:cNvPr id="1030" name="Picture 11" descr="OES_logo_h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227" y="6021389"/>
            <a:ext cx="1187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OES_web_hv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363" y="6190041"/>
            <a:ext cx="10795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ktangel med afrundet, diagonalt hjørne 2"/>
          <p:cNvSpPr>
            <a:spLocks/>
          </p:cNvSpPr>
          <p:nvPr/>
        </p:nvSpPr>
        <p:spPr bwMode="auto">
          <a:xfrm>
            <a:off x="323850" y="5877303"/>
            <a:ext cx="8493125" cy="581025"/>
          </a:xfrm>
          <a:custGeom>
            <a:avLst/>
            <a:gdLst>
              <a:gd name="T0" fmla="*/ 8493125 w 6943725"/>
              <a:gd name="T1" fmla="*/ 290513 h 469107"/>
              <a:gd name="T2" fmla="*/ 4246563 w 6943725"/>
              <a:gd name="T3" fmla="*/ 581025 h 469107"/>
              <a:gd name="T4" fmla="*/ 0 w 6943725"/>
              <a:gd name="T5" fmla="*/ 290513 h 469107"/>
              <a:gd name="T6" fmla="*/ 4246563 w 6943725"/>
              <a:gd name="T7" fmla="*/ 0 h 469107"/>
              <a:gd name="T8" fmla="*/ 0 60000 65536"/>
              <a:gd name="T9" fmla="*/ 5898240 60000 65536"/>
              <a:gd name="T10" fmla="*/ 11796480 60000 65536"/>
              <a:gd name="T11" fmla="*/ 17694720 60000 65536"/>
              <a:gd name="T12" fmla="*/ 58935 w 6943725"/>
              <a:gd name="T13" fmla="*/ 58935 h 469107"/>
              <a:gd name="T14" fmla="*/ 6884790 w 6943725"/>
              <a:gd name="T15" fmla="*/ 410172 h 469107"/>
            </a:gdLst>
            <a:ahLst/>
            <a:cxnLst>
              <a:cxn ang="T8">
                <a:pos x="T0" y="T1"/>
              </a:cxn>
              <a:cxn ang="T9">
                <a:pos x="T2" y="T3"/>
              </a:cxn>
              <a:cxn ang="T10">
                <a:pos x="T4" y="T5"/>
              </a:cxn>
              <a:cxn ang="T11">
                <a:pos x="T6" y="T7"/>
              </a:cxn>
            </a:cxnLst>
            <a:rect l="T12" t="T13" r="T14" b="T15"/>
            <a:pathLst>
              <a:path w="6943725" h="469107">
                <a:moveTo>
                  <a:pt x="201219" y="0"/>
                </a:moveTo>
                <a:lnTo>
                  <a:pt x="6943725" y="0"/>
                </a:lnTo>
                <a:lnTo>
                  <a:pt x="6943725" y="267888"/>
                </a:lnTo>
                <a:cubicBezTo>
                  <a:pt x="6943725" y="379018"/>
                  <a:pt x="6853636" y="469106"/>
                  <a:pt x="6742506" y="469106"/>
                </a:cubicBezTo>
                <a:lnTo>
                  <a:pt x="0" y="469107"/>
                </a:lnTo>
                <a:lnTo>
                  <a:pt x="0" y="201219"/>
                </a:lnTo>
                <a:lnTo>
                  <a:pt x="-1" y="201218"/>
                </a:lnTo>
                <a:cubicBezTo>
                  <a:pt x="-1" y="90088"/>
                  <a:pt x="90088" y="-1"/>
                  <a:pt x="201219" y="-1"/>
                </a:cubicBezTo>
                <a:lnTo>
                  <a:pt x="201219" y="0"/>
                </a:lnTo>
                <a:close/>
              </a:path>
            </a:pathLst>
          </a:custGeom>
          <a:solidFill>
            <a:srgbClr val="2B532C"/>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lIns="85564" tIns="42892" rIns="85564" bIns="42892" anchor="ctr"/>
          <a:lstStyle/>
          <a:p>
            <a:pPr fontAlgn="base">
              <a:spcBef>
                <a:spcPct val="0"/>
              </a:spcBef>
              <a:spcAft>
                <a:spcPct val="0"/>
              </a:spcAft>
            </a:pPr>
            <a:endParaRPr lang="da-DK" smtClean="0">
              <a:solidFill>
                <a:srgbClr val="FFFFFF"/>
              </a:solidFill>
            </a:endParaRPr>
          </a:p>
        </p:txBody>
      </p:sp>
      <p:sp>
        <p:nvSpPr>
          <p:cNvPr id="2" name="Rectangle 6"/>
          <p:cNvSpPr>
            <a:spLocks noGrp="1" noChangeArrowheads="1"/>
          </p:cNvSpPr>
          <p:nvPr>
            <p:ph type="sldNum" sz="quarter" idx="4"/>
          </p:nvPr>
        </p:nvSpPr>
        <p:spPr bwMode="auto">
          <a:xfrm>
            <a:off x="7596188" y="6496050"/>
            <a:ext cx="946150" cy="31750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r">
              <a:defRPr sz="1100">
                <a:solidFill>
                  <a:srgbClr val="000000"/>
                </a:solidFill>
              </a:defRPr>
            </a:lvl1pPr>
          </a:lstStyle>
          <a:p>
            <a:pPr fontAlgn="base">
              <a:spcBef>
                <a:spcPct val="0"/>
              </a:spcBef>
              <a:spcAft>
                <a:spcPct val="0"/>
              </a:spcAft>
              <a:defRPr/>
            </a:pPr>
            <a:fld id="{3556F048-5A14-41A3-B8DC-A2FC728BE15C}" type="slidenum">
              <a:rPr lang="da-DK"/>
              <a:pPr fontAlgn="base">
                <a:spcBef>
                  <a:spcPct val="0"/>
                </a:spcBef>
                <a:spcAft>
                  <a:spcPct val="0"/>
                </a:spcAft>
                <a:defRPr/>
              </a:pPr>
              <a:t>‹nr.›</a:t>
            </a:fld>
            <a:endParaRPr lang="da-DK"/>
          </a:p>
        </p:txBody>
      </p:sp>
      <p:pic>
        <p:nvPicPr>
          <p:cNvPr id="1034" name="Picture 11" descr="OES_logo_hv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638" y="6003925"/>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17" r:id="rId1"/>
  </p:sldLayoutIdLst>
  <p:txStyles>
    <p:titleStyle>
      <a:lvl1pPr algn="l" rtl="0" eaLnBrk="0" fontAlgn="base" hangingPunct="0">
        <a:spcBef>
          <a:spcPct val="0"/>
        </a:spcBef>
        <a:spcAft>
          <a:spcPct val="0"/>
        </a:spcAft>
        <a:defRPr sz="2400">
          <a:solidFill>
            <a:srgbClr val="000000"/>
          </a:solidFill>
          <a:latin typeface="+mj-lt"/>
          <a:ea typeface="+mj-ea"/>
          <a:cs typeface="+mj-cs"/>
        </a:defRPr>
      </a:lvl1pPr>
      <a:lvl2pPr algn="l" rtl="0" eaLnBrk="0" fontAlgn="base" hangingPunct="0">
        <a:spcBef>
          <a:spcPct val="0"/>
        </a:spcBef>
        <a:spcAft>
          <a:spcPct val="0"/>
        </a:spcAft>
        <a:defRPr sz="2400">
          <a:solidFill>
            <a:srgbClr val="000000"/>
          </a:solidFill>
          <a:latin typeface="Verdana" pitchFamily="34" charset="0"/>
        </a:defRPr>
      </a:lvl2pPr>
      <a:lvl3pPr algn="l" rtl="0" eaLnBrk="0" fontAlgn="base" hangingPunct="0">
        <a:spcBef>
          <a:spcPct val="0"/>
        </a:spcBef>
        <a:spcAft>
          <a:spcPct val="0"/>
        </a:spcAft>
        <a:defRPr sz="2400">
          <a:solidFill>
            <a:srgbClr val="000000"/>
          </a:solidFill>
          <a:latin typeface="Verdana" pitchFamily="34" charset="0"/>
        </a:defRPr>
      </a:lvl3pPr>
      <a:lvl4pPr algn="l" rtl="0" eaLnBrk="0" fontAlgn="base" hangingPunct="0">
        <a:spcBef>
          <a:spcPct val="0"/>
        </a:spcBef>
        <a:spcAft>
          <a:spcPct val="0"/>
        </a:spcAft>
        <a:defRPr sz="2400">
          <a:solidFill>
            <a:srgbClr val="000000"/>
          </a:solidFill>
          <a:latin typeface="Verdana" pitchFamily="34" charset="0"/>
        </a:defRPr>
      </a:lvl4pPr>
      <a:lvl5pPr algn="l" rtl="0" eaLnBrk="0" fontAlgn="base" hangingPunct="0">
        <a:spcBef>
          <a:spcPct val="0"/>
        </a:spcBef>
        <a:spcAft>
          <a:spcPct val="0"/>
        </a:spcAft>
        <a:defRPr sz="2400">
          <a:solidFill>
            <a:srgbClr val="000000"/>
          </a:solidFill>
          <a:latin typeface="Verdana" pitchFamily="34" charset="0"/>
        </a:defRPr>
      </a:lvl5pPr>
      <a:lvl6pPr marL="427706" algn="l" rtl="0" eaLnBrk="1" fontAlgn="base" hangingPunct="1">
        <a:spcBef>
          <a:spcPct val="0"/>
        </a:spcBef>
        <a:spcAft>
          <a:spcPct val="0"/>
        </a:spcAft>
        <a:defRPr sz="2400">
          <a:solidFill>
            <a:srgbClr val="000000"/>
          </a:solidFill>
          <a:latin typeface="Verdana" pitchFamily="34" charset="0"/>
        </a:defRPr>
      </a:lvl6pPr>
      <a:lvl7pPr marL="855397" algn="l" rtl="0" eaLnBrk="1" fontAlgn="base" hangingPunct="1">
        <a:spcBef>
          <a:spcPct val="0"/>
        </a:spcBef>
        <a:spcAft>
          <a:spcPct val="0"/>
        </a:spcAft>
        <a:defRPr sz="2400">
          <a:solidFill>
            <a:srgbClr val="000000"/>
          </a:solidFill>
          <a:latin typeface="Verdana" pitchFamily="34" charset="0"/>
        </a:defRPr>
      </a:lvl7pPr>
      <a:lvl8pPr marL="1283088" algn="l" rtl="0" eaLnBrk="1" fontAlgn="base" hangingPunct="1">
        <a:spcBef>
          <a:spcPct val="0"/>
        </a:spcBef>
        <a:spcAft>
          <a:spcPct val="0"/>
        </a:spcAft>
        <a:defRPr sz="2400">
          <a:solidFill>
            <a:srgbClr val="000000"/>
          </a:solidFill>
          <a:latin typeface="Verdana" pitchFamily="34" charset="0"/>
        </a:defRPr>
      </a:lvl8pPr>
      <a:lvl9pPr marL="1710797" algn="l" rtl="0" eaLnBrk="1" fontAlgn="base" hangingPunct="1">
        <a:spcBef>
          <a:spcPct val="0"/>
        </a:spcBef>
        <a:spcAft>
          <a:spcPct val="0"/>
        </a:spcAft>
        <a:defRPr sz="2400">
          <a:solidFill>
            <a:srgbClr val="000000"/>
          </a:solidFill>
          <a:latin typeface="Verdana" pitchFamily="34" charset="0"/>
        </a:defRPr>
      </a:lvl9pPr>
    </p:titleStyle>
    <p:bodyStyle>
      <a:lvl1pPr marL="320788" indent="-320788" algn="l" rtl="0" eaLnBrk="0" fontAlgn="base" hangingPunct="0">
        <a:spcBef>
          <a:spcPct val="0"/>
        </a:spcBef>
        <a:spcAft>
          <a:spcPct val="50000"/>
        </a:spcAft>
        <a:buChar char="•"/>
        <a:defRPr>
          <a:solidFill>
            <a:srgbClr val="000000"/>
          </a:solidFill>
          <a:latin typeface="+mn-lt"/>
          <a:ea typeface="+mn-ea"/>
          <a:cs typeface="+mn-cs"/>
        </a:defRPr>
      </a:lvl1pPr>
      <a:lvl2pPr marL="695009" indent="-267293" algn="l" rtl="0" eaLnBrk="0" fontAlgn="base" hangingPunct="0">
        <a:lnSpc>
          <a:spcPct val="150000"/>
        </a:lnSpc>
        <a:spcBef>
          <a:spcPct val="0"/>
        </a:spcBef>
        <a:spcAft>
          <a:spcPct val="50000"/>
        </a:spcAft>
        <a:buChar char="•"/>
        <a:defRPr>
          <a:solidFill>
            <a:srgbClr val="000000"/>
          </a:solidFill>
          <a:latin typeface="+mn-lt"/>
        </a:defRPr>
      </a:lvl2pPr>
      <a:lvl3pPr marL="1069247" indent="-213850" algn="l" rtl="0" eaLnBrk="0" fontAlgn="base" hangingPunct="0">
        <a:lnSpc>
          <a:spcPct val="150000"/>
        </a:lnSpc>
        <a:spcBef>
          <a:spcPct val="0"/>
        </a:spcBef>
        <a:spcAft>
          <a:spcPct val="50000"/>
        </a:spcAft>
        <a:buChar char="•"/>
        <a:defRPr>
          <a:solidFill>
            <a:srgbClr val="000000"/>
          </a:solidFill>
          <a:latin typeface="+mn-lt"/>
        </a:defRPr>
      </a:lvl3pPr>
      <a:lvl4pPr marL="1496949" indent="-213850" algn="l" rtl="0" eaLnBrk="0" fontAlgn="base" hangingPunct="0">
        <a:lnSpc>
          <a:spcPct val="150000"/>
        </a:lnSpc>
        <a:spcBef>
          <a:spcPct val="0"/>
        </a:spcBef>
        <a:spcAft>
          <a:spcPct val="50000"/>
        </a:spcAft>
        <a:buChar char="•"/>
        <a:defRPr>
          <a:solidFill>
            <a:srgbClr val="000000"/>
          </a:solidFill>
          <a:latin typeface="+mn-lt"/>
        </a:defRPr>
      </a:lvl4pPr>
      <a:lvl5pPr marL="1924641" indent="-213850" algn="l" rtl="0" eaLnBrk="0" fontAlgn="base" hangingPunct="0">
        <a:lnSpc>
          <a:spcPct val="150000"/>
        </a:lnSpc>
        <a:spcBef>
          <a:spcPct val="0"/>
        </a:spcBef>
        <a:spcAft>
          <a:spcPct val="50000"/>
        </a:spcAft>
        <a:buChar char="•"/>
        <a:defRPr>
          <a:solidFill>
            <a:srgbClr val="000000"/>
          </a:solidFill>
          <a:latin typeface="+mn-lt"/>
        </a:defRPr>
      </a:lvl5pPr>
      <a:lvl6pPr marL="2352334" indent="-213850" algn="l" rtl="0" eaLnBrk="1" fontAlgn="base" hangingPunct="1">
        <a:lnSpc>
          <a:spcPct val="150000"/>
        </a:lnSpc>
        <a:spcBef>
          <a:spcPct val="0"/>
        </a:spcBef>
        <a:spcAft>
          <a:spcPct val="50000"/>
        </a:spcAft>
        <a:buChar char="•"/>
        <a:defRPr>
          <a:solidFill>
            <a:srgbClr val="000000"/>
          </a:solidFill>
          <a:latin typeface="+mn-lt"/>
        </a:defRPr>
      </a:lvl6pPr>
      <a:lvl7pPr marL="2780029" indent="-213850" algn="l" rtl="0" eaLnBrk="1" fontAlgn="base" hangingPunct="1">
        <a:lnSpc>
          <a:spcPct val="150000"/>
        </a:lnSpc>
        <a:spcBef>
          <a:spcPct val="0"/>
        </a:spcBef>
        <a:spcAft>
          <a:spcPct val="50000"/>
        </a:spcAft>
        <a:buChar char="•"/>
        <a:defRPr>
          <a:solidFill>
            <a:srgbClr val="000000"/>
          </a:solidFill>
          <a:latin typeface="+mn-lt"/>
        </a:defRPr>
      </a:lvl7pPr>
      <a:lvl8pPr marL="3207721" indent="-213850" algn="l" rtl="0" eaLnBrk="1" fontAlgn="base" hangingPunct="1">
        <a:lnSpc>
          <a:spcPct val="150000"/>
        </a:lnSpc>
        <a:spcBef>
          <a:spcPct val="0"/>
        </a:spcBef>
        <a:spcAft>
          <a:spcPct val="50000"/>
        </a:spcAft>
        <a:buChar char="•"/>
        <a:defRPr>
          <a:solidFill>
            <a:srgbClr val="000000"/>
          </a:solidFill>
          <a:latin typeface="+mn-lt"/>
        </a:defRPr>
      </a:lvl8pPr>
      <a:lvl9pPr marL="3635437" indent="-213850" algn="l" rtl="0" eaLnBrk="1" fontAlgn="base" hangingPunct="1">
        <a:lnSpc>
          <a:spcPct val="150000"/>
        </a:lnSpc>
        <a:spcBef>
          <a:spcPct val="0"/>
        </a:spcBef>
        <a:spcAft>
          <a:spcPct val="50000"/>
        </a:spcAft>
        <a:buChar char="•"/>
        <a:defRPr>
          <a:solidFill>
            <a:srgbClr val="000000"/>
          </a:solidFill>
          <a:latin typeface="+mn-lt"/>
        </a:defRPr>
      </a:lvl9pPr>
    </p:bodyStyle>
    <p:otherStyle>
      <a:defPPr>
        <a:defRPr lang="da-DK"/>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10. november 2015</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10. november 2015</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10. november 2015</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10. november 2015</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10. november 2015</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10. november 2015</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10. november 2015</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notesSlide" Target="../notesSlides/notesSlide4.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slideLayout" Target="../slideLayouts/slideLayout20.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hyperlink" Target="http://www.statensindkob.dk/Tilmelding/Tilmelding" TargetMode="External"/><Relationship Id="rId2" Type="http://schemas.openxmlformats.org/officeDocument/2006/relationships/hyperlink" Target="http://www.statensindkob.dk/Statens-Indkobs-aftaler/Statens-Indkobs-aftaler"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3" descr="Medarbejde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404813"/>
            <a:ext cx="84963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Freeform 5"/>
          <p:cNvSpPr>
            <a:spLocks/>
          </p:cNvSpPr>
          <p:nvPr/>
        </p:nvSpPr>
        <p:spPr bwMode="auto">
          <a:xfrm>
            <a:off x="719138" y="2708653"/>
            <a:ext cx="7721600" cy="2752725"/>
          </a:xfrm>
          <a:custGeom>
            <a:avLst/>
            <a:gdLst>
              <a:gd name="T0" fmla="*/ 2147483647 w 4864"/>
              <a:gd name="T1" fmla="*/ 2147483647 h 1740"/>
              <a:gd name="T2" fmla="*/ 2147483647 w 4864"/>
              <a:gd name="T3" fmla="*/ 2147483647 h 1740"/>
              <a:gd name="T4" fmla="*/ 2147483647 w 4864"/>
              <a:gd name="T5" fmla="*/ 2147483647 h 1740"/>
              <a:gd name="T6" fmla="*/ 2147483647 w 4864"/>
              <a:gd name="T7" fmla="*/ 2147483647 h 1740"/>
              <a:gd name="T8" fmla="*/ 2147483647 w 4864"/>
              <a:gd name="T9" fmla="*/ 2147483647 h 1740"/>
              <a:gd name="T10" fmla="*/ 2147483647 w 4864"/>
              <a:gd name="T11" fmla="*/ 2147483647 h 1740"/>
              <a:gd name="T12" fmla="*/ 2147483647 w 4864"/>
              <a:gd name="T13" fmla="*/ 2147483647 h 1740"/>
              <a:gd name="T14" fmla="*/ 0 60000 65536"/>
              <a:gd name="T15" fmla="*/ 0 60000 65536"/>
              <a:gd name="T16" fmla="*/ 0 60000 65536"/>
              <a:gd name="T17" fmla="*/ 0 60000 65536"/>
              <a:gd name="T18" fmla="*/ 0 60000 65536"/>
              <a:gd name="T19" fmla="*/ 0 60000 65536"/>
              <a:gd name="T20" fmla="*/ 0 60000 65536"/>
              <a:gd name="T21" fmla="*/ 0 w 4864"/>
              <a:gd name="T22" fmla="*/ 0 h 1740"/>
              <a:gd name="T23" fmla="*/ 4864 w 4864"/>
              <a:gd name="T24" fmla="*/ 1740 h 1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64" h="1740">
                <a:moveTo>
                  <a:pt x="12" y="8"/>
                </a:moveTo>
                <a:lnTo>
                  <a:pt x="4692" y="8"/>
                </a:lnTo>
                <a:cubicBezTo>
                  <a:pt x="4692" y="8"/>
                  <a:pt x="4860" y="0"/>
                  <a:pt x="4860" y="172"/>
                </a:cubicBezTo>
                <a:cubicBezTo>
                  <a:pt x="4862" y="954"/>
                  <a:pt x="4864" y="1736"/>
                  <a:pt x="4864" y="1736"/>
                </a:cubicBezTo>
                <a:cubicBezTo>
                  <a:pt x="4864" y="1736"/>
                  <a:pt x="2522" y="1738"/>
                  <a:pt x="180" y="1740"/>
                </a:cubicBezTo>
                <a:cubicBezTo>
                  <a:pt x="0" y="1740"/>
                  <a:pt x="8" y="1568"/>
                  <a:pt x="8" y="1568"/>
                </a:cubicBezTo>
                <a:lnTo>
                  <a:pt x="12" y="8"/>
                </a:lnTo>
                <a:close/>
              </a:path>
            </a:pathLst>
          </a:custGeom>
          <a:solidFill>
            <a:srgbClr val="2B7A98">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370445" tIns="673532" rIns="85564" bIns="42892"/>
          <a:lstStyle/>
          <a:p>
            <a:pPr fontAlgn="base">
              <a:spcBef>
                <a:spcPct val="0"/>
              </a:spcBef>
              <a:spcAft>
                <a:spcPct val="0"/>
              </a:spcAft>
            </a:pPr>
            <a:endParaRPr lang="da-DK" smtClean="0">
              <a:solidFill>
                <a:srgbClr val="FFFFFF"/>
              </a:solidFill>
            </a:endParaRPr>
          </a:p>
        </p:txBody>
      </p:sp>
      <p:sp>
        <p:nvSpPr>
          <p:cNvPr id="8196" name="Rectangle 4"/>
          <p:cNvSpPr>
            <a:spLocks noChangeArrowheads="1"/>
          </p:cNvSpPr>
          <p:nvPr/>
        </p:nvSpPr>
        <p:spPr bwMode="auto">
          <a:xfrm>
            <a:off x="1047750" y="2981703"/>
            <a:ext cx="7340600" cy="1743075"/>
          </a:xfrm>
          <a:prstGeom prst="rect">
            <a:avLst/>
          </a:prstGeom>
          <a:noFill/>
          <a:ln w="9525">
            <a:noFill/>
            <a:miter lim="800000"/>
            <a:headEnd/>
            <a:tailEnd/>
          </a:ln>
        </p:spPr>
        <p:txBody>
          <a:bodyPr lIns="0" tIns="0" rIns="0" bIns="0"/>
          <a:lstStyle/>
          <a:p>
            <a:pPr fontAlgn="base">
              <a:spcBef>
                <a:spcPct val="0"/>
              </a:spcBef>
              <a:spcAft>
                <a:spcPct val="0"/>
              </a:spcAft>
              <a:defRPr/>
            </a:pPr>
            <a:r>
              <a:rPr lang="da-DK" sz="3200" dirty="0" smtClean="0">
                <a:solidFill>
                  <a:srgbClr val="FFFFFF"/>
                </a:solidFill>
              </a:rPr>
              <a:t>Indkøb hos Statens Indkøb</a:t>
            </a:r>
            <a:endParaRPr lang="da-DK" sz="3200" dirty="0">
              <a:solidFill>
                <a:srgbClr val="FFFFFF"/>
              </a:solidFill>
            </a:endParaRPr>
          </a:p>
          <a:p>
            <a:pPr marL="320788" indent="-320788" fontAlgn="base">
              <a:spcBef>
                <a:spcPct val="0"/>
              </a:spcBef>
              <a:spcAft>
                <a:spcPct val="50000"/>
              </a:spcAft>
              <a:defRPr/>
            </a:pPr>
            <a:endParaRPr lang="da-DK" sz="3200" dirty="0">
              <a:solidFill>
                <a:srgbClr val="FFFFFF"/>
              </a:solidFill>
            </a:endParaRPr>
          </a:p>
        </p:txBody>
      </p:sp>
      <p:sp>
        <p:nvSpPr>
          <p:cNvPr id="2053" name="Text Box 5"/>
          <p:cNvSpPr txBox="1">
            <a:spLocks noChangeArrowheads="1"/>
          </p:cNvSpPr>
          <p:nvPr/>
        </p:nvSpPr>
        <p:spPr bwMode="auto">
          <a:xfrm>
            <a:off x="1187624" y="4332469"/>
            <a:ext cx="5850510" cy="25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64" tIns="42892" rIns="85564" bIns="42892">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r>
              <a:rPr lang="da-DK" sz="1100" dirty="0" smtClean="0">
                <a:solidFill>
                  <a:srgbClr val="FFFFFF"/>
                </a:solidFill>
              </a:rPr>
              <a:t>V/ Irene Pless, Ministeriet for Børn, Undervisning og Ligestilling (MBUL)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16632"/>
            <a:ext cx="8748464"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9" y="116632"/>
            <a:ext cx="8208912"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4305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igstockphoto_Question_Symbol_204560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124078" y="1341438"/>
            <a:ext cx="4876800" cy="3657600"/>
          </a:xfrm>
        </p:spPr>
      </p:pic>
    </p:spTree>
    <p:extLst>
      <p:ext uri="{BB962C8B-B14F-4D97-AF65-F5344CB8AC3E}">
        <p14:creationId xmlns:p14="http://schemas.microsoft.com/office/powerpoint/2010/main" val="1396865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3464950"/>
            <a:ext cx="8243888" cy="756138"/>
          </a:xfrm>
        </p:spPr>
        <p:txBody>
          <a:bodyPr>
            <a:normAutofit/>
          </a:bodyPr>
          <a:lstStyle/>
          <a:p>
            <a:r>
              <a:rPr lang="da-DK" sz="4400" dirty="0"/>
              <a:t>PAUSE</a:t>
            </a:r>
          </a:p>
        </p:txBody>
      </p:sp>
      <p:pic>
        <p:nvPicPr>
          <p:cNvPr id="9" name="Picture 3"/>
          <p:cNvPicPr>
            <a:picLocks noChangeAspect="1" noChangeArrowheads="1"/>
          </p:cNvPicPr>
          <p:nvPr/>
        </p:nvPicPr>
        <p:blipFill>
          <a:blip r:embed="rId3" cstate="print"/>
          <a:srcRect l="59511"/>
          <a:stretch>
            <a:fillRect/>
          </a:stretch>
        </p:blipFill>
        <p:spPr bwMode="auto">
          <a:xfrm>
            <a:off x="4763025" y="620688"/>
            <a:ext cx="4381353" cy="6237312"/>
          </a:xfrm>
          <a:prstGeom prst="rect">
            <a:avLst/>
          </a:prstGeom>
          <a:noFill/>
          <a:ln w="9525">
            <a:noFill/>
            <a:miter lim="800000"/>
            <a:headEnd/>
            <a:tailEnd/>
          </a:ln>
        </p:spPr>
      </p:pic>
      <p:sp>
        <p:nvSpPr>
          <p:cNvPr id="10" name="Rektangel 9"/>
          <p:cNvSpPr/>
          <p:nvPr/>
        </p:nvSpPr>
        <p:spPr>
          <a:xfrm>
            <a:off x="323528" y="5877272"/>
            <a:ext cx="1440160"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endParaRPr lang="da-DK" smtClean="0">
              <a:solidFill>
                <a:srgbClr val="FFFFFF"/>
              </a:solidFill>
            </a:endParaRPr>
          </a:p>
        </p:txBody>
      </p:sp>
    </p:spTree>
    <p:extLst>
      <p:ext uri="{BB962C8B-B14F-4D97-AF65-F5344CB8AC3E}">
        <p14:creationId xmlns:p14="http://schemas.microsoft.com/office/powerpoint/2010/main" val="4043965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3568" y="620688"/>
            <a:ext cx="7700962" cy="719138"/>
          </a:xfrm>
        </p:spPr>
        <p:txBody>
          <a:bodyPr/>
          <a:lstStyle/>
          <a:p>
            <a:r>
              <a:rPr lang="da-DK" dirty="0" smtClean="0"/>
              <a:t>Hvem er Statens Indkøb?</a:t>
            </a:r>
          </a:p>
        </p:txBody>
      </p:sp>
      <p:sp>
        <p:nvSpPr>
          <p:cNvPr id="3075" name="Rectangle 3"/>
          <p:cNvSpPr>
            <a:spLocks noGrp="1" noChangeArrowheads="1"/>
          </p:cNvSpPr>
          <p:nvPr>
            <p:ph type="body" idx="1"/>
          </p:nvPr>
        </p:nvSpPr>
        <p:spPr/>
        <p:txBody>
          <a:bodyPr/>
          <a:lstStyle/>
          <a:p>
            <a:pPr>
              <a:lnSpc>
                <a:spcPct val="120000"/>
              </a:lnSpc>
            </a:pPr>
            <a:r>
              <a:rPr lang="da-DK" dirty="0" smtClean="0"/>
              <a:t>Er en del af Moderniseringsstyrelsen i Finansministeriet. </a:t>
            </a:r>
          </a:p>
          <a:p>
            <a:pPr>
              <a:lnSpc>
                <a:spcPct val="120000"/>
              </a:lnSpc>
            </a:pPr>
            <a:endParaRPr lang="da-DK" dirty="0" smtClean="0"/>
          </a:p>
          <a:p>
            <a:pPr>
              <a:lnSpc>
                <a:spcPct val="120000"/>
              </a:lnSpc>
            </a:pPr>
            <a:r>
              <a:rPr lang="da-DK" dirty="0" smtClean="0"/>
              <a:t>Statens Indkøbs primære opgave er at effektivisere dele af det fælles statslige indkøb (det statslige indkøbsprogram).</a:t>
            </a:r>
          </a:p>
          <a:p>
            <a:pPr>
              <a:lnSpc>
                <a:spcPct val="120000"/>
              </a:lnSpc>
            </a:pPr>
            <a:endParaRPr lang="da-DK" dirty="0" smtClean="0"/>
          </a:p>
          <a:p>
            <a:pPr>
              <a:lnSpc>
                <a:spcPct val="120000"/>
              </a:lnSpc>
            </a:pPr>
            <a:r>
              <a:rPr lang="da-DK" dirty="0" smtClean="0"/>
              <a:t>Det sker ved indgåelse af rammekontrakter på en lang række vareområder – primært til staten. </a:t>
            </a:r>
          </a:p>
          <a:p>
            <a:pPr>
              <a:lnSpc>
                <a:spcPct val="120000"/>
              </a:lnSpc>
            </a:pPr>
            <a:endParaRPr lang="da-DK" dirty="0" smtClean="0"/>
          </a:p>
          <a:p>
            <a:pPr>
              <a:lnSpc>
                <a:spcPct val="120000"/>
              </a:lnSpc>
            </a:pPr>
            <a:r>
              <a:rPr lang="da-DK" dirty="0" smtClean="0"/>
              <a:t>I 2016 udbydes den 10. fase af nye og genudbudte aftaler.</a:t>
            </a:r>
          </a:p>
          <a:p>
            <a:pPr>
              <a:lnSpc>
                <a:spcPct val="120000"/>
              </a:lnSpc>
            </a:pPr>
            <a:endParaRPr lang="da-DK" dirty="0" smtClean="0"/>
          </a:p>
          <a:p>
            <a:pPr>
              <a:lnSpc>
                <a:spcPct val="120000"/>
              </a:lnSpc>
            </a:pPr>
            <a:endParaRPr lang="da-DK" dirty="0" smtClean="0"/>
          </a:p>
          <a:p>
            <a:pPr>
              <a:lnSpc>
                <a:spcPct val="120000"/>
              </a:lnSpc>
              <a:buFontTx/>
              <a:buNone/>
            </a:pPr>
            <a:endParaRPr lang="da-DK"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reeform 5"/>
          <p:cNvSpPr>
            <a:spLocks/>
          </p:cNvSpPr>
          <p:nvPr/>
        </p:nvSpPr>
        <p:spPr bwMode="auto">
          <a:xfrm>
            <a:off x="323851" y="4"/>
            <a:ext cx="5619750" cy="5732463"/>
          </a:xfrm>
          <a:custGeom>
            <a:avLst/>
            <a:gdLst>
              <a:gd name="T0" fmla="*/ 2147483647 w 3540"/>
              <a:gd name="T1" fmla="*/ 0 h 3611"/>
              <a:gd name="T2" fmla="*/ 2147483647 w 3540"/>
              <a:gd name="T3" fmla="*/ 0 h 3611"/>
              <a:gd name="T4" fmla="*/ 2147483647 w 3540"/>
              <a:gd name="T5" fmla="*/ 2147483647 h 3611"/>
              <a:gd name="T6" fmla="*/ 2147483647 w 3540"/>
              <a:gd name="T7" fmla="*/ 2147483647 h 3611"/>
              <a:gd name="T8" fmla="*/ 2147483647 w 3540"/>
              <a:gd name="T9" fmla="*/ 2147483647 h 3611"/>
              <a:gd name="T10" fmla="*/ 2147483647 w 3540"/>
              <a:gd name="T11" fmla="*/ 2147483647 h 3611"/>
              <a:gd name="T12" fmla="*/ 2147483647 w 3540"/>
              <a:gd name="T13" fmla="*/ 2147483647 h 3611"/>
              <a:gd name="T14" fmla="*/ 2147483647 w 3540"/>
              <a:gd name="T15" fmla="*/ 2147483647 h 3611"/>
              <a:gd name="T16" fmla="*/ 2147483647 w 3540"/>
              <a:gd name="T17" fmla="*/ 2147483647 h 3611"/>
              <a:gd name="T18" fmla="*/ 2147483647 w 3540"/>
              <a:gd name="T19" fmla="*/ 0 h 3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0"/>
              <a:gd name="T31" fmla="*/ 0 h 3611"/>
              <a:gd name="T32" fmla="*/ 3540 w 3540"/>
              <a:gd name="T33" fmla="*/ 3611 h 36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0" h="3611">
                <a:moveTo>
                  <a:pt x="2" y="0"/>
                </a:moveTo>
                <a:lnTo>
                  <a:pt x="252" y="0"/>
                </a:lnTo>
                <a:lnTo>
                  <a:pt x="252" y="525"/>
                </a:lnTo>
                <a:cubicBezTo>
                  <a:pt x="252" y="525"/>
                  <a:pt x="251" y="708"/>
                  <a:pt x="435" y="708"/>
                </a:cubicBezTo>
                <a:cubicBezTo>
                  <a:pt x="1897" y="708"/>
                  <a:pt x="3359" y="708"/>
                  <a:pt x="3359" y="708"/>
                </a:cubicBezTo>
                <a:cubicBezTo>
                  <a:pt x="3359" y="708"/>
                  <a:pt x="3540" y="707"/>
                  <a:pt x="3540" y="890"/>
                </a:cubicBezTo>
                <a:cubicBezTo>
                  <a:pt x="3540" y="2250"/>
                  <a:pt x="3540" y="3611"/>
                  <a:pt x="3540" y="3611"/>
                </a:cubicBezTo>
                <a:cubicBezTo>
                  <a:pt x="3540" y="3611"/>
                  <a:pt x="1861" y="3611"/>
                  <a:pt x="183" y="3611"/>
                </a:cubicBezTo>
                <a:cubicBezTo>
                  <a:pt x="0" y="3611"/>
                  <a:pt x="3" y="3431"/>
                  <a:pt x="3" y="3431"/>
                </a:cubicBezTo>
                <a:lnTo>
                  <a:pt x="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lIns="370445" tIns="1054076" rIns="85564" bIns="42892"/>
          <a:lstStyle/>
          <a:p>
            <a:pPr fontAlgn="base">
              <a:spcBef>
                <a:spcPct val="0"/>
              </a:spcBef>
              <a:spcAft>
                <a:spcPct val="0"/>
              </a:spcAft>
            </a:pPr>
            <a:endParaRPr lang="da-DK" smtClean="0">
              <a:solidFill>
                <a:srgbClr val="FFFFFF"/>
              </a:solidFill>
            </a:endParaRPr>
          </a:p>
        </p:txBody>
      </p:sp>
      <p:sp>
        <p:nvSpPr>
          <p:cNvPr id="4099" name="Rectangle 8"/>
          <p:cNvSpPr>
            <a:spLocks noGrp="1" noChangeArrowheads="1"/>
          </p:cNvSpPr>
          <p:nvPr>
            <p:ph type="title"/>
          </p:nvPr>
        </p:nvSpPr>
        <p:spPr>
          <a:xfrm>
            <a:off x="1047750" y="574677"/>
            <a:ext cx="7700963" cy="719138"/>
          </a:xfrm>
        </p:spPr>
        <p:txBody>
          <a:bodyPr/>
          <a:lstStyle/>
          <a:p>
            <a:pPr eaLnBrk="1" hangingPunct="1"/>
            <a:r>
              <a:rPr lang="da-DK" dirty="0" smtClean="0"/>
              <a:t>De tre principper bag Statens Indkøbsprogram </a:t>
            </a:r>
          </a:p>
        </p:txBody>
      </p:sp>
      <p:pic>
        <p:nvPicPr>
          <p:cNvPr id="4100" name="Picture 11" descr="Medarbejde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300" y="1130678"/>
            <a:ext cx="27305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txBox="1">
            <a:spLocks noChangeArrowheads="1"/>
          </p:cNvSpPr>
          <p:nvPr/>
        </p:nvSpPr>
        <p:spPr bwMode="auto">
          <a:xfrm>
            <a:off x="522289" y="1575554"/>
            <a:ext cx="5222874" cy="3744913"/>
          </a:xfrm>
          <a:prstGeom prst="rect">
            <a:avLst/>
          </a:prstGeom>
          <a:noFill/>
          <a:ln w="9525">
            <a:noFill/>
            <a:miter lim="800000"/>
            <a:headEnd/>
            <a:tailEnd/>
          </a:ln>
        </p:spPr>
        <p:txBody>
          <a:bodyPr lIns="0" tIns="0" rIns="0" bIns="0"/>
          <a:lstStyle/>
          <a:p>
            <a:pPr marL="320788" indent="-320788" fontAlgn="base">
              <a:spcBef>
                <a:spcPct val="0"/>
              </a:spcBef>
              <a:spcAft>
                <a:spcPct val="50000"/>
              </a:spcAft>
              <a:buFontTx/>
              <a:buChar char="•"/>
              <a:defRPr/>
            </a:pPr>
            <a:r>
              <a:rPr lang="da-DK" b="1" kern="0" dirty="0" smtClean="0">
                <a:solidFill>
                  <a:srgbClr val="FFFF00"/>
                </a:solidFill>
                <a:sym typeface="Wingdings" pitchFamily="2" charset="2"/>
              </a:rPr>
              <a:t>Standardisering:</a:t>
            </a:r>
            <a:r>
              <a:rPr lang="da-DK" b="1" kern="0" dirty="0" smtClean="0">
                <a:solidFill>
                  <a:srgbClr val="FFFFFF"/>
                </a:solidFill>
                <a:sym typeface="Wingdings" pitchFamily="2" charset="2"/>
              </a:rPr>
              <a:t> </a:t>
            </a:r>
            <a:r>
              <a:rPr lang="da-DK" kern="0" dirty="0" smtClean="0">
                <a:solidFill>
                  <a:srgbClr val="FFFFFF"/>
                </a:solidFill>
                <a:sym typeface="Wingdings" pitchFamily="2" charset="2"/>
              </a:rPr>
              <a:t>Sortimentet udgøres af færre men </a:t>
            </a:r>
            <a:r>
              <a:rPr lang="da-DK" kern="0" dirty="0">
                <a:solidFill>
                  <a:srgbClr val="FFFFFF"/>
                </a:solidFill>
                <a:sym typeface="Wingdings" pitchFamily="2" charset="2"/>
              </a:rPr>
              <a:t>fornuftige </a:t>
            </a:r>
            <a:r>
              <a:rPr lang="da-DK" kern="0" dirty="0" smtClean="0">
                <a:solidFill>
                  <a:srgbClr val="FFFFFF"/>
                </a:solidFill>
                <a:sym typeface="Wingdings" pitchFamily="2" charset="2"/>
              </a:rPr>
              <a:t>standarder </a:t>
            </a:r>
          </a:p>
          <a:p>
            <a:pPr marL="320788" indent="-320788" fontAlgn="base">
              <a:spcBef>
                <a:spcPct val="0"/>
              </a:spcBef>
              <a:spcAft>
                <a:spcPct val="50000"/>
              </a:spcAft>
              <a:buFontTx/>
              <a:buChar char="•"/>
              <a:defRPr/>
            </a:pPr>
            <a:endParaRPr lang="da-DK" kern="0" dirty="0">
              <a:solidFill>
                <a:srgbClr val="FFFFFF"/>
              </a:solidFill>
              <a:sym typeface="Wingdings" pitchFamily="2" charset="2"/>
            </a:endParaRPr>
          </a:p>
          <a:p>
            <a:pPr marL="320788" indent="-320788" fontAlgn="base">
              <a:spcBef>
                <a:spcPct val="0"/>
              </a:spcBef>
              <a:spcAft>
                <a:spcPct val="50000"/>
              </a:spcAft>
              <a:buFontTx/>
              <a:buChar char="•"/>
              <a:defRPr/>
            </a:pPr>
            <a:r>
              <a:rPr lang="da-DK" b="1" kern="0" dirty="0" smtClean="0">
                <a:solidFill>
                  <a:srgbClr val="FFFF00"/>
                </a:solidFill>
                <a:sym typeface="Wingdings" pitchFamily="2" charset="2"/>
              </a:rPr>
              <a:t>Koordinering:</a:t>
            </a:r>
            <a:r>
              <a:rPr lang="da-DK" kern="0" dirty="0" smtClean="0">
                <a:solidFill>
                  <a:srgbClr val="FFFFFF"/>
                </a:solidFill>
                <a:sym typeface="Wingdings" pitchFamily="2" charset="2"/>
              </a:rPr>
              <a:t> Færre leverandører</a:t>
            </a:r>
          </a:p>
          <a:p>
            <a:pPr marL="320788" indent="-320788" fontAlgn="base">
              <a:spcBef>
                <a:spcPct val="0"/>
              </a:spcBef>
              <a:spcAft>
                <a:spcPct val="50000"/>
              </a:spcAft>
              <a:buFontTx/>
              <a:buChar char="•"/>
              <a:defRPr/>
            </a:pPr>
            <a:endParaRPr lang="da-DK" kern="0" dirty="0">
              <a:solidFill>
                <a:srgbClr val="FFFFFF"/>
              </a:solidFill>
              <a:sym typeface="Wingdings" pitchFamily="2" charset="2"/>
            </a:endParaRPr>
          </a:p>
          <a:p>
            <a:pPr marL="320788" indent="-320788" fontAlgn="base">
              <a:spcBef>
                <a:spcPct val="0"/>
              </a:spcBef>
              <a:spcAft>
                <a:spcPct val="50000"/>
              </a:spcAft>
              <a:buFontTx/>
              <a:buChar char="•"/>
              <a:defRPr/>
            </a:pPr>
            <a:r>
              <a:rPr lang="da-DK" b="1" kern="0" dirty="0" smtClean="0">
                <a:solidFill>
                  <a:schemeClr val="bg1">
                    <a:lumMod val="60000"/>
                    <a:lumOff val="40000"/>
                  </a:schemeClr>
                </a:solidFill>
                <a:sym typeface="Wingdings" pitchFamily="2" charset="2"/>
              </a:rPr>
              <a:t>Forpligtelse:</a:t>
            </a:r>
            <a:r>
              <a:rPr lang="da-DK" b="1" kern="0" dirty="0" smtClean="0">
                <a:solidFill>
                  <a:srgbClr val="FFFFFF"/>
                </a:solidFill>
                <a:sym typeface="Wingdings" pitchFamily="2" charset="2"/>
              </a:rPr>
              <a:t> </a:t>
            </a:r>
            <a:r>
              <a:rPr lang="da-DK" kern="0" dirty="0" smtClean="0">
                <a:solidFill>
                  <a:srgbClr val="FFFFFF"/>
                </a:solidFill>
                <a:sym typeface="Wingdings" pitchFamily="2" charset="2"/>
              </a:rPr>
              <a:t>Ministerierne m.fl. er er forpligtet til at anvende indkøbsaftalerne</a:t>
            </a:r>
          </a:p>
          <a:p>
            <a:pPr marL="320788" indent="-320788" fontAlgn="base">
              <a:spcBef>
                <a:spcPct val="0"/>
              </a:spcBef>
              <a:spcAft>
                <a:spcPct val="50000"/>
              </a:spcAft>
              <a:buFontTx/>
              <a:buChar char="•"/>
              <a:defRPr/>
            </a:pPr>
            <a:endParaRPr lang="da-DK" kern="0" dirty="0">
              <a:solidFill>
                <a:srgbClr val="FFFFFF"/>
              </a:solidFill>
              <a:sym typeface="Wingdings" pitchFamily="2" charset="2"/>
            </a:endParaRPr>
          </a:p>
          <a:p>
            <a:pPr fontAlgn="base">
              <a:spcBef>
                <a:spcPct val="0"/>
              </a:spcBef>
              <a:spcAft>
                <a:spcPct val="50000"/>
              </a:spcAft>
              <a:defRPr/>
            </a:pPr>
            <a:r>
              <a:rPr lang="da-DK" kern="0" dirty="0" smtClean="0">
                <a:solidFill>
                  <a:srgbClr val="FFFFFF"/>
                </a:solidFill>
                <a:sym typeface="Wingdings" pitchFamily="2" charset="2"/>
              </a:rPr>
              <a:t>	    … for skarpere priser.</a:t>
            </a:r>
            <a:endParaRPr lang="da-DK" kern="0" dirty="0">
              <a:solidFill>
                <a:srgbClr val="FFFFFF"/>
              </a:solidFill>
              <a:sym typeface="Wingdings" pitchFamily="2" charset="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3"/>
          <p:cNvSpPr>
            <a:spLocks noChangeShapeType="1"/>
          </p:cNvSpPr>
          <p:nvPr>
            <p:custDataLst>
              <p:tags r:id="rId1"/>
            </p:custDataLst>
          </p:nvPr>
        </p:nvSpPr>
        <p:spPr bwMode="auto">
          <a:xfrm>
            <a:off x="1042989" y="6851651"/>
            <a:ext cx="8101012" cy="6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85564" tIns="42892" rIns="85564" bIns="42892"/>
          <a:lstStyle/>
          <a:p>
            <a:pPr fontAlgn="base">
              <a:spcBef>
                <a:spcPct val="0"/>
              </a:spcBef>
              <a:spcAft>
                <a:spcPct val="0"/>
              </a:spcAft>
            </a:pPr>
            <a:endParaRPr lang="da-DK" smtClean="0">
              <a:solidFill>
                <a:srgbClr val="FFFFFF"/>
              </a:solidFill>
            </a:endParaRPr>
          </a:p>
        </p:txBody>
      </p:sp>
      <p:sp>
        <p:nvSpPr>
          <p:cNvPr id="5123" name="Rectangle 4"/>
          <p:cNvSpPr>
            <a:spLocks noChangeArrowheads="1"/>
          </p:cNvSpPr>
          <p:nvPr>
            <p:custDataLst>
              <p:tags r:id="rId2"/>
            </p:custDataLst>
          </p:nvPr>
        </p:nvSpPr>
        <p:spPr bwMode="auto">
          <a:xfrm>
            <a:off x="179388" y="1268413"/>
            <a:ext cx="5762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marL="320788" indent="-320788" eaLnBrk="0" fontAlgn="base" hangingPunct="0">
              <a:spcBef>
                <a:spcPct val="0"/>
              </a:spcBef>
              <a:spcAft>
                <a:spcPct val="50000"/>
              </a:spcAft>
            </a:pPr>
            <a:r>
              <a:rPr lang="da-DK" sz="1100" b="1">
                <a:solidFill>
                  <a:srgbClr val="000000"/>
                </a:solidFill>
              </a:rPr>
              <a:t>1. fase</a:t>
            </a:r>
          </a:p>
        </p:txBody>
      </p:sp>
      <p:sp>
        <p:nvSpPr>
          <p:cNvPr id="5124" name="Rectangle 5"/>
          <p:cNvSpPr>
            <a:spLocks noChangeArrowheads="1"/>
          </p:cNvSpPr>
          <p:nvPr>
            <p:custDataLst>
              <p:tags r:id="rId3"/>
            </p:custDataLst>
          </p:nvPr>
        </p:nvSpPr>
        <p:spPr bwMode="auto">
          <a:xfrm>
            <a:off x="179766" y="1844675"/>
            <a:ext cx="617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marL="320788" indent="-320788" eaLnBrk="0" fontAlgn="base" hangingPunct="0">
              <a:spcBef>
                <a:spcPct val="0"/>
              </a:spcBef>
              <a:spcAft>
                <a:spcPct val="50000"/>
              </a:spcAft>
            </a:pPr>
            <a:r>
              <a:rPr lang="da-DK" sz="1100" b="1">
                <a:solidFill>
                  <a:srgbClr val="000000"/>
                </a:solidFill>
              </a:rPr>
              <a:t>2. fase </a:t>
            </a:r>
          </a:p>
        </p:txBody>
      </p:sp>
      <p:sp>
        <p:nvSpPr>
          <p:cNvPr id="5125" name="Rectangle 6"/>
          <p:cNvSpPr>
            <a:spLocks noChangeArrowheads="1"/>
          </p:cNvSpPr>
          <p:nvPr>
            <p:custDataLst>
              <p:tags r:id="rId4"/>
            </p:custDataLst>
          </p:nvPr>
        </p:nvSpPr>
        <p:spPr bwMode="auto">
          <a:xfrm>
            <a:off x="179766" y="2492375"/>
            <a:ext cx="6492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marL="320788" indent="-320788" eaLnBrk="0" fontAlgn="base" hangingPunct="0">
              <a:spcBef>
                <a:spcPct val="0"/>
              </a:spcBef>
              <a:spcAft>
                <a:spcPct val="50000"/>
              </a:spcAft>
            </a:pPr>
            <a:r>
              <a:rPr lang="da-DK" sz="1100" b="1">
                <a:solidFill>
                  <a:srgbClr val="000000"/>
                </a:solidFill>
              </a:rPr>
              <a:t>3. fase</a:t>
            </a:r>
          </a:p>
        </p:txBody>
      </p:sp>
      <p:sp>
        <p:nvSpPr>
          <p:cNvPr id="5126" name="Rectangle 7"/>
          <p:cNvSpPr>
            <a:spLocks noChangeArrowheads="1"/>
          </p:cNvSpPr>
          <p:nvPr>
            <p:custDataLst>
              <p:tags r:id="rId5"/>
            </p:custDataLst>
          </p:nvPr>
        </p:nvSpPr>
        <p:spPr bwMode="auto">
          <a:xfrm>
            <a:off x="179388" y="3213100"/>
            <a:ext cx="647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marL="320788" indent="-320788" eaLnBrk="0" fontAlgn="base" hangingPunct="0">
              <a:spcBef>
                <a:spcPct val="0"/>
              </a:spcBef>
              <a:spcAft>
                <a:spcPct val="50000"/>
              </a:spcAft>
            </a:pPr>
            <a:r>
              <a:rPr lang="da-DK" sz="1100" b="1">
                <a:solidFill>
                  <a:srgbClr val="000000"/>
                </a:solidFill>
              </a:rPr>
              <a:t>4. fase</a:t>
            </a:r>
          </a:p>
        </p:txBody>
      </p:sp>
      <p:sp>
        <p:nvSpPr>
          <p:cNvPr id="5127" name="Rectangle 8"/>
          <p:cNvSpPr>
            <a:spLocks noChangeArrowheads="1"/>
          </p:cNvSpPr>
          <p:nvPr>
            <p:custDataLst>
              <p:tags r:id="rId6"/>
            </p:custDataLst>
          </p:nvPr>
        </p:nvSpPr>
        <p:spPr bwMode="auto">
          <a:xfrm>
            <a:off x="900113" y="836613"/>
            <a:ext cx="792162"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320788" indent="-320788" eaLnBrk="0" fontAlgn="base" hangingPunct="0">
              <a:spcBef>
                <a:spcPct val="0"/>
              </a:spcBef>
              <a:spcAft>
                <a:spcPct val="50000"/>
              </a:spcAft>
            </a:pPr>
            <a:r>
              <a:rPr lang="da-DK" sz="1100" b="1">
                <a:solidFill>
                  <a:srgbClr val="000000"/>
                </a:solidFill>
              </a:rPr>
              <a:t>2007		</a:t>
            </a:r>
          </a:p>
        </p:txBody>
      </p:sp>
      <p:sp>
        <p:nvSpPr>
          <p:cNvPr id="5128" name="Rectangle 9"/>
          <p:cNvSpPr>
            <a:spLocks noChangeArrowheads="1"/>
          </p:cNvSpPr>
          <p:nvPr>
            <p:custDataLst>
              <p:tags r:id="rId7"/>
            </p:custDataLst>
          </p:nvPr>
        </p:nvSpPr>
        <p:spPr bwMode="auto">
          <a:xfrm>
            <a:off x="2124075" y="836613"/>
            <a:ext cx="576263"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320788" indent="-320788" eaLnBrk="0" fontAlgn="base" hangingPunct="0">
              <a:spcBef>
                <a:spcPct val="0"/>
              </a:spcBef>
              <a:spcAft>
                <a:spcPct val="50000"/>
              </a:spcAft>
            </a:pPr>
            <a:r>
              <a:rPr lang="da-DK" sz="1100" b="1">
                <a:solidFill>
                  <a:srgbClr val="000000"/>
                </a:solidFill>
              </a:rPr>
              <a:t>2008</a:t>
            </a:r>
          </a:p>
        </p:txBody>
      </p:sp>
      <p:sp>
        <p:nvSpPr>
          <p:cNvPr id="5129" name="Rectangle 10"/>
          <p:cNvSpPr>
            <a:spLocks noChangeArrowheads="1"/>
          </p:cNvSpPr>
          <p:nvPr>
            <p:custDataLst>
              <p:tags r:id="rId8"/>
            </p:custDataLst>
          </p:nvPr>
        </p:nvSpPr>
        <p:spPr bwMode="auto">
          <a:xfrm>
            <a:off x="3348416" y="836613"/>
            <a:ext cx="649287"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320788" indent="-320788" eaLnBrk="0" fontAlgn="base" hangingPunct="0">
              <a:spcBef>
                <a:spcPct val="0"/>
              </a:spcBef>
              <a:spcAft>
                <a:spcPct val="50000"/>
              </a:spcAft>
            </a:pPr>
            <a:r>
              <a:rPr lang="da-DK" sz="1100" b="1">
                <a:solidFill>
                  <a:srgbClr val="000000"/>
                </a:solidFill>
              </a:rPr>
              <a:t>2009</a:t>
            </a:r>
          </a:p>
        </p:txBody>
      </p:sp>
      <p:sp>
        <p:nvSpPr>
          <p:cNvPr id="5130" name="Rectangle 11"/>
          <p:cNvSpPr>
            <a:spLocks noChangeArrowheads="1"/>
          </p:cNvSpPr>
          <p:nvPr>
            <p:custDataLst>
              <p:tags r:id="rId9"/>
            </p:custDataLst>
          </p:nvPr>
        </p:nvSpPr>
        <p:spPr bwMode="auto">
          <a:xfrm>
            <a:off x="4572000" y="836613"/>
            <a:ext cx="649288"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320788" indent="-320788" eaLnBrk="0" fontAlgn="base" hangingPunct="0">
              <a:spcBef>
                <a:spcPct val="0"/>
              </a:spcBef>
              <a:spcAft>
                <a:spcPct val="50000"/>
              </a:spcAft>
            </a:pPr>
            <a:r>
              <a:rPr lang="da-DK" sz="1100" b="1">
                <a:solidFill>
                  <a:srgbClr val="000000"/>
                </a:solidFill>
              </a:rPr>
              <a:t>2010</a:t>
            </a:r>
          </a:p>
        </p:txBody>
      </p:sp>
      <p:sp>
        <p:nvSpPr>
          <p:cNvPr id="5131" name="Line 12"/>
          <p:cNvSpPr>
            <a:spLocks noChangeShapeType="1"/>
          </p:cNvSpPr>
          <p:nvPr>
            <p:custDataLst>
              <p:tags r:id="rId10"/>
            </p:custDataLst>
          </p:nvPr>
        </p:nvSpPr>
        <p:spPr bwMode="auto">
          <a:xfrm>
            <a:off x="1042989" y="2133600"/>
            <a:ext cx="81010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5564" tIns="42892" rIns="85564" bIns="42892" anchor="ctr"/>
          <a:lstStyle/>
          <a:p>
            <a:pPr fontAlgn="base">
              <a:spcBef>
                <a:spcPct val="0"/>
              </a:spcBef>
              <a:spcAft>
                <a:spcPct val="0"/>
              </a:spcAft>
            </a:pPr>
            <a:endParaRPr lang="da-DK" smtClean="0">
              <a:solidFill>
                <a:srgbClr val="FFFFFF"/>
              </a:solidFill>
            </a:endParaRPr>
          </a:p>
        </p:txBody>
      </p:sp>
      <p:sp>
        <p:nvSpPr>
          <p:cNvPr id="5132" name="Line 13"/>
          <p:cNvSpPr>
            <a:spLocks noChangeShapeType="1"/>
          </p:cNvSpPr>
          <p:nvPr>
            <p:custDataLst>
              <p:tags r:id="rId11"/>
            </p:custDataLst>
          </p:nvPr>
        </p:nvSpPr>
        <p:spPr bwMode="auto">
          <a:xfrm flipH="1">
            <a:off x="9144000" y="2492375"/>
            <a:ext cx="0" cy="42497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85564" tIns="42892" rIns="85564" bIns="42892" anchor="ctr"/>
          <a:lstStyle/>
          <a:p>
            <a:pPr fontAlgn="base">
              <a:spcBef>
                <a:spcPct val="0"/>
              </a:spcBef>
              <a:spcAft>
                <a:spcPct val="0"/>
              </a:spcAft>
            </a:pPr>
            <a:endParaRPr lang="da-DK" smtClean="0">
              <a:solidFill>
                <a:srgbClr val="FFFFFF"/>
              </a:solidFill>
            </a:endParaRPr>
          </a:p>
        </p:txBody>
      </p:sp>
      <p:sp>
        <p:nvSpPr>
          <p:cNvPr id="52241" name="AutoShape 17"/>
          <p:cNvSpPr>
            <a:spLocks noChangeArrowheads="1"/>
          </p:cNvSpPr>
          <p:nvPr>
            <p:custDataLst>
              <p:tags r:id="rId12"/>
            </p:custDataLst>
          </p:nvPr>
        </p:nvSpPr>
        <p:spPr bwMode="gray">
          <a:xfrm>
            <a:off x="1835153" y="1628775"/>
            <a:ext cx="1152525" cy="647700"/>
          </a:xfrm>
          <a:prstGeom prst="homePlate">
            <a:avLst>
              <a:gd name="adj" fmla="val 13230"/>
            </a:avLst>
          </a:prstGeom>
          <a:solidFill>
            <a:srgbClr val="92D050"/>
          </a:solidFill>
          <a:ln w="9525">
            <a:solidFill>
              <a:schemeClr val="tx2"/>
            </a:solidFill>
            <a:miter lim="800000"/>
            <a:headEnd/>
            <a:tailEnd/>
          </a:ln>
        </p:spPr>
        <p:txBody>
          <a:bodyPr lIns="84664" tIns="43176" rIns="84664" bIns="43176" anchor="ctr"/>
          <a:lstStyle/>
          <a:p>
            <a:pPr marL="108393" indent="-108393" defTabSz="837580" eaLnBrk="0" fontAlgn="base" hangingPunct="0">
              <a:spcBef>
                <a:spcPct val="0"/>
              </a:spcBef>
              <a:spcAft>
                <a:spcPct val="50000"/>
              </a:spcAft>
              <a:buFontTx/>
              <a:buChar char="•"/>
            </a:pPr>
            <a:r>
              <a:rPr lang="da-DK" sz="700" b="1">
                <a:solidFill>
                  <a:srgbClr val="000000"/>
                </a:solidFill>
              </a:rPr>
              <a:t>Software</a:t>
            </a:r>
          </a:p>
          <a:p>
            <a:pPr marL="108393" indent="-108393" defTabSz="837580" eaLnBrk="0" fontAlgn="base" hangingPunct="0">
              <a:spcBef>
                <a:spcPct val="0"/>
              </a:spcBef>
              <a:spcAft>
                <a:spcPct val="50000"/>
              </a:spcAft>
              <a:buFontTx/>
              <a:buChar char="•"/>
            </a:pPr>
            <a:r>
              <a:rPr lang="da-DK" sz="700" b="1">
                <a:solidFill>
                  <a:srgbClr val="000000"/>
                </a:solidFill>
              </a:rPr>
              <a:t>Servere</a:t>
            </a:r>
          </a:p>
          <a:p>
            <a:pPr marL="108393" indent="-108393" defTabSz="837580" eaLnBrk="0" fontAlgn="base" hangingPunct="0">
              <a:spcBef>
                <a:spcPct val="0"/>
              </a:spcBef>
              <a:spcAft>
                <a:spcPct val="50000"/>
              </a:spcAft>
              <a:buFontTx/>
              <a:buChar char="•"/>
            </a:pPr>
            <a:r>
              <a:rPr lang="da-DK" sz="700" b="1">
                <a:solidFill>
                  <a:srgbClr val="000000"/>
                </a:solidFill>
              </a:rPr>
              <a:t>Storage</a:t>
            </a:r>
          </a:p>
          <a:p>
            <a:pPr marL="108393" indent="-108393" defTabSz="837580" eaLnBrk="0" fontAlgn="base" hangingPunct="0">
              <a:spcBef>
                <a:spcPct val="0"/>
              </a:spcBef>
              <a:spcAft>
                <a:spcPct val="50000"/>
              </a:spcAft>
              <a:buFontTx/>
              <a:buChar char="•"/>
            </a:pPr>
            <a:r>
              <a:rPr lang="da-DK" sz="700" b="1">
                <a:solidFill>
                  <a:srgbClr val="000000"/>
                </a:solidFill>
              </a:rPr>
              <a:t>Telefoni / data</a:t>
            </a:r>
          </a:p>
        </p:txBody>
      </p:sp>
      <p:sp>
        <p:nvSpPr>
          <p:cNvPr id="52242" name="AutoShape 18"/>
          <p:cNvSpPr>
            <a:spLocks noChangeArrowheads="1"/>
          </p:cNvSpPr>
          <p:nvPr>
            <p:custDataLst>
              <p:tags r:id="rId13"/>
            </p:custDataLst>
          </p:nvPr>
        </p:nvSpPr>
        <p:spPr bwMode="gray">
          <a:xfrm>
            <a:off x="2843213" y="2133600"/>
            <a:ext cx="1296987" cy="790575"/>
          </a:xfrm>
          <a:prstGeom prst="homePlate">
            <a:avLst>
              <a:gd name="adj" fmla="val 11248"/>
            </a:avLst>
          </a:prstGeom>
          <a:solidFill>
            <a:srgbClr val="92D050"/>
          </a:solidFill>
          <a:ln w="9525">
            <a:solidFill>
              <a:schemeClr val="tx2"/>
            </a:solidFill>
            <a:miter lim="800000"/>
            <a:headEnd/>
            <a:tailEnd/>
          </a:ln>
        </p:spPr>
        <p:txBody>
          <a:bodyPr lIns="84664" tIns="43176" rIns="84664" bIns="43176" anchor="ctr"/>
          <a:lstStyle/>
          <a:p>
            <a:pPr marL="108393" indent="-108393" defTabSz="837580" eaLnBrk="0" fontAlgn="base" hangingPunct="0">
              <a:spcBef>
                <a:spcPct val="0"/>
              </a:spcBef>
              <a:spcAft>
                <a:spcPct val="50000"/>
              </a:spcAft>
              <a:buFontTx/>
              <a:buChar char="•"/>
            </a:pPr>
            <a:endParaRPr lang="da-DK" sz="700" b="1">
              <a:solidFill>
                <a:srgbClr val="000000"/>
              </a:solidFill>
            </a:endParaRPr>
          </a:p>
          <a:p>
            <a:pPr marL="108393" indent="-108393" defTabSz="837580" eaLnBrk="0" fontAlgn="base" hangingPunct="0">
              <a:spcBef>
                <a:spcPct val="0"/>
              </a:spcBef>
              <a:spcAft>
                <a:spcPct val="50000"/>
              </a:spcAft>
              <a:buFontTx/>
              <a:buChar char="•"/>
            </a:pPr>
            <a:r>
              <a:rPr lang="da-DK" sz="700" b="1">
                <a:solidFill>
                  <a:srgbClr val="000000"/>
                </a:solidFill>
              </a:rPr>
              <a:t>It-konsulenter</a:t>
            </a:r>
          </a:p>
          <a:p>
            <a:pPr marL="108393" indent="-108393" defTabSz="837580" eaLnBrk="0" fontAlgn="base" hangingPunct="0">
              <a:spcBef>
                <a:spcPct val="0"/>
              </a:spcBef>
              <a:spcAft>
                <a:spcPct val="50000"/>
              </a:spcAft>
              <a:buFontTx/>
              <a:buChar char="•"/>
            </a:pPr>
            <a:r>
              <a:rPr lang="da-DK" sz="700" b="1">
                <a:solidFill>
                  <a:srgbClr val="000000"/>
                </a:solidFill>
              </a:rPr>
              <a:t>Møbler</a:t>
            </a:r>
          </a:p>
          <a:p>
            <a:pPr marL="108393" indent="-108393" defTabSz="837580" eaLnBrk="0" fontAlgn="base" hangingPunct="0">
              <a:spcBef>
                <a:spcPct val="0"/>
              </a:spcBef>
              <a:spcAft>
                <a:spcPct val="50000"/>
              </a:spcAft>
              <a:buFontTx/>
              <a:buChar char="•"/>
            </a:pPr>
            <a:r>
              <a:rPr lang="da-DK" sz="700" b="1">
                <a:solidFill>
                  <a:srgbClr val="000000"/>
                </a:solidFill>
              </a:rPr>
              <a:t>Netværkskomp.</a:t>
            </a:r>
          </a:p>
          <a:p>
            <a:pPr marL="108393" indent="-108393" defTabSz="837580" eaLnBrk="0" fontAlgn="base" hangingPunct="0">
              <a:spcBef>
                <a:spcPct val="0"/>
              </a:spcBef>
              <a:spcAft>
                <a:spcPct val="50000"/>
              </a:spcAft>
              <a:buFontTx/>
              <a:buChar char="•"/>
            </a:pPr>
            <a:r>
              <a:rPr lang="da-DK" sz="700" b="1">
                <a:solidFill>
                  <a:srgbClr val="000000"/>
                </a:solidFill>
              </a:rPr>
              <a:t>Rejser inkl. bureau</a:t>
            </a:r>
          </a:p>
          <a:p>
            <a:pPr marL="108393" indent="-108393" defTabSz="837580" eaLnBrk="0" fontAlgn="base" hangingPunct="0">
              <a:spcBef>
                <a:spcPct val="0"/>
              </a:spcBef>
              <a:spcAft>
                <a:spcPct val="50000"/>
              </a:spcAft>
              <a:buFontTx/>
              <a:buChar char="•"/>
            </a:pPr>
            <a:r>
              <a:rPr lang="da-DK" sz="700" b="1">
                <a:solidFill>
                  <a:srgbClr val="000000"/>
                </a:solidFill>
              </a:rPr>
              <a:t>Telefoniudstyr </a:t>
            </a:r>
          </a:p>
          <a:p>
            <a:pPr marL="108393" indent="-108393" defTabSz="837580" eaLnBrk="0" fontAlgn="base" hangingPunct="0">
              <a:spcBef>
                <a:spcPct val="0"/>
              </a:spcBef>
              <a:spcAft>
                <a:spcPct val="50000"/>
              </a:spcAft>
              <a:buFontTx/>
              <a:buChar char="•"/>
            </a:pPr>
            <a:endParaRPr lang="da-DK" sz="700" b="1">
              <a:solidFill>
                <a:srgbClr val="000000"/>
              </a:solidFill>
            </a:endParaRPr>
          </a:p>
        </p:txBody>
      </p:sp>
      <p:sp>
        <p:nvSpPr>
          <p:cNvPr id="52243" name="AutoShape 19"/>
          <p:cNvSpPr>
            <a:spLocks noChangeArrowheads="1"/>
          </p:cNvSpPr>
          <p:nvPr>
            <p:custDataLst>
              <p:tags r:id="rId14"/>
            </p:custDataLst>
          </p:nvPr>
        </p:nvSpPr>
        <p:spPr bwMode="gray">
          <a:xfrm>
            <a:off x="3851275" y="2781302"/>
            <a:ext cx="1512888" cy="1008063"/>
          </a:xfrm>
          <a:prstGeom prst="homePlate">
            <a:avLst>
              <a:gd name="adj" fmla="val 9290"/>
            </a:avLst>
          </a:prstGeom>
          <a:solidFill>
            <a:srgbClr val="92D050"/>
          </a:solidFill>
          <a:ln w="9525">
            <a:solidFill>
              <a:schemeClr val="tx2"/>
            </a:solidFill>
            <a:miter lim="800000"/>
            <a:headEnd/>
            <a:tailEnd/>
          </a:ln>
        </p:spPr>
        <p:txBody>
          <a:bodyPr lIns="84664" tIns="43176" rIns="84664" bIns="43176" anchor="ctr"/>
          <a:lstStyle/>
          <a:p>
            <a:pPr marL="108393" indent="-108393" defTabSz="837580" eaLnBrk="0" fontAlgn="base" hangingPunct="0">
              <a:spcBef>
                <a:spcPct val="0"/>
              </a:spcBef>
              <a:spcAft>
                <a:spcPct val="50000"/>
              </a:spcAft>
              <a:buFontTx/>
              <a:buChar char="•"/>
            </a:pPr>
            <a:r>
              <a:rPr lang="da-DK" sz="700" b="1">
                <a:solidFill>
                  <a:srgbClr val="000000"/>
                </a:solidFill>
              </a:rPr>
              <a:t>Antivirrus-software </a:t>
            </a:r>
          </a:p>
          <a:p>
            <a:pPr marL="108393" indent="-108393" defTabSz="837580" eaLnBrk="0" fontAlgn="base" hangingPunct="0">
              <a:spcBef>
                <a:spcPct val="0"/>
              </a:spcBef>
              <a:spcAft>
                <a:spcPct val="50000"/>
              </a:spcAft>
              <a:buFontTx/>
              <a:buChar char="•"/>
            </a:pPr>
            <a:r>
              <a:rPr lang="da-DK" sz="700" b="1">
                <a:solidFill>
                  <a:srgbClr val="000000"/>
                </a:solidFill>
              </a:rPr>
              <a:t>Av-udstyr</a:t>
            </a:r>
          </a:p>
          <a:p>
            <a:pPr marL="108393" indent="-108393" defTabSz="837580" eaLnBrk="0" fontAlgn="base" hangingPunct="0">
              <a:spcBef>
                <a:spcPct val="0"/>
              </a:spcBef>
              <a:spcAft>
                <a:spcPct val="50000"/>
              </a:spcAft>
              <a:buFontTx/>
              <a:buChar char="•"/>
            </a:pPr>
            <a:r>
              <a:rPr lang="da-DK" sz="700" b="1">
                <a:solidFill>
                  <a:srgbClr val="000000"/>
                </a:solidFill>
              </a:rPr>
              <a:t>Konferencehoteller i DK</a:t>
            </a:r>
          </a:p>
          <a:p>
            <a:pPr marL="108393" indent="-108393" defTabSz="837580" eaLnBrk="0" fontAlgn="base" hangingPunct="0">
              <a:spcBef>
                <a:spcPct val="0"/>
              </a:spcBef>
              <a:spcAft>
                <a:spcPct val="50000"/>
              </a:spcAft>
              <a:buFontTx/>
              <a:buChar char="•"/>
            </a:pPr>
            <a:r>
              <a:rPr lang="da-DK" sz="700" b="1">
                <a:solidFill>
                  <a:srgbClr val="000000"/>
                </a:solidFill>
              </a:rPr>
              <a:t>Multifunk.maskiner </a:t>
            </a:r>
          </a:p>
          <a:p>
            <a:pPr marL="108393" indent="-108393" defTabSz="837580" eaLnBrk="0" fontAlgn="base" hangingPunct="0">
              <a:spcBef>
                <a:spcPct val="0"/>
              </a:spcBef>
              <a:spcAft>
                <a:spcPct val="50000"/>
              </a:spcAft>
              <a:buFontTx/>
              <a:buChar char="•"/>
            </a:pPr>
            <a:r>
              <a:rPr lang="da-DK" sz="700" b="1">
                <a:solidFill>
                  <a:srgbClr val="000000"/>
                </a:solidFill>
              </a:rPr>
              <a:t>Printere</a:t>
            </a:r>
          </a:p>
          <a:p>
            <a:pPr marL="108393" indent="-108393" defTabSz="837580" eaLnBrk="0" fontAlgn="base" hangingPunct="0">
              <a:spcBef>
                <a:spcPct val="0"/>
              </a:spcBef>
              <a:spcAft>
                <a:spcPct val="50000"/>
              </a:spcAft>
              <a:buFontTx/>
              <a:buChar char="•"/>
            </a:pPr>
            <a:r>
              <a:rPr lang="da-DK" sz="700" b="1">
                <a:solidFill>
                  <a:srgbClr val="000000"/>
                </a:solidFill>
              </a:rPr>
              <a:t>Videokonferenceudstyr</a:t>
            </a:r>
            <a:endParaRPr lang="da-DK" sz="700">
              <a:solidFill>
                <a:srgbClr val="000000"/>
              </a:solidFill>
            </a:endParaRPr>
          </a:p>
        </p:txBody>
      </p:sp>
      <p:sp>
        <p:nvSpPr>
          <p:cNvPr id="52245" name="AutoShape 21"/>
          <p:cNvSpPr>
            <a:spLocks noChangeArrowheads="1"/>
          </p:cNvSpPr>
          <p:nvPr>
            <p:custDataLst>
              <p:tags r:id="rId15"/>
            </p:custDataLst>
          </p:nvPr>
        </p:nvSpPr>
        <p:spPr bwMode="gray">
          <a:xfrm>
            <a:off x="5219702" y="3500816"/>
            <a:ext cx="1584325" cy="1081087"/>
          </a:xfrm>
          <a:prstGeom prst="homePlate">
            <a:avLst>
              <a:gd name="adj" fmla="val 9186"/>
            </a:avLst>
          </a:prstGeom>
          <a:solidFill>
            <a:srgbClr val="92D050"/>
          </a:solidFill>
          <a:ln w="9525">
            <a:solidFill>
              <a:schemeClr val="tx2"/>
            </a:solidFill>
            <a:miter lim="800000"/>
            <a:headEnd/>
            <a:tailEnd/>
          </a:ln>
        </p:spPr>
        <p:txBody>
          <a:bodyPr lIns="84664" tIns="43176" rIns="84664" bIns="43176" anchor="ctr"/>
          <a:lstStyle/>
          <a:p>
            <a:pPr marL="108393" indent="-108393" defTabSz="837580" eaLnBrk="0" fontAlgn="base" hangingPunct="0">
              <a:spcBef>
                <a:spcPct val="0"/>
              </a:spcBef>
              <a:spcAft>
                <a:spcPct val="50000"/>
              </a:spcAft>
              <a:buFontTx/>
              <a:buChar char="•"/>
            </a:pPr>
            <a:r>
              <a:rPr lang="da-DK" sz="700" b="1">
                <a:solidFill>
                  <a:srgbClr val="000000"/>
                </a:solidFill>
              </a:rPr>
              <a:t>Kontorvarer</a:t>
            </a:r>
          </a:p>
          <a:p>
            <a:pPr marL="108393" indent="-108393" defTabSz="837580" eaLnBrk="0" fontAlgn="base" hangingPunct="0">
              <a:spcBef>
                <a:spcPct val="0"/>
              </a:spcBef>
              <a:spcAft>
                <a:spcPct val="50000"/>
              </a:spcAft>
              <a:buFontTx/>
              <a:buChar char="•"/>
            </a:pPr>
            <a:r>
              <a:rPr lang="da-DK" sz="700" b="1">
                <a:solidFill>
                  <a:srgbClr val="000000"/>
                </a:solidFill>
              </a:rPr>
              <a:t>Hotelophold i DK</a:t>
            </a:r>
          </a:p>
          <a:p>
            <a:pPr marL="108393" indent="-108393" defTabSz="837580" eaLnBrk="0" fontAlgn="base" hangingPunct="0">
              <a:spcBef>
                <a:spcPct val="0"/>
              </a:spcBef>
              <a:spcAft>
                <a:spcPct val="50000"/>
              </a:spcAft>
              <a:buFontTx/>
              <a:buChar char="•"/>
            </a:pPr>
            <a:r>
              <a:rPr lang="da-DK" sz="700" b="1">
                <a:solidFill>
                  <a:srgbClr val="000000"/>
                </a:solidFill>
              </a:rPr>
              <a:t>Telefoni og data</a:t>
            </a:r>
          </a:p>
          <a:p>
            <a:pPr marL="108393" indent="-108393" defTabSz="837580" eaLnBrk="0" fontAlgn="base" hangingPunct="0">
              <a:spcBef>
                <a:spcPct val="0"/>
              </a:spcBef>
              <a:spcAft>
                <a:spcPct val="50000"/>
              </a:spcAft>
              <a:buFontTx/>
              <a:buChar char="•"/>
            </a:pPr>
            <a:r>
              <a:rPr lang="da-DK" sz="700" b="1">
                <a:solidFill>
                  <a:srgbClr val="000000"/>
                </a:solidFill>
              </a:rPr>
              <a:t>Mobilt internet</a:t>
            </a:r>
          </a:p>
          <a:p>
            <a:pPr marL="108393" indent="-108393" defTabSz="837580" eaLnBrk="0" fontAlgn="base" hangingPunct="0">
              <a:spcBef>
                <a:spcPct val="0"/>
              </a:spcBef>
              <a:spcAft>
                <a:spcPct val="50000"/>
              </a:spcAft>
              <a:buFontTx/>
              <a:buChar char="•"/>
            </a:pPr>
            <a:r>
              <a:rPr lang="da-DK" sz="700" b="1">
                <a:solidFill>
                  <a:srgbClr val="000000"/>
                </a:solidFill>
              </a:rPr>
              <a:t>Trykkeriydelser</a:t>
            </a:r>
          </a:p>
          <a:p>
            <a:pPr marL="108393" indent="-108393" defTabSz="837580" eaLnBrk="0" fontAlgn="base" hangingPunct="0">
              <a:spcBef>
                <a:spcPct val="0"/>
              </a:spcBef>
              <a:spcAft>
                <a:spcPct val="50000"/>
              </a:spcAft>
              <a:buFontTx/>
              <a:buChar char="•"/>
            </a:pPr>
            <a:r>
              <a:rPr lang="da-DK" sz="700" b="1">
                <a:solidFill>
                  <a:srgbClr val="000000"/>
                </a:solidFill>
              </a:rPr>
              <a:t>Kopi- og printydelser</a:t>
            </a:r>
          </a:p>
          <a:p>
            <a:pPr marL="108393" indent="-108393" defTabSz="837580" eaLnBrk="0" fontAlgn="base" hangingPunct="0">
              <a:spcBef>
                <a:spcPct val="0"/>
              </a:spcBef>
              <a:spcAft>
                <a:spcPct val="50000"/>
              </a:spcAft>
              <a:buFontTx/>
              <a:buChar char="•"/>
            </a:pPr>
            <a:r>
              <a:rPr lang="da-DK" sz="700" b="1">
                <a:solidFill>
                  <a:srgbClr val="000000"/>
                </a:solidFill>
              </a:rPr>
              <a:t>Microsoft-konsulenter</a:t>
            </a:r>
          </a:p>
        </p:txBody>
      </p:sp>
      <p:sp>
        <p:nvSpPr>
          <p:cNvPr id="5137" name="Rectangle 22"/>
          <p:cNvSpPr>
            <a:spLocks noChangeArrowheads="1"/>
          </p:cNvSpPr>
          <p:nvPr>
            <p:custDataLst>
              <p:tags r:id="rId16"/>
            </p:custDataLst>
          </p:nvPr>
        </p:nvSpPr>
        <p:spPr bwMode="auto">
          <a:xfrm>
            <a:off x="179388" y="3933825"/>
            <a:ext cx="647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marL="320788" indent="-320788" eaLnBrk="0" fontAlgn="base" hangingPunct="0">
              <a:spcBef>
                <a:spcPct val="0"/>
              </a:spcBef>
              <a:spcAft>
                <a:spcPct val="50000"/>
              </a:spcAft>
            </a:pPr>
            <a:r>
              <a:rPr lang="da-DK" sz="1100" b="1">
                <a:solidFill>
                  <a:srgbClr val="000000"/>
                </a:solidFill>
              </a:rPr>
              <a:t>5. fase</a:t>
            </a:r>
          </a:p>
        </p:txBody>
      </p:sp>
      <p:sp>
        <p:nvSpPr>
          <p:cNvPr id="5138" name="Rectangle 23"/>
          <p:cNvSpPr>
            <a:spLocks noChangeArrowheads="1"/>
          </p:cNvSpPr>
          <p:nvPr>
            <p:custDataLst>
              <p:tags r:id="rId17"/>
            </p:custDataLst>
          </p:nvPr>
        </p:nvSpPr>
        <p:spPr bwMode="auto">
          <a:xfrm>
            <a:off x="5796341" y="836613"/>
            <a:ext cx="649287"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320788" indent="-320788" eaLnBrk="0" fontAlgn="base" hangingPunct="0">
              <a:spcBef>
                <a:spcPct val="0"/>
              </a:spcBef>
              <a:spcAft>
                <a:spcPct val="50000"/>
              </a:spcAft>
            </a:pPr>
            <a:r>
              <a:rPr lang="da-DK" sz="1100" b="1">
                <a:solidFill>
                  <a:srgbClr val="000000"/>
                </a:solidFill>
              </a:rPr>
              <a:t>2011</a:t>
            </a:r>
          </a:p>
        </p:txBody>
      </p:sp>
      <p:sp>
        <p:nvSpPr>
          <p:cNvPr id="5139" name="AutoShape 13"/>
          <p:cNvSpPr>
            <a:spLocks noChangeArrowheads="1"/>
          </p:cNvSpPr>
          <p:nvPr>
            <p:custDataLst>
              <p:tags r:id="rId18"/>
            </p:custDataLst>
          </p:nvPr>
        </p:nvSpPr>
        <p:spPr bwMode="gray">
          <a:xfrm>
            <a:off x="756028" y="1125538"/>
            <a:ext cx="1223963" cy="647700"/>
          </a:xfrm>
          <a:prstGeom prst="homePlate">
            <a:avLst>
              <a:gd name="adj" fmla="val 12371"/>
            </a:avLst>
          </a:prstGeom>
          <a:solidFill>
            <a:srgbClr val="92D050"/>
          </a:solidFill>
          <a:ln w="9525">
            <a:solidFill>
              <a:schemeClr val="tx2"/>
            </a:solidFill>
            <a:miter lim="800000"/>
            <a:headEnd/>
            <a:tailEnd/>
          </a:ln>
        </p:spPr>
        <p:txBody>
          <a:bodyPr lIns="84664" tIns="43176" rIns="84664" bIns="43176" anchor="ctr"/>
          <a:lstStyle/>
          <a:p>
            <a:pPr marL="108393" indent="-108393" defTabSz="837580" fontAlgn="base">
              <a:spcBef>
                <a:spcPct val="50000"/>
              </a:spcBef>
              <a:spcAft>
                <a:spcPct val="0"/>
              </a:spcAft>
              <a:buFontTx/>
              <a:buChar char="•"/>
            </a:pPr>
            <a:r>
              <a:rPr lang="da-DK" sz="700" b="1">
                <a:solidFill>
                  <a:srgbClr val="000000"/>
                </a:solidFill>
              </a:rPr>
              <a:t>Kontormaskiner</a:t>
            </a:r>
          </a:p>
          <a:p>
            <a:pPr marL="108393" indent="-108393" defTabSz="837580" fontAlgn="base">
              <a:spcBef>
                <a:spcPct val="50000"/>
              </a:spcBef>
              <a:spcAft>
                <a:spcPct val="0"/>
              </a:spcAft>
              <a:buFontTx/>
              <a:buChar char="•"/>
            </a:pPr>
            <a:r>
              <a:rPr lang="da-DK" sz="700" b="1">
                <a:solidFill>
                  <a:srgbClr val="000000"/>
                </a:solidFill>
              </a:rPr>
              <a:t>Kontorvarer</a:t>
            </a:r>
          </a:p>
          <a:p>
            <a:pPr marL="108393" indent="-108393" defTabSz="837580" fontAlgn="base">
              <a:spcBef>
                <a:spcPct val="50000"/>
              </a:spcBef>
              <a:spcAft>
                <a:spcPct val="0"/>
              </a:spcAft>
              <a:buFontTx/>
              <a:buChar char="•"/>
            </a:pPr>
            <a:r>
              <a:rPr lang="da-DK" sz="700" b="1">
                <a:solidFill>
                  <a:srgbClr val="000000"/>
                </a:solidFill>
              </a:rPr>
              <a:t>Møbler / inventar</a:t>
            </a:r>
          </a:p>
          <a:p>
            <a:pPr marL="108393" indent="-108393" defTabSz="837580" fontAlgn="base">
              <a:spcBef>
                <a:spcPct val="50000"/>
              </a:spcBef>
              <a:spcAft>
                <a:spcPct val="0"/>
              </a:spcAft>
              <a:buFontTx/>
              <a:buChar char="•"/>
            </a:pPr>
            <a:r>
              <a:rPr lang="da-DK" sz="700" b="1">
                <a:solidFill>
                  <a:srgbClr val="000000"/>
                </a:solidFill>
              </a:rPr>
              <a:t>PC’er</a:t>
            </a:r>
          </a:p>
        </p:txBody>
      </p:sp>
      <p:sp>
        <p:nvSpPr>
          <p:cNvPr id="5140" name="Rectangle 26"/>
          <p:cNvSpPr>
            <a:spLocks noGrp="1" noChangeArrowheads="1"/>
          </p:cNvSpPr>
          <p:nvPr>
            <p:ph type="title"/>
          </p:nvPr>
        </p:nvSpPr>
        <p:spPr>
          <a:xfrm>
            <a:off x="684213" y="260728"/>
            <a:ext cx="7700962" cy="504825"/>
          </a:xfrm>
        </p:spPr>
        <p:txBody>
          <a:bodyPr/>
          <a:lstStyle/>
          <a:p>
            <a:r>
              <a:rPr lang="da-DK" smtClean="0"/>
              <a:t>Faseopdelte udbud</a:t>
            </a:r>
          </a:p>
        </p:txBody>
      </p:sp>
      <p:sp>
        <p:nvSpPr>
          <p:cNvPr id="5141" name="Rectangle 23"/>
          <p:cNvSpPr>
            <a:spLocks noChangeArrowheads="1"/>
          </p:cNvSpPr>
          <p:nvPr>
            <p:custDataLst>
              <p:tags r:id="rId19"/>
            </p:custDataLst>
          </p:nvPr>
        </p:nvSpPr>
        <p:spPr bwMode="auto">
          <a:xfrm>
            <a:off x="6875465" y="836613"/>
            <a:ext cx="6508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320788" indent="-320788" eaLnBrk="0" fontAlgn="base" hangingPunct="0">
              <a:spcBef>
                <a:spcPct val="0"/>
              </a:spcBef>
              <a:spcAft>
                <a:spcPct val="50000"/>
              </a:spcAft>
            </a:pPr>
            <a:r>
              <a:rPr lang="da-DK" sz="1100" b="1">
                <a:solidFill>
                  <a:srgbClr val="000000"/>
                </a:solidFill>
              </a:rPr>
              <a:t>2012</a:t>
            </a:r>
          </a:p>
        </p:txBody>
      </p:sp>
      <p:sp>
        <p:nvSpPr>
          <p:cNvPr id="22" name="AutoShape 21"/>
          <p:cNvSpPr>
            <a:spLocks noChangeArrowheads="1"/>
          </p:cNvSpPr>
          <p:nvPr>
            <p:custDataLst>
              <p:tags r:id="rId20"/>
            </p:custDataLst>
          </p:nvPr>
        </p:nvSpPr>
        <p:spPr bwMode="gray">
          <a:xfrm>
            <a:off x="7741028" y="4941891"/>
            <a:ext cx="1223963" cy="863600"/>
          </a:xfrm>
          <a:prstGeom prst="homePlate">
            <a:avLst>
              <a:gd name="adj" fmla="val 9199"/>
            </a:avLst>
          </a:prstGeom>
          <a:solidFill>
            <a:srgbClr val="92D050"/>
          </a:solidFill>
          <a:ln w="9525">
            <a:solidFill>
              <a:schemeClr val="tx2"/>
            </a:solidFill>
            <a:miter lim="800000"/>
            <a:headEnd/>
            <a:tailEnd/>
          </a:ln>
        </p:spPr>
        <p:txBody>
          <a:bodyPr lIns="84664" tIns="43176" rIns="84664" bIns="43176" anchor="ctr"/>
          <a:lstStyle/>
          <a:p>
            <a:pPr marL="108393" indent="-108393" defTabSz="837580" eaLnBrk="0" fontAlgn="base" hangingPunct="0">
              <a:spcBef>
                <a:spcPct val="0"/>
              </a:spcBef>
              <a:spcAft>
                <a:spcPct val="50000"/>
              </a:spcAft>
              <a:buFontTx/>
              <a:buChar char="•"/>
            </a:pPr>
            <a:r>
              <a:rPr lang="da-DK" sz="700" b="1">
                <a:solidFill>
                  <a:srgbClr val="000000"/>
                </a:solidFill>
              </a:rPr>
              <a:t>Kontormøbler</a:t>
            </a:r>
          </a:p>
          <a:p>
            <a:pPr marL="108393" indent="-108393" defTabSz="837580" eaLnBrk="0" fontAlgn="base" hangingPunct="0">
              <a:spcBef>
                <a:spcPct val="0"/>
              </a:spcBef>
              <a:spcAft>
                <a:spcPct val="50000"/>
              </a:spcAft>
              <a:buFontTx/>
              <a:buChar char="•"/>
            </a:pPr>
            <a:r>
              <a:rPr lang="da-DK" sz="700" b="1">
                <a:solidFill>
                  <a:srgbClr val="000000"/>
                </a:solidFill>
              </a:rPr>
              <a:t>Netværkskomp.</a:t>
            </a:r>
          </a:p>
          <a:p>
            <a:pPr marL="108393" indent="-108393" defTabSz="837580" eaLnBrk="0" fontAlgn="base" hangingPunct="0">
              <a:spcBef>
                <a:spcPct val="0"/>
              </a:spcBef>
              <a:spcAft>
                <a:spcPct val="50000"/>
              </a:spcAft>
              <a:buFontTx/>
              <a:buChar char="•"/>
            </a:pPr>
            <a:r>
              <a:rPr lang="da-DK" sz="700" b="1">
                <a:solidFill>
                  <a:srgbClr val="000000"/>
                </a:solidFill>
              </a:rPr>
              <a:t>Flytteydelser</a:t>
            </a:r>
          </a:p>
          <a:p>
            <a:pPr marL="108393" indent="-108393" defTabSz="837580" eaLnBrk="0" fontAlgn="base" hangingPunct="0">
              <a:spcBef>
                <a:spcPct val="0"/>
              </a:spcBef>
              <a:spcAft>
                <a:spcPct val="50000"/>
              </a:spcAft>
              <a:buFontTx/>
              <a:buChar char="•"/>
            </a:pPr>
            <a:r>
              <a:rPr lang="da-DK" sz="700" b="1">
                <a:solidFill>
                  <a:srgbClr val="000000"/>
                </a:solidFill>
              </a:rPr>
              <a:t>Rengørings- og forbrugsartikler</a:t>
            </a:r>
          </a:p>
          <a:p>
            <a:pPr marL="108393" indent="-108393" defTabSz="837580" eaLnBrk="0" fontAlgn="base" hangingPunct="0">
              <a:spcBef>
                <a:spcPct val="0"/>
              </a:spcBef>
              <a:spcAft>
                <a:spcPct val="50000"/>
              </a:spcAft>
              <a:buFontTx/>
              <a:buChar char="•"/>
            </a:pPr>
            <a:r>
              <a:rPr lang="da-DK" sz="700" b="1">
                <a:solidFill>
                  <a:srgbClr val="000000"/>
                </a:solidFill>
              </a:rPr>
              <a:t>Kontorartikler</a:t>
            </a:r>
          </a:p>
        </p:txBody>
      </p:sp>
      <p:sp>
        <p:nvSpPr>
          <p:cNvPr id="5143" name="Rectangle 22"/>
          <p:cNvSpPr>
            <a:spLocks noChangeArrowheads="1"/>
          </p:cNvSpPr>
          <p:nvPr>
            <p:custDataLst>
              <p:tags r:id="rId21"/>
            </p:custDataLst>
          </p:nvPr>
        </p:nvSpPr>
        <p:spPr bwMode="auto">
          <a:xfrm>
            <a:off x="179388" y="4652963"/>
            <a:ext cx="647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marL="320788" indent="-320788" eaLnBrk="0" fontAlgn="base" hangingPunct="0">
              <a:spcBef>
                <a:spcPct val="0"/>
              </a:spcBef>
              <a:spcAft>
                <a:spcPct val="50000"/>
              </a:spcAft>
            </a:pPr>
            <a:r>
              <a:rPr lang="da-DK" sz="1100" b="1">
                <a:solidFill>
                  <a:srgbClr val="000000"/>
                </a:solidFill>
              </a:rPr>
              <a:t>6. fase</a:t>
            </a:r>
          </a:p>
        </p:txBody>
      </p:sp>
      <p:sp>
        <p:nvSpPr>
          <p:cNvPr id="25" name="AutoShape 21"/>
          <p:cNvSpPr>
            <a:spLocks noChangeArrowheads="1"/>
          </p:cNvSpPr>
          <p:nvPr>
            <p:custDataLst>
              <p:tags r:id="rId22"/>
            </p:custDataLst>
          </p:nvPr>
        </p:nvSpPr>
        <p:spPr bwMode="gray">
          <a:xfrm>
            <a:off x="6588125" y="4292600"/>
            <a:ext cx="1296988" cy="792163"/>
          </a:xfrm>
          <a:prstGeom prst="homePlate">
            <a:avLst>
              <a:gd name="adj" fmla="val 9195"/>
            </a:avLst>
          </a:prstGeom>
          <a:solidFill>
            <a:srgbClr val="92D050"/>
          </a:solidFill>
          <a:ln w="9525">
            <a:solidFill>
              <a:schemeClr val="tx2"/>
            </a:solidFill>
            <a:miter lim="800000"/>
            <a:headEnd/>
            <a:tailEnd/>
          </a:ln>
        </p:spPr>
        <p:txBody>
          <a:bodyPr lIns="84664" tIns="43176" rIns="84664" bIns="43176" anchor="ctr"/>
          <a:lstStyle/>
          <a:p>
            <a:pPr marL="108393" indent="-108393" defTabSz="837580" eaLnBrk="0" fontAlgn="base" hangingPunct="0">
              <a:spcBef>
                <a:spcPct val="0"/>
              </a:spcBef>
              <a:spcAft>
                <a:spcPct val="50000"/>
              </a:spcAft>
              <a:buFontTx/>
              <a:buChar char="•"/>
            </a:pPr>
            <a:r>
              <a:rPr lang="da-DK" sz="700" b="1">
                <a:solidFill>
                  <a:srgbClr val="000000"/>
                </a:solidFill>
              </a:rPr>
              <a:t>Kontrolcentral</a:t>
            </a:r>
          </a:p>
          <a:p>
            <a:pPr marL="108393" indent="-108393" defTabSz="837580" eaLnBrk="0" fontAlgn="base" hangingPunct="0">
              <a:spcBef>
                <a:spcPct val="0"/>
              </a:spcBef>
              <a:spcAft>
                <a:spcPct val="50000"/>
              </a:spcAft>
              <a:buFontTx/>
              <a:buChar char="•"/>
            </a:pPr>
            <a:r>
              <a:rPr lang="da-DK" sz="700" b="1">
                <a:solidFill>
                  <a:srgbClr val="000000"/>
                </a:solidFill>
              </a:rPr>
              <a:t>Rengøring </a:t>
            </a:r>
          </a:p>
          <a:p>
            <a:pPr marL="108393" indent="-108393" defTabSz="837580" eaLnBrk="0" fontAlgn="base" hangingPunct="0">
              <a:spcBef>
                <a:spcPct val="0"/>
              </a:spcBef>
              <a:spcAft>
                <a:spcPct val="50000"/>
              </a:spcAft>
              <a:buFontTx/>
              <a:buChar char="•"/>
            </a:pPr>
            <a:r>
              <a:rPr lang="da-DK" sz="700" b="1">
                <a:solidFill>
                  <a:srgbClr val="000000"/>
                </a:solidFill>
              </a:rPr>
              <a:t>Vagtydelser </a:t>
            </a:r>
          </a:p>
          <a:p>
            <a:pPr marL="108393" indent="-108393" defTabSz="837580" eaLnBrk="0" fontAlgn="base" hangingPunct="0">
              <a:spcBef>
                <a:spcPct val="0"/>
              </a:spcBef>
              <a:spcAft>
                <a:spcPct val="50000"/>
              </a:spcAft>
              <a:buFontTx/>
              <a:buChar char="•"/>
            </a:pPr>
            <a:r>
              <a:rPr lang="da-DK" sz="700" b="1">
                <a:solidFill>
                  <a:srgbClr val="000000"/>
                </a:solidFill>
              </a:rPr>
              <a:t>PC’er</a:t>
            </a:r>
          </a:p>
          <a:p>
            <a:pPr marL="108393" indent="-108393" defTabSz="837580" eaLnBrk="0" fontAlgn="base" hangingPunct="0">
              <a:spcBef>
                <a:spcPct val="0"/>
              </a:spcBef>
              <a:spcAft>
                <a:spcPct val="50000"/>
              </a:spcAft>
              <a:buFontTx/>
              <a:buChar char="•"/>
            </a:pPr>
            <a:r>
              <a:rPr lang="da-DK" sz="700" b="1">
                <a:solidFill>
                  <a:srgbClr val="000000"/>
                </a:solidFill>
              </a:rPr>
              <a:t>Servere &amp; Storage</a:t>
            </a:r>
          </a:p>
        </p:txBody>
      </p:sp>
      <p:sp>
        <p:nvSpPr>
          <p:cNvPr id="5145" name="Rectangle 22"/>
          <p:cNvSpPr>
            <a:spLocks noChangeArrowheads="1"/>
          </p:cNvSpPr>
          <p:nvPr>
            <p:custDataLst>
              <p:tags r:id="rId23"/>
            </p:custDataLst>
          </p:nvPr>
        </p:nvSpPr>
        <p:spPr bwMode="auto">
          <a:xfrm>
            <a:off x="179388" y="5373688"/>
            <a:ext cx="647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marL="320788" indent="-320788" eaLnBrk="0" fontAlgn="base" hangingPunct="0">
              <a:spcBef>
                <a:spcPct val="0"/>
              </a:spcBef>
              <a:spcAft>
                <a:spcPct val="50000"/>
              </a:spcAft>
            </a:pPr>
            <a:r>
              <a:rPr lang="da-DK" sz="1100" b="1">
                <a:solidFill>
                  <a:srgbClr val="000000"/>
                </a:solidFill>
              </a:rPr>
              <a:t>7. fase</a:t>
            </a:r>
          </a:p>
        </p:txBody>
      </p:sp>
      <p:sp>
        <p:nvSpPr>
          <p:cNvPr id="5146" name="Rectangle 23"/>
          <p:cNvSpPr>
            <a:spLocks noChangeArrowheads="1"/>
          </p:cNvSpPr>
          <p:nvPr>
            <p:custDataLst>
              <p:tags r:id="rId24"/>
            </p:custDataLst>
          </p:nvPr>
        </p:nvSpPr>
        <p:spPr bwMode="auto">
          <a:xfrm>
            <a:off x="7956550" y="836613"/>
            <a:ext cx="649288"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320788" indent="-320788" eaLnBrk="0" fontAlgn="base" hangingPunct="0">
              <a:spcBef>
                <a:spcPct val="0"/>
              </a:spcBef>
              <a:spcAft>
                <a:spcPct val="50000"/>
              </a:spcAft>
            </a:pPr>
            <a:r>
              <a:rPr lang="da-DK" sz="1100" b="1" dirty="0">
                <a:solidFill>
                  <a:srgbClr val="000000"/>
                </a:solidFill>
              </a:rPr>
              <a:t>2013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41"/>
                                        </p:tgtEl>
                                        <p:attrNameLst>
                                          <p:attrName>style.visibility</p:attrName>
                                        </p:attrNameLst>
                                      </p:cBhvr>
                                      <p:to>
                                        <p:strVal val="visible"/>
                                      </p:to>
                                    </p:set>
                                    <p:anim calcmode="lin" valueType="num">
                                      <p:cBhvr additive="base">
                                        <p:cTn id="7" dur="500" fill="hold"/>
                                        <p:tgtEl>
                                          <p:spTgt spid="52241"/>
                                        </p:tgtEl>
                                        <p:attrNameLst>
                                          <p:attrName>ppt_x</p:attrName>
                                        </p:attrNameLst>
                                      </p:cBhvr>
                                      <p:tavLst>
                                        <p:tav tm="0">
                                          <p:val>
                                            <p:strVal val="0-#ppt_w/2"/>
                                          </p:val>
                                        </p:tav>
                                        <p:tav tm="100000">
                                          <p:val>
                                            <p:strVal val="#ppt_x"/>
                                          </p:val>
                                        </p:tav>
                                      </p:tavLst>
                                    </p:anim>
                                    <p:anim calcmode="lin" valueType="num">
                                      <p:cBhvr additive="base">
                                        <p:cTn id="8" dur="500" fill="hold"/>
                                        <p:tgtEl>
                                          <p:spTgt spid="5224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42"/>
                                        </p:tgtEl>
                                        <p:attrNameLst>
                                          <p:attrName>style.visibility</p:attrName>
                                        </p:attrNameLst>
                                      </p:cBhvr>
                                      <p:to>
                                        <p:strVal val="visible"/>
                                      </p:to>
                                    </p:set>
                                    <p:anim calcmode="lin" valueType="num">
                                      <p:cBhvr additive="base">
                                        <p:cTn id="13" dur="500" fill="hold"/>
                                        <p:tgtEl>
                                          <p:spTgt spid="52242"/>
                                        </p:tgtEl>
                                        <p:attrNameLst>
                                          <p:attrName>ppt_x</p:attrName>
                                        </p:attrNameLst>
                                      </p:cBhvr>
                                      <p:tavLst>
                                        <p:tav tm="0">
                                          <p:val>
                                            <p:strVal val="0-#ppt_w/2"/>
                                          </p:val>
                                        </p:tav>
                                        <p:tav tm="100000">
                                          <p:val>
                                            <p:strVal val="#ppt_x"/>
                                          </p:val>
                                        </p:tav>
                                      </p:tavLst>
                                    </p:anim>
                                    <p:anim calcmode="lin" valueType="num">
                                      <p:cBhvr additive="base">
                                        <p:cTn id="14" dur="500" fill="hold"/>
                                        <p:tgtEl>
                                          <p:spTgt spid="5224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43"/>
                                        </p:tgtEl>
                                        <p:attrNameLst>
                                          <p:attrName>style.visibility</p:attrName>
                                        </p:attrNameLst>
                                      </p:cBhvr>
                                      <p:to>
                                        <p:strVal val="visible"/>
                                      </p:to>
                                    </p:set>
                                    <p:anim calcmode="lin" valueType="num">
                                      <p:cBhvr additive="base">
                                        <p:cTn id="19" dur="500" fill="hold"/>
                                        <p:tgtEl>
                                          <p:spTgt spid="52243"/>
                                        </p:tgtEl>
                                        <p:attrNameLst>
                                          <p:attrName>ppt_x</p:attrName>
                                        </p:attrNameLst>
                                      </p:cBhvr>
                                      <p:tavLst>
                                        <p:tav tm="0">
                                          <p:val>
                                            <p:strVal val="0-#ppt_w/2"/>
                                          </p:val>
                                        </p:tav>
                                        <p:tav tm="100000">
                                          <p:val>
                                            <p:strVal val="#ppt_x"/>
                                          </p:val>
                                        </p:tav>
                                      </p:tavLst>
                                    </p:anim>
                                    <p:anim calcmode="lin" valueType="num">
                                      <p:cBhvr additive="base">
                                        <p:cTn id="20" dur="500" fill="hold"/>
                                        <p:tgtEl>
                                          <p:spTgt spid="5224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2245"/>
                                        </p:tgtEl>
                                        <p:attrNameLst>
                                          <p:attrName>style.visibility</p:attrName>
                                        </p:attrNameLst>
                                      </p:cBhvr>
                                      <p:to>
                                        <p:strVal val="visible"/>
                                      </p:to>
                                    </p:set>
                                    <p:anim calcmode="lin" valueType="num">
                                      <p:cBhvr additive="base">
                                        <p:cTn id="25" dur="500" fill="hold"/>
                                        <p:tgtEl>
                                          <p:spTgt spid="52245"/>
                                        </p:tgtEl>
                                        <p:attrNameLst>
                                          <p:attrName>ppt_x</p:attrName>
                                        </p:attrNameLst>
                                      </p:cBhvr>
                                      <p:tavLst>
                                        <p:tav tm="0">
                                          <p:val>
                                            <p:strVal val="0-#ppt_w/2"/>
                                          </p:val>
                                        </p:tav>
                                        <p:tav tm="100000">
                                          <p:val>
                                            <p:strVal val="#ppt_x"/>
                                          </p:val>
                                        </p:tav>
                                      </p:tavLst>
                                    </p:anim>
                                    <p:anim calcmode="lin" valueType="num">
                                      <p:cBhvr additive="base">
                                        <p:cTn id="26" dur="500" fill="hold"/>
                                        <p:tgtEl>
                                          <p:spTgt spid="5224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0-#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0-#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1" grpId="0" animBg="1"/>
      <p:bldP spid="52242" grpId="0" animBg="1"/>
      <p:bldP spid="52243" grpId="0" animBg="1"/>
      <p:bldP spid="52245" grpId="0" animBg="1"/>
      <p:bldP spid="22"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55576" y="404664"/>
            <a:ext cx="7700962" cy="719138"/>
          </a:xfrm>
        </p:spPr>
        <p:txBody>
          <a:bodyPr/>
          <a:lstStyle/>
          <a:p>
            <a:r>
              <a:rPr lang="da-DK" dirty="0" smtClean="0"/>
              <a:t>Aftaledækning hos Statens Indkøb 2015</a:t>
            </a:r>
            <a:endParaRPr lang="da-DK" sz="1400" dirty="0"/>
          </a:p>
        </p:txBody>
      </p:sp>
      <p:sp>
        <p:nvSpPr>
          <p:cNvPr id="8195" name="Rectangle 3"/>
          <p:cNvSpPr>
            <a:spLocks noGrp="1" noChangeArrowheads="1"/>
          </p:cNvSpPr>
          <p:nvPr>
            <p:ph type="body" sz="half" idx="1"/>
          </p:nvPr>
        </p:nvSpPr>
        <p:spPr>
          <a:xfrm>
            <a:off x="827088" y="1125541"/>
            <a:ext cx="3594100" cy="3840162"/>
          </a:xfrm>
        </p:spPr>
        <p:txBody>
          <a:bodyPr/>
          <a:lstStyle/>
          <a:p>
            <a:pPr>
              <a:lnSpc>
                <a:spcPct val="110000"/>
              </a:lnSpc>
              <a:buFontTx/>
              <a:buNone/>
            </a:pPr>
            <a:r>
              <a:rPr lang="da-DK" sz="1100" b="1" dirty="0" smtClean="0"/>
              <a:t>It og </a:t>
            </a:r>
            <a:r>
              <a:rPr lang="da-DK" sz="1100" b="1" dirty="0" smtClean="0"/>
              <a:t>telefoni</a:t>
            </a:r>
          </a:p>
          <a:p>
            <a:pPr>
              <a:lnSpc>
                <a:spcPct val="110000"/>
              </a:lnSpc>
              <a:buFontTx/>
              <a:buNone/>
            </a:pPr>
            <a:endParaRPr lang="da-DK" sz="1100" b="1" dirty="0" smtClean="0"/>
          </a:p>
          <a:p>
            <a:pPr>
              <a:lnSpc>
                <a:spcPct val="110000"/>
              </a:lnSpc>
            </a:pPr>
            <a:r>
              <a:rPr lang="da-DK" sz="1100" b="1" dirty="0" smtClean="0"/>
              <a:t>AV-materiel</a:t>
            </a:r>
            <a:endParaRPr lang="da-DK" sz="1100" b="1" dirty="0"/>
          </a:p>
          <a:p>
            <a:pPr>
              <a:lnSpc>
                <a:spcPct val="110000"/>
              </a:lnSpc>
            </a:pPr>
            <a:r>
              <a:rPr lang="da-DK" sz="1100" b="1" dirty="0" smtClean="0"/>
              <a:t>Computere og tablets</a:t>
            </a:r>
            <a:endParaRPr lang="da-DK" sz="1100" b="1" dirty="0"/>
          </a:p>
          <a:p>
            <a:pPr>
              <a:lnSpc>
                <a:spcPct val="110000"/>
              </a:lnSpc>
            </a:pPr>
            <a:r>
              <a:rPr lang="da-DK" sz="1100" b="1" dirty="0"/>
              <a:t>Datakommunikation	</a:t>
            </a:r>
          </a:p>
          <a:p>
            <a:pPr>
              <a:lnSpc>
                <a:spcPct val="110000"/>
              </a:lnSpc>
            </a:pPr>
            <a:r>
              <a:rPr lang="da-DK" sz="1100" b="1" dirty="0"/>
              <a:t>Forbrugsstoffer og datatilbehør</a:t>
            </a:r>
          </a:p>
          <a:p>
            <a:pPr>
              <a:lnSpc>
                <a:spcPct val="110000"/>
              </a:lnSpc>
            </a:pPr>
            <a:r>
              <a:rPr lang="da-DK" sz="1100" b="1" dirty="0"/>
              <a:t>Grafisk software </a:t>
            </a:r>
          </a:p>
          <a:p>
            <a:pPr>
              <a:lnSpc>
                <a:spcPct val="110000"/>
              </a:lnSpc>
            </a:pPr>
            <a:r>
              <a:rPr lang="da-DK" sz="1100" b="1" dirty="0"/>
              <a:t>Hjemmearbejdspladser</a:t>
            </a:r>
          </a:p>
          <a:p>
            <a:pPr>
              <a:lnSpc>
                <a:spcPct val="110000"/>
              </a:lnSpc>
            </a:pPr>
            <a:r>
              <a:rPr lang="da-DK" sz="1100" b="1" dirty="0" smtClean="0"/>
              <a:t>Sikkerhedssoftware</a:t>
            </a:r>
            <a:endParaRPr lang="da-DK" sz="1100" b="1" dirty="0"/>
          </a:p>
          <a:p>
            <a:pPr>
              <a:lnSpc>
                <a:spcPct val="110000"/>
              </a:lnSpc>
            </a:pPr>
            <a:r>
              <a:rPr lang="da-DK" sz="1100" b="1" dirty="0"/>
              <a:t>Konsulentassistance vedr. </a:t>
            </a:r>
            <a:r>
              <a:rPr lang="da-DK" sz="1100" b="1" dirty="0" err="1"/>
              <a:t>Microsoftprogrammel</a:t>
            </a:r>
            <a:endParaRPr lang="da-DK" sz="1100" b="1" dirty="0"/>
          </a:p>
          <a:p>
            <a:pPr>
              <a:lnSpc>
                <a:spcPct val="110000"/>
              </a:lnSpc>
            </a:pPr>
            <a:r>
              <a:rPr lang="da-DK" sz="1100" b="1" dirty="0" smtClean="0"/>
              <a:t>Telefoni og mobilt bredbånd</a:t>
            </a:r>
            <a:endParaRPr lang="da-DK" sz="1100" b="1" dirty="0"/>
          </a:p>
          <a:p>
            <a:pPr>
              <a:lnSpc>
                <a:spcPct val="110000"/>
              </a:lnSpc>
            </a:pPr>
            <a:r>
              <a:rPr lang="da-DK" sz="1100" b="1" dirty="0"/>
              <a:t>Netværkskomponenter</a:t>
            </a:r>
          </a:p>
          <a:p>
            <a:pPr>
              <a:lnSpc>
                <a:spcPct val="110000"/>
              </a:lnSpc>
            </a:pPr>
            <a:r>
              <a:rPr lang="da-DK" sz="1100" b="1" dirty="0" smtClean="0"/>
              <a:t>Printere</a:t>
            </a:r>
          </a:p>
          <a:p>
            <a:pPr>
              <a:lnSpc>
                <a:spcPct val="110000"/>
              </a:lnSpc>
            </a:pPr>
            <a:r>
              <a:rPr lang="da-DK" sz="1100" b="1" dirty="0"/>
              <a:t>Multifunktionsmaskiner </a:t>
            </a:r>
          </a:p>
          <a:p>
            <a:pPr>
              <a:lnSpc>
                <a:spcPct val="110000"/>
              </a:lnSpc>
            </a:pPr>
            <a:r>
              <a:rPr lang="da-DK" sz="1100" b="1" dirty="0" smtClean="0"/>
              <a:t>Storage </a:t>
            </a:r>
            <a:endParaRPr lang="da-DK" sz="1100" b="1" dirty="0"/>
          </a:p>
          <a:p>
            <a:pPr>
              <a:lnSpc>
                <a:spcPct val="110000"/>
              </a:lnSpc>
            </a:pPr>
            <a:r>
              <a:rPr lang="da-DK" sz="1100" b="1" dirty="0"/>
              <a:t>Servere	</a:t>
            </a:r>
            <a:endParaRPr lang="da-DK" sz="1100" b="1" dirty="0" smtClean="0"/>
          </a:p>
          <a:p>
            <a:pPr>
              <a:lnSpc>
                <a:spcPct val="110000"/>
              </a:lnSpc>
            </a:pPr>
            <a:endParaRPr lang="da-DK" sz="1100" dirty="0"/>
          </a:p>
          <a:p>
            <a:pPr>
              <a:lnSpc>
                <a:spcPct val="110000"/>
              </a:lnSpc>
              <a:buFontTx/>
              <a:buNone/>
            </a:pPr>
            <a:r>
              <a:rPr lang="da-DK" sz="1100" dirty="0"/>
              <a:t>		  </a:t>
            </a:r>
            <a:br>
              <a:rPr lang="da-DK" sz="1100" dirty="0"/>
            </a:br>
            <a:endParaRPr lang="da-DK" sz="1100" dirty="0"/>
          </a:p>
        </p:txBody>
      </p:sp>
      <p:sp>
        <p:nvSpPr>
          <p:cNvPr id="8196" name="Rectangle 4"/>
          <p:cNvSpPr>
            <a:spLocks noGrp="1" noChangeArrowheads="1"/>
          </p:cNvSpPr>
          <p:nvPr>
            <p:ph type="body" sz="half" idx="2"/>
          </p:nvPr>
        </p:nvSpPr>
        <p:spPr>
          <a:xfrm>
            <a:off x="4644008" y="1124744"/>
            <a:ext cx="3595687" cy="4464050"/>
          </a:xfrm>
        </p:spPr>
        <p:txBody>
          <a:bodyPr/>
          <a:lstStyle/>
          <a:p>
            <a:pPr>
              <a:lnSpc>
                <a:spcPct val="110000"/>
              </a:lnSpc>
              <a:buFontTx/>
              <a:buNone/>
            </a:pPr>
            <a:r>
              <a:rPr lang="da-DK" sz="1100" b="1" dirty="0"/>
              <a:t>Øvrige </a:t>
            </a:r>
            <a:r>
              <a:rPr lang="da-DK" sz="1100" b="1" dirty="0" smtClean="0"/>
              <a:t>varer og </a:t>
            </a:r>
            <a:r>
              <a:rPr lang="da-DK" sz="1100" b="1" dirty="0" smtClean="0"/>
              <a:t>tjenesteydelser</a:t>
            </a:r>
          </a:p>
          <a:p>
            <a:pPr>
              <a:lnSpc>
                <a:spcPct val="110000"/>
              </a:lnSpc>
              <a:buFontTx/>
              <a:buNone/>
            </a:pPr>
            <a:endParaRPr lang="da-DK" sz="1100" b="1" dirty="0"/>
          </a:p>
          <a:p>
            <a:pPr>
              <a:lnSpc>
                <a:spcPct val="110000"/>
              </a:lnSpc>
            </a:pPr>
            <a:r>
              <a:rPr lang="da-DK" sz="1100" b="1" dirty="0" smtClean="0">
                <a:solidFill>
                  <a:srgbClr val="7030A0"/>
                </a:solidFill>
              </a:rPr>
              <a:t>Kontorartikler </a:t>
            </a:r>
            <a:endParaRPr lang="da-DK" sz="1100" b="1" dirty="0">
              <a:solidFill>
                <a:srgbClr val="7030A0"/>
              </a:solidFill>
            </a:endParaRPr>
          </a:p>
          <a:p>
            <a:pPr>
              <a:lnSpc>
                <a:spcPct val="110000"/>
              </a:lnSpc>
            </a:pPr>
            <a:r>
              <a:rPr lang="da-DK" sz="1100" b="1" dirty="0" smtClean="0">
                <a:solidFill>
                  <a:srgbClr val="7030A0"/>
                </a:solidFill>
              </a:rPr>
              <a:t>Kontormøbler</a:t>
            </a:r>
          </a:p>
          <a:p>
            <a:pPr>
              <a:lnSpc>
                <a:spcPct val="110000"/>
              </a:lnSpc>
            </a:pPr>
            <a:r>
              <a:rPr lang="da-DK" sz="1100" b="1" dirty="0">
                <a:solidFill>
                  <a:srgbClr val="7030A0"/>
                </a:solidFill>
              </a:rPr>
              <a:t>Rengørings- og </a:t>
            </a:r>
            <a:r>
              <a:rPr lang="da-DK" sz="1100" b="1" dirty="0" smtClean="0">
                <a:solidFill>
                  <a:srgbClr val="7030A0"/>
                </a:solidFill>
              </a:rPr>
              <a:t>forbrugsartikler</a:t>
            </a:r>
          </a:p>
          <a:p>
            <a:pPr>
              <a:lnSpc>
                <a:spcPct val="110000"/>
              </a:lnSpc>
            </a:pPr>
            <a:endParaRPr lang="da-DK" sz="1100" b="1" dirty="0">
              <a:solidFill>
                <a:srgbClr val="7030A0"/>
              </a:solidFill>
            </a:endParaRPr>
          </a:p>
          <a:p>
            <a:pPr>
              <a:lnSpc>
                <a:spcPct val="110000"/>
              </a:lnSpc>
            </a:pPr>
            <a:r>
              <a:rPr lang="da-DK" sz="1100" b="1" dirty="0" smtClean="0">
                <a:solidFill>
                  <a:schemeClr val="accent2">
                    <a:lumMod val="75000"/>
                  </a:schemeClr>
                </a:solidFill>
              </a:rPr>
              <a:t>Kopi- </a:t>
            </a:r>
            <a:r>
              <a:rPr lang="da-DK" sz="1100" b="1" dirty="0">
                <a:solidFill>
                  <a:schemeClr val="accent2">
                    <a:lumMod val="75000"/>
                  </a:schemeClr>
                </a:solidFill>
              </a:rPr>
              <a:t>og printydelser </a:t>
            </a:r>
            <a:endParaRPr lang="da-DK" sz="1100" b="1" dirty="0" smtClean="0">
              <a:solidFill>
                <a:schemeClr val="accent2">
                  <a:lumMod val="75000"/>
                </a:schemeClr>
              </a:solidFill>
            </a:endParaRPr>
          </a:p>
          <a:p>
            <a:pPr>
              <a:lnSpc>
                <a:spcPct val="110000"/>
              </a:lnSpc>
            </a:pPr>
            <a:r>
              <a:rPr lang="da-DK" sz="1100" b="1" dirty="0">
                <a:solidFill>
                  <a:schemeClr val="accent2">
                    <a:lumMod val="75000"/>
                  </a:schemeClr>
                </a:solidFill>
              </a:rPr>
              <a:t>Trykkeriydelser</a:t>
            </a:r>
          </a:p>
          <a:p>
            <a:pPr>
              <a:lnSpc>
                <a:spcPct val="110000"/>
              </a:lnSpc>
            </a:pPr>
            <a:r>
              <a:rPr lang="da-DK" sz="1100" b="1" dirty="0" smtClean="0">
                <a:solidFill>
                  <a:schemeClr val="accent2">
                    <a:lumMod val="75000"/>
                  </a:schemeClr>
                </a:solidFill>
              </a:rPr>
              <a:t>Papir </a:t>
            </a:r>
            <a:r>
              <a:rPr lang="da-DK" sz="1100" b="1" dirty="0">
                <a:solidFill>
                  <a:schemeClr val="accent2">
                    <a:lumMod val="75000"/>
                  </a:schemeClr>
                </a:solidFill>
              </a:rPr>
              <a:t>i </a:t>
            </a:r>
            <a:r>
              <a:rPr lang="da-DK" sz="1100" b="1" dirty="0" smtClean="0">
                <a:solidFill>
                  <a:schemeClr val="accent2">
                    <a:lumMod val="75000"/>
                  </a:schemeClr>
                </a:solidFill>
              </a:rPr>
              <a:t>ark</a:t>
            </a:r>
          </a:p>
          <a:p>
            <a:pPr>
              <a:lnSpc>
                <a:spcPct val="110000"/>
              </a:lnSpc>
            </a:pPr>
            <a:endParaRPr lang="da-DK" sz="1100" b="1" dirty="0">
              <a:solidFill>
                <a:schemeClr val="accent2">
                  <a:lumMod val="75000"/>
                </a:schemeClr>
              </a:solidFill>
            </a:endParaRPr>
          </a:p>
          <a:p>
            <a:pPr>
              <a:lnSpc>
                <a:spcPct val="110000"/>
              </a:lnSpc>
            </a:pPr>
            <a:r>
              <a:rPr lang="da-DK" sz="1100" b="1" dirty="0" smtClean="0">
                <a:solidFill>
                  <a:schemeClr val="accent3">
                    <a:lumMod val="50000"/>
                  </a:schemeClr>
                </a:solidFill>
              </a:rPr>
              <a:t>Rengøringsydelser</a:t>
            </a:r>
            <a:endParaRPr lang="da-DK" sz="1100" b="1" dirty="0">
              <a:solidFill>
                <a:schemeClr val="accent3">
                  <a:lumMod val="50000"/>
                </a:schemeClr>
              </a:solidFill>
            </a:endParaRPr>
          </a:p>
          <a:p>
            <a:pPr>
              <a:lnSpc>
                <a:spcPct val="110000"/>
              </a:lnSpc>
            </a:pPr>
            <a:r>
              <a:rPr lang="da-DK" sz="1100" b="1" dirty="0" smtClean="0">
                <a:solidFill>
                  <a:schemeClr val="accent3">
                    <a:lumMod val="50000"/>
                  </a:schemeClr>
                </a:solidFill>
              </a:rPr>
              <a:t>Vagtydelser</a:t>
            </a:r>
          </a:p>
          <a:p>
            <a:pPr>
              <a:lnSpc>
                <a:spcPct val="110000"/>
              </a:lnSpc>
            </a:pPr>
            <a:r>
              <a:rPr lang="da-DK" sz="1100" b="1" dirty="0" smtClean="0">
                <a:solidFill>
                  <a:schemeClr val="accent3">
                    <a:lumMod val="50000"/>
                  </a:schemeClr>
                </a:solidFill>
              </a:rPr>
              <a:t>Flytteydelser</a:t>
            </a:r>
          </a:p>
          <a:p>
            <a:pPr>
              <a:lnSpc>
                <a:spcPct val="110000"/>
              </a:lnSpc>
            </a:pPr>
            <a:endParaRPr lang="da-DK" sz="1100" b="1" dirty="0">
              <a:solidFill>
                <a:schemeClr val="accent3">
                  <a:lumMod val="50000"/>
                </a:schemeClr>
              </a:solidFill>
            </a:endParaRPr>
          </a:p>
          <a:p>
            <a:pPr>
              <a:lnSpc>
                <a:spcPct val="110000"/>
              </a:lnSpc>
            </a:pPr>
            <a:r>
              <a:rPr lang="da-DK" sz="1100" b="1" dirty="0">
                <a:solidFill>
                  <a:schemeClr val="bg2">
                    <a:lumMod val="60000"/>
                    <a:lumOff val="40000"/>
                  </a:schemeClr>
                </a:solidFill>
              </a:rPr>
              <a:t>Hotelophold i Danmark	</a:t>
            </a:r>
          </a:p>
          <a:p>
            <a:pPr>
              <a:lnSpc>
                <a:spcPct val="110000"/>
              </a:lnSpc>
            </a:pPr>
            <a:r>
              <a:rPr lang="da-DK" sz="1100" b="1" dirty="0" smtClean="0">
                <a:solidFill>
                  <a:schemeClr val="bg2">
                    <a:lumMod val="60000"/>
                    <a:lumOff val="40000"/>
                  </a:schemeClr>
                </a:solidFill>
              </a:rPr>
              <a:t>Konferencefaciliteter</a:t>
            </a:r>
          </a:p>
          <a:p>
            <a:pPr>
              <a:lnSpc>
                <a:spcPct val="110000"/>
              </a:lnSpc>
            </a:pPr>
            <a:r>
              <a:rPr lang="da-DK" sz="1100" b="1" dirty="0">
                <a:solidFill>
                  <a:schemeClr val="bg2">
                    <a:lumMod val="60000"/>
                    <a:lumOff val="40000"/>
                  </a:schemeClr>
                </a:solidFill>
              </a:rPr>
              <a:t>Rejsebureauydelser</a:t>
            </a:r>
          </a:p>
          <a:p>
            <a:pPr>
              <a:lnSpc>
                <a:spcPct val="110000"/>
              </a:lnSpc>
            </a:pPr>
            <a:endParaRPr lang="da-DK" sz="1100" dirty="0"/>
          </a:p>
          <a:p>
            <a:pPr>
              <a:lnSpc>
                <a:spcPct val="110000"/>
              </a:lnSpc>
            </a:pPr>
            <a:endParaRPr lang="da-DK" sz="1100" dirty="0"/>
          </a:p>
          <a:p>
            <a:pPr>
              <a:lnSpc>
                <a:spcPct val="110000"/>
              </a:lnSpc>
              <a:buFontTx/>
              <a:buNone/>
            </a:pPr>
            <a:r>
              <a:rPr lang="da-DK" sz="1100" dirty="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5"/>
          <p:cNvSpPr>
            <a:spLocks/>
          </p:cNvSpPr>
          <p:nvPr/>
        </p:nvSpPr>
        <p:spPr bwMode="auto">
          <a:xfrm>
            <a:off x="323853" y="260648"/>
            <a:ext cx="8496300" cy="5732463"/>
          </a:xfrm>
          <a:custGeom>
            <a:avLst/>
            <a:gdLst>
              <a:gd name="T0" fmla="*/ 2147483647 w 3540"/>
              <a:gd name="T1" fmla="*/ 0 h 3611"/>
              <a:gd name="T2" fmla="*/ 2147483647 w 3540"/>
              <a:gd name="T3" fmla="*/ 0 h 3611"/>
              <a:gd name="T4" fmla="*/ 2147483647 w 3540"/>
              <a:gd name="T5" fmla="*/ 2147483647 h 3611"/>
              <a:gd name="T6" fmla="*/ 2147483647 w 3540"/>
              <a:gd name="T7" fmla="*/ 2147483647 h 3611"/>
              <a:gd name="T8" fmla="*/ 2147483647 w 3540"/>
              <a:gd name="T9" fmla="*/ 2147483647 h 3611"/>
              <a:gd name="T10" fmla="*/ 2147483647 w 3540"/>
              <a:gd name="T11" fmla="*/ 2147483647 h 3611"/>
              <a:gd name="T12" fmla="*/ 2147483647 w 3540"/>
              <a:gd name="T13" fmla="*/ 2147483647 h 3611"/>
              <a:gd name="T14" fmla="*/ 2147483647 w 3540"/>
              <a:gd name="T15" fmla="*/ 2147483647 h 3611"/>
              <a:gd name="T16" fmla="*/ 2147483647 w 3540"/>
              <a:gd name="T17" fmla="*/ 2147483647 h 3611"/>
              <a:gd name="T18" fmla="*/ 2147483647 w 3540"/>
              <a:gd name="T19" fmla="*/ 0 h 3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0"/>
              <a:gd name="T31" fmla="*/ 0 h 3611"/>
              <a:gd name="T32" fmla="*/ 3540 w 3540"/>
              <a:gd name="T33" fmla="*/ 3611 h 36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0" h="3611">
                <a:moveTo>
                  <a:pt x="2" y="0"/>
                </a:moveTo>
                <a:lnTo>
                  <a:pt x="252" y="0"/>
                </a:lnTo>
                <a:lnTo>
                  <a:pt x="252" y="525"/>
                </a:lnTo>
                <a:cubicBezTo>
                  <a:pt x="252" y="525"/>
                  <a:pt x="251" y="708"/>
                  <a:pt x="435" y="708"/>
                </a:cubicBezTo>
                <a:cubicBezTo>
                  <a:pt x="1897" y="708"/>
                  <a:pt x="3359" y="708"/>
                  <a:pt x="3359" y="708"/>
                </a:cubicBezTo>
                <a:cubicBezTo>
                  <a:pt x="3359" y="708"/>
                  <a:pt x="3540" y="707"/>
                  <a:pt x="3540" y="890"/>
                </a:cubicBezTo>
                <a:cubicBezTo>
                  <a:pt x="3540" y="2250"/>
                  <a:pt x="3540" y="3611"/>
                  <a:pt x="3540" y="3611"/>
                </a:cubicBezTo>
                <a:cubicBezTo>
                  <a:pt x="3540" y="3611"/>
                  <a:pt x="1861" y="3611"/>
                  <a:pt x="183" y="3611"/>
                </a:cubicBezTo>
                <a:cubicBezTo>
                  <a:pt x="0" y="3611"/>
                  <a:pt x="3" y="3431"/>
                  <a:pt x="3" y="3431"/>
                </a:cubicBezTo>
                <a:lnTo>
                  <a:pt x="2" y="0"/>
                </a:lnTo>
                <a:close/>
              </a:path>
            </a:pathLst>
          </a:custGeom>
          <a:solidFill>
            <a:schemeClr val="accent6">
              <a:lumMod val="75000"/>
            </a:schemeClr>
          </a:solidFill>
          <a:ln>
            <a:noFill/>
          </a:ln>
          <a:extLst/>
        </p:spPr>
        <p:txBody>
          <a:bodyPr lIns="370445" tIns="1054076" rIns="85564" bIns="42892"/>
          <a:lstStyle/>
          <a:p>
            <a:pPr fontAlgn="base">
              <a:spcBef>
                <a:spcPct val="0"/>
              </a:spcBef>
              <a:spcAft>
                <a:spcPct val="0"/>
              </a:spcAft>
            </a:pPr>
            <a:endParaRPr lang="da-DK" smtClean="0">
              <a:solidFill>
                <a:srgbClr val="FFFFFF"/>
              </a:solidFill>
            </a:endParaRPr>
          </a:p>
        </p:txBody>
      </p:sp>
      <p:sp>
        <p:nvSpPr>
          <p:cNvPr id="6147" name="Rectangle 8"/>
          <p:cNvSpPr>
            <a:spLocks noGrp="1" noChangeArrowheads="1"/>
          </p:cNvSpPr>
          <p:nvPr>
            <p:ph type="title"/>
          </p:nvPr>
        </p:nvSpPr>
        <p:spPr>
          <a:xfrm>
            <a:off x="1034058" y="548680"/>
            <a:ext cx="7700963" cy="719138"/>
          </a:xfrm>
        </p:spPr>
        <p:txBody>
          <a:bodyPr/>
          <a:lstStyle/>
          <a:p>
            <a:pPr eaLnBrk="1" hangingPunct="1"/>
            <a:r>
              <a:rPr lang="da-DK" dirty="0" smtClean="0"/>
              <a:t>De selvejende institutioner kan anvende aftalerne</a:t>
            </a:r>
          </a:p>
        </p:txBody>
      </p:sp>
      <p:sp>
        <p:nvSpPr>
          <p:cNvPr id="7" name="Rectangle 4"/>
          <p:cNvSpPr txBox="1">
            <a:spLocks noChangeArrowheads="1"/>
          </p:cNvSpPr>
          <p:nvPr/>
        </p:nvSpPr>
        <p:spPr bwMode="auto">
          <a:xfrm>
            <a:off x="707033" y="1916832"/>
            <a:ext cx="8027988" cy="3744912"/>
          </a:xfrm>
          <a:prstGeom prst="rect">
            <a:avLst/>
          </a:prstGeom>
          <a:noFill/>
          <a:ln w="9525">
            <a:noFill/>
            <a:miter lim="800000"/>
            <a:headEnd/>
            <a:tailEnd/>
          </a:ln>
        </p:spPr>
        <p:txBody>
          <a:bodyPr lIns="0" tIns="0" rIns="0" bIns="0"/>
          <a:lstStyle/>
          <a:p>
            <a:pPr marL="320788" indent="-320788" fontAlgn="base">
              <a:spcBef>
                <a:spcPct val="0"/>
              </a:spcBef>
              <a:spcAft>
                <a:spcPct val="50000"/>
              </a:spcAft>
              <a:buFontTx/>
              <a:buChar char="•"/>
              <a:defRPr/>
            </a:pPr>
            <a:r>
              <a:rPr lang="da-DK" kern="0" dirty="0" smtClean="0">
                <a:solidFill>
                  <a:srgbClr val="FFFFFF"/>
                </a:solidFill>
                <a:sym typeface="Wingdings" pitchFamily="2" charset="2"/>
              </a:rPr>
              <a:t>De selvejende </a:t>
            </a:r>
            <a:r>
              <a:rPr lang="da-DK" kern="0" dirty="0">
                <a:solidFill>
                  <a:srgbClr val="FFFFFF"/>
                </a:solidFill>
                <a:sym typeface="Wingdings" pitchFamily="2" charset="2"/>
              </a:rPr>
              <a:t>institutioner har mulighed for at tilmelde sig de fællesstatslige </a:t>
            </a:r>
            <a:r>
              <a:rPr lang="da-DK" kern="0" dirty="0" smtClean="0">
                <a:solidFill>
                  <a:srgbClr val="FFFFFF"/>
                </a:solidFill>
                <a:sym typeface="Wingdings" pitchFamily="2" charset="2"/>
              </a:rPr>
              <a:t>aftaler</a:t>
            </a:r>
            <a:r>
              <a:rPr lang="da-DK" kern="0" dirty="0" smtClean="0">
                <a:solidFill>
                  <a:srgbClr val="FFFFFF"/>
                </a:solidFill>
                <a:sym typeface="Wingdings" pitchFamily="2" charset="2"/>
              </a:rPr>
              <a:t>. </a:t>
            </a:r>
            <a:endParaRPr lang="da-DK" kern="0" dirty="0" smtClean="0">
              <a:solidFill>
                <a:srgbClr val="FFFFFF"/>
              </a:solidFill>
              <a:sym typeface="Wingdings" pitchFamily="2" charset="2"/>
            </a:endParaRPr>
          </a:p>
          <a:p>
            <a:pPr fontAlgn="base">
              <a:spcBef>
                <a:spcPct val="0"/>
              </a:spcBef>
              <a:spcAft>
                <a:spcPct val="50000"/>
              </a:spcAft>
              <a:defRPr/>
            </a:pPr>
            <a:endParaRPr lang="da-DK" kern="0" dirty="0">
              <a:solidFill>
                <a:srgbClr val="FFFFFF"/>
              </a:solidFill>
              <a:sym typeface="Wingdings" pitchFamily="2" charset="2"/>
            </a:endParaRPr>
          </a:p>
          <a:p>
            <a:pPr marL="320788" indent="-320788" fontAlgn="base">
              <a:spcBef>
                <a:spcPct val="0"/>
              </a:spcBef>
              <a:spcAft>
                <a:spcPct val="50000"/>
              </a:spcAft>
              <a:buFontTx/>
              <a:buChar char="•"/>
              <a:defRPr/>
            </a:pPr>
            <a:r>
              <a:rPr lang="da-DK" kern="0" dirty="0" smtClean="0">
                <a:solidFill>
                  <a:srgbClr val="FFFFFF"/>
                </a:solidFill>
                <a:sym typeface="Wingdings" pitchFamily="2" charset="2"/>
              </a:rPr>
              <a:t>Det er frivilligt at anvende aftalerne </a:t>
            </a:r>
            <a:r>
              <a:rPr lang="da-DK" kern="0" dirty="0">
                <a:solidFill>
                  <a:srgbClr val="FFFFFF"/>
                </a:solidFill>
                <a:sym typeface="Wingdings" pitchFamily="2" charset="2"/>
              </a:rPr>
              <a:t>efter </a:t>
            </a:r>
            <a:r>
              <a:rPr lang="da-DK" kern="0" dirty="0" smtClean="0">
                <a:solidFill>
                  <a:srgbClr val="FFFFFF"/>
                </a:solidFill>
                <a:sym typeface="Wingdings" pitchFamily="2" charset="2"/>
              </a:rPr>
              <a:t>tilmelding.</a:t>
            </a:r>
          </a:p>
          <a:p>
            <a:pPr marL="320788" indent="-320788" fontAlgn="base">
              <a:spcBef>
                <a:spcPct val="0"/>
              </a:spcBef>
              <a:spcAft>
                <a:spcPct val="50000"/>
              </a:spcAft>
              <a:buFontTx/>
              <a:buChar char="•"/>
              <a:defRPr/>
            </a:pPr>
            <a:endParaRPr lang="da-DK" kern="0" dirty="0">
              <a:sym typeface="Wingdings" pitchFamily="2" charset="2"/>
            </a:endParaRPr>
          </a:p>
          <a:p>
            <a:pPr marL="320788" indent="-320788" fontAlgn="base">
              <a:spcBef>
                <a:spcPct val="0"/>
              </a:spcBef>
              <a:spcAft>
                <a:spcPct val="50000"/>
              </a:spcAft>
              <a:buFontTx/>
              <a:buChar char="•"/>
              <a:defRPr/>
            </a:pPr>
            <a:r>
              <a:rPr lang="da-DK" kern="0" dirty="0">
                <a:solidFill>
                  <a:srgbClr val="FFFFFF"/>
                </a:solidFill>
                <a:sym typeface="Wingdings" pitchFamily="2" charset="2"/>
              </a:rPr>
              <a:t>Du kan tilmelde din institution til en aftale ved at udfylde og sende en tilslutningsaftale på hjemmesiden </a:t>
            </a:r>
            <a:r>
              <a:rPr lang="da-DK" kern="0" dirty="0" err="1" smtClean="0">
                <a:solidFill>
                  <a:srgbClr val="FFFFFF"/>
                </a:solidFill>
                <a:sym typeface="Wingdings" pitchFamily="2" charset="2"/>
              </a:rPr>
              <a:t>Ethics</a:t>
            </a:r>
            <a:r>
              <a:rPr lang="da-DK" kern="0" dirty="0" smtClean="0">
                <a:solidFill>
                  <a:srgbClr val="FFFFFF"/>
                </a:solidFill>
                <a:sym typeface="Wingdings" pitchFamily="2" charset="2"/>
              </a:rPr>
              <a:t> </a:t>
            </a:r>
            <a:r>
              <a:rPr lang="da-DK" sz="1050" kern="0" dirty="0" smtClean="0">
                <a:solidFill>
                  <a:srgbClr val="FFFFFF"/>
                </a:solidFill>
                <a:sym typeface="Wingdings" pitchFamily="2" charset="2"/>
              </a:rPr>
              <a:t>(</a:t>
            </a:r>
            <a:r>
              <a:rPr lang="da-DK" sz="1050" dirty="0" smtClean="0"/>
              <a:t>link på </a:t>
            </a:r>
            <a:r>
              <a:rPr lang="da-DK" sz="1050" dirty="0"/>
              <a:t>Statens Indkøbs </a:t>
            </a:r>
            <a:r>
              <a:rPr lang="da-DK" sz="1050" dirty="0" smtClean="0"/>
              <a:t>hjemmeside). </a:t>
            </a:r>
            <a:endParaRPr lang="da-DK" sz="1050" dirty="0">
              <a:ea typeface="Calibri"/>
              <a:cs typeface="Times New Roman"/>
            </a:endParaRPr>
          </a:p>
          <a:p>
            <a:pPr marL="320788" indent="-320788" fontAlgn="base">
              <a:spcBef>
                <a:spcPct val="0"/>
              </a:spcBef>
              <a:spcAft>
                <a:spcPct val="50000"/>
              </a:spcAft>
              <a:buFontTx/>
              <a:buChar char="•"/>
              <a:defRPr/>
            </a:pPr>
            <a:endParaRPr lang="da-DK" kern="0" dirty="0">
              <a:solidFill>
                <a:srgbClr val="FFFFFF"/>
              </a:solidFill>
              <a:sym typeface="Wingdings" pitchFamily="2" charset="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reeform 5"/>
          <p:cNvSpPr>
            <a:spLocks/>
          </p:cNvSpPr>
          <p:nvPr/>
        </p:nvSpPr>
        <p:spPr bwMode="auto">
          <a:xfrm>
            <a:off x="323851" y="4"/>
            <a:ext cx="5619750" cy="5732463"/>
          </a:xfrm>
          <a:custGeom>
            <a:avLst/>
            <a:gdLst>
              <a:gd name="T0" fmla="*/ 2147483647 w 3540"/>
              <a:gd name="T1" fmla="*/ 0 h 3611"/>
              <a:gd name="T2" fmla="*/ 2147483647 w 3540"/>
              <a:gd name="T3" fmla="*/ 0 h 3611"/>
              <a:gd name="T4" fmla="*/ 2147483647 w 3540"/>
              <a:gd name="T5" fmla="*/ 2147483647 h 3611"/>
              <a:gd name="T6" fmla="*/ 2147483647 w 3540"/>
              <a:gd name="T7" fmla="*/ 2147483647 h 3611"/>
              <a:gd name="T8" fmla="*/ 2147483647 w 3540"/>
              <a:gd name="T9" fmla="*/ 2147483647 h 3611"/>
              <a:gd name="T10" fmla="*/ 2147483647 w 3540"/>
              <a:gd name="T11" fmla="*/ 2147483647 h 3611"/>
              <a:gd name="T12" fmla="*/ 2147483647 w 3540"/>
              <a:gd name="T13" fmla="*/ 2147483647 h 3611"/>
              <a:gd name="T14" fmla="*/ 2147483647 w 3540"/>
              <a:gd name="T15" fmla="*/ 2147483647 h 3611"/>
              <a:gd name="T16" fmla="*/ 2147483647 w 3540"/>
              <a:gd name="T17" fmla="*/ 2147483647 h 3611"/>
              <a:gd name="T18" fmla="*/ 2147483647 w 3540"/>
              <a:gd name="T19" fmla="*/ 0 h 3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0"/>
              <a:gd name="T31" fmla="*/ 0 h 3611"/>
              <a:gd name="T32" fmla="*/ 3540 w 3540"/>
              <a:gd name="T33" fmla="*/ 3611 h 36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0" h="3611">
                <a:moveTo>
                  <a:pt x="2" y="0"/>
                </a:moveTo>
                <a:lnTo>
                  <a:pt x="252" y="0"/>
                </a:lnTo>
                <a:lnTo>
                  <a:pt x="252" y="525"/>
                </a:lnTo>
                <a:cubicBezTo>
                  <a:pt x="252" y="525"/>
                  <a:pt x="251" y="708"/>
                  <a:pt x="435" y="708"/>
                </a:cubicBezTo>
                <a:cubicBezTo>
                  <a:pt x="1897" y="708"/>
                  <a:pt x="3359" y="708"/>
                  <a:pt x="3359" y="708"/>
                </a:cubicBezTo>
                <a:cubicBezTo>
                  <a:pt x="3359" y="708"/>
                  <a:pt x="3540" y="707"/>
                  <a:pt x="3540" y="890"/>
                </a:cubicBezTo>
                <a:cubicBezTo>
                  <a:pt x="3540" y="2250"/>
                  <a:pt x="3540" y="3611"/>
                  <a:pt x="3540" y="3611"/>
                </a:cubicBezTo>
                <a:cubicBezTo>
                  <a:pt x="3540" y="3611"/>
                  <a:pt x="1861" y="3611"/>
                  <a:pt x="183" y="3611"/>
                </a:cubicBezTo>
                <a:cubicBezTo>
                  <a:pt x="0" y="3611"/>
                  <a:pt x="3" y="3431"/>
                  <a:pt x="3" y="3431"/>
                </a:cubicBezTo>
                <a:lnTo>
                  <a:pt x="2" y="0"/>
                </a:lnTo>
                <a:close/>
              </a:path>
            </a:pathLst>
          </a:custGeom>
          <a:solidFill>
            <a:schemeClr val="accent6">
              <a:lumMod val="75000"/>
            </a:schemeClr>
          </a:solidFill>
          <a:ln w="9525">
            <a:noFill/>
            <a:round/>
            <a:headEnd/>
            <a:tailEnd/>
          </a:ln>
        </p:spPr>
        <p:txBody>
          <a:bodyPr lIns="370445" tIns="1054076" rIns="85564" bIns="42892"/>
          <a:lstStyle/>
          <a:p>
            <a:pPr fontAlgn="base">
              <a:spcBef>
                <a:spcPct val="0"/>
              </a:spcBef>
              <a:spcAft>
                <a:spcPct val="0"/>
              </a:spcAft>
              <a:defRPr/>
            </a:pPr>
            <a:endParaRPr lang="da-DK">
              <a:solidFill>
                <a:srgbClr val="FFFFFF"/>
              </a:solidFill>
            </a:endParaRPr>
          </a:p>
        </p:txBody>
      </p:sp>
      <p:sp>
        <p:nvSpPr>
          <p:cNvPr id="7171" name="Rectangle 8"/>
          <p:cNvSpPr>
            <a:spLocks noGrp="1" noChangeArrowheads="1"/>
          </p:cNvSpPr>
          <p:nvPr>
            <p:ph type="title"/>
          </p:nvPr>
        </p:nvSpPr>
        <p:spPr>
          <a:xfrm>
            <a:off x="1047750" y="574677"/>
            <a:ext cx="7700963" cy="719138"/>
          </a:xfrm>
        </p:spPr>
        <p:txBody>
          <a:bodyPr/>
          <a:lstStyle/>
          <a:p>
            <a:pPr eaLnBrk="1" hangingPunct="1"/>
            <a:r>
              <a:rPr lang="da-DK" smtClean="0"/>
              <a:t>Fordele ved at anvende aftalerne</a:t>
            </a:r>
          </a:p>
        </p:txBody>
      </p:sp>
      <p:sp>
        <p:nvSpPr>
          <p:cNvPr id="7" name="Rectangle 4"/>
          <p:cNvSpPr txBox="1">
            <a:spLocks noChangeArrowheads="1"/>
          </p:cNvSpPr>
          <p:nvPr/>
        </p:nvSpPr>
        <p:spPr bwMode="auto">
          <a:xfrm>
            <a:off x="720726" y="1454703"/>
            <a:ext cx="5075410" cy="3960461"/>
          </a:xfrm>
          <a:prstGeom prst="rect">
            <a:avLst/>
          </a:prstGeom>
          <a:noFill/>
          <a:ln w="9525">
            <a:noFill/>
            <a:miter lim="800000"/>
            <a:headEnd/>
            <a:tailEnd/>
          </a:ln>
        </p:spPr>
        <p:txBody>
          <a:bodyPr lIns="0" tIns="0" rIns="0" bIns="0"/>
          <a:lstStyle/>
          <a:p>
            <a:pPr marL="320788" indent="-320788" fontAlgn="base">
              <a:spcBef>
                <a:spcPct val="0"/>
              </a:spcBef>
              <a:spcAft>
                <a:spcPct val="50000"/>
              </a:spcAft>
              <a:buFontTx/>
              <a:buChar char="•"/>
              <a:defRPr/>
            </a:pPr>
            <a:r>
              <a:rPr lang="da-DK" kern="0" dirty="0" smtClean="0">
                <a:solidFill>
                  <a:srgbClr val="FFFFFF"/>
                </a:solidFill>
                <a:sym typeface="Wingdings" pitchFamily="2" charset="2"/>
              </a:rPr>
              <a:t>Opnår besparelser</a:t>
            </a:r>
            <a:endParaRPr lang="da-DK" kern="0" dirty="0">
              <a:solidFill>
                <a:srgbClr val="FFFFFF"/>
              </a:solidFill>
              <a:sym typeface="Wingdings" pitchFamily="2" charset="2"/>
            </a:endParaRPr>
          </a:p>
          <a:p>
            <a:pPr marL="320788" indent="-320788" fontAlgn="base">
              <a:spcBef>
                <a:spcPct val="0"/>
              </a:spcBef>
              <a:spcAft>
                <a:spcPct val="50000"/>
              </a:spcAft>
              <a:buFontTx/>
              <a:buChar char="•"/>
              <a:defRPr/>
            </a:pPr>
            <a:endParaRPr lang="da-DK" kern="0" dirty="0" smtClean="0">
              <a:solidFill>
                <a:srgbClr val="FFFFFF"/>
              </a:solidFill>
              <a:sym typeface="Wingdings" pitchFamily="2" charset="2"/>
            </a:endParaRPr>
          </a:p>
          <a:p>
            <a:pPr marL="320788" indent="-320788" fontAlgn="base">
              <a:spcBef>
                <a:spcPct val="0"/>
              </a:spcBef>
              <a:spcAft>
                <a:spcPct val="50000"/>
              </a:spcAft>
              <a:buFontTx/>
              <a:buChar char="•"/>
              <a:defRPr/>
            </a:pPr>
            <a:r>
              <a:rPr lang="da-DK" kern="0" dirty="0" smtClean="0">
                <a:solidFill>
                  <a:srgbClr val="FFFFFF"/>
                </a:solidFill>
                <a:sym typeface="Wingdings" pitchFamily="2" charset="2"/>
              </a:rPr>
              <a:t>Overholder udbudsreglerne</a:t>
            </a:r>
            <a:endParaRPr lang="da-DK" kern="0" dirty="0">
              <a:solidFill>
                <a:srgbClr val="FFFFFF"/>
              </a:solidFill>
              <a:sym typeface="Wingdings" pitchFamily="2" charset="2"/>
            </a:endParaRPr>
          </a:p>
          <a:p>
            <a:pPr marL="320788" indent="-320788" fontAlgn="base">
              <a:spcBef>
                <a:spcPct val="0"/>
              </a:spcBef>
              <a:spcAft>
                <a:spcPct val="50000"/>
              </a:spcAft>
              <a:buFontTx/>
              <a:buChar char="•"/>
              <a:defRPr/>
            </a:pPr>
            <a:endParaRPr lang="da-DK" kern="0" dirty="0" smtClean="0">
              <a:solidFill>
                <a:srgbClr val="FFFFFF"/>
              </a:solidFill>
              <a:sym typeface="Wingdings" pitchFamily="2" charset="2"/>
            </a:endParaRPr>
          </a:p>
          <a:p>
            <a:pPr marL="320788" indent="-320788" fontAlgn="base">
              <a:spcBef>
                <a:spcPct val="0"/>
              </a:spcBef>
              <a:spcAft>
                <a:spcPct val="50000"/>
              </a:spcAft>
              <a:buFontTx/>
              <a:buChar char="•"/>
              <a:defRPr/>
            </a:pPr>
            <a:r>
              <a:rPr lang="da-DK" kern="0" dirty="0" smtClean="0">
                <a:solidFill>
                  <a:srgbClr val="FFFFFF"/>
                </a:solidFill>
                <a:sym typeface="Wingdings" pitchFamily="2" charset="2"/>
              </a:rPr>
              <a:t>Frigør </a:t>
            </a:r>
            <a:r>
              <a:rPr lang="da-DK" kern="0" dirty="0">
                <a:solidFill>
                  <a:srgbClr val="FFFFFF"/>
                </a:solidFill>
                <a:sym typeface="Wingdings" pitchFamily="2" charset="2"/>
              </a:rPr>
              <a:t>interne ressourcer</a:t>
            </a:r>
          </a:p>
          <a:p>
            <a:pPr marL="320788" indent="-320788" fontAlgn="base">
              <a:spcBef>
                <a:spcPct val="0"/>
              </a:spcBef>
              <a:spcAft>
                <a:spcPct val="50000"/>
              </a:spcAft>
              <a:buFontTx/>
              <a:buChar char="•"/>
              <a:defRPr/>
            </a:pPr>
            <a:endParaRPr lang="da-DK" kern="0" dirty="0" smtClean="0">
              <a:solidFill>
                <a:srgbClr val="FFFFFF"/>
              </a:solidFill>
              <a:sym typeface="Wingdings" pitchFamily="2" charset="2"/>
            </a:endParaRPr>
          </a:p>
          <a:p>
            <a:pPr marL="320788" indent="-320788" fontAlgn="base">
              <a:spcBef>
                <a:spcPct val="0"/>
              </a:spcBef>
              <a:spcAft>
                <a:spcPct val="50000"/>
              </a:spcAft>
              <a:buFontTx/>
              <a:buChar char="•"/>
              <a:defRPr/>
            </a:pPr>
            <a:r>
              <a:rPr lang="da-DK" kern="0" dirty="0" smtClean="0">
                <a:solidFill>
                  <a:srgbClr val="FFFFFF"/>
                </a:solidFill>
                <a:sym typeface="Wingdings" pitchFamily="2" charset="2"/>
              </a:rPr>
              <a:t>Der er mange ene-leverandør-aftaler,  </a:t>
            </a:r>
            <a:r>
              <a:rPr lang="da-DK" kern="0" dirty="0">
                <a:solidFill>
                  <a:srgbClr val="FFFFFF"/>
                </a:solidFill>
                <a:sym typeface="Wingdings" pitchFamily="2" charset="2"/>
              </a:rPr>
              <a:t>hvilket gør </a:t>
            </a:r>
            <a:r>
              <a:rPr lang="da-DK" kern="0" dirty="0" smtClean="0">
                <a:solidFill>
                  <a:srgbClr val="FFFFFF"/>
                </a:solidFill>
                <a:sym typeface="Wingdings" pitchFamily="2" charset="2"/>
              </a:rPr>
              <a:t>indkøbet enkelt </a:t>
            </a:r>
          </a:p>
          <a:p>
            <a:pPr marL="320788" indent="-320788" fontAlgn="base">
              <a:spcBef>
                <a:spcPct val="0"/>
              </a:spcBef>
              <a:spcAft>
                <a:spcPct val="50000"/>
              </a:spcAft>
              <a:buFontTx/>
              <a:buChar char="•"/>
              <a:defRPr/>
            </a:pPr>
            <a:endParaRPr lang="da-DK" kern="0" dirty="0">
              <a:solidFill>
                <a:srgbClr val="FFFFFF"/>
              </a:solidFill>
              <a:sym typeface="Wingdings" pitchFamily="2" charset="2"/>
            </a:endParaRPr>
          </a:p>
          <a:p>
            <a:pPr marL="320788" indent="-320788" fontAlgn="base">
              <a:spcBef>
                <a:spcPct val="0"/>
              </a:spcBef>
              <a:spcAft>
                <a:spcPct val="50000"/>
              </a:spcAft>
              <a:buFontTx/>
              <a:buChar char="•"/>
              <a:defRPr/>
            </a:pPr>
            <a:r>
              <a:rPr lang="da-DK" kern="0" dirty="0" smtClean="0">
                <a:solidFill>
                  <a:srgbClr val="FFFFFF"/>
                </a:solidFill>
                <a:sym typeface="Wingdings" pitchFamily="2" charset="2"/>
              </a:rPr>
              <a:t>Overholder krav til miljø</a:t>
            </a:r>
            <a:r>
              <a:rPr lang="da-DK" kern="0" dirty="0">
                <a:solidFill>
                  <a:srgbClr val="FFFFFF"/>
                </a:solidFill>
                <a:sym typeface="Wingdings" pitchFamily="2" charset="2"/>
              </a:rPr>
              <a:t>, bæredygtighed og </a:t>
            </a:r>
            <a:r>
              <a:rPr lang="da-DK" kern="0" dirty="0" smtClean="0">
                <a:solidFill>
                  <a:srgbClr val="FFFFFF"/>
                </a:solidFill>
                <a:sym typeface="Wingdings" pitchFamily="2" charset="2"/>
              </a:rPr>
              <a:t>CSR</a:t>
            </a:r>
            <a:endParaRPr lang="da-DK" kern="0" dirty="0">
              <a:solidFill>
                <a:srgbClr val="FFFFFF"/>
              </a:solidFill>
              <a:sym typeface="Wingdings" pitchFamily="2" charset="2"/>
            </a:endParaRPr>
          </a:p>
        </p:txBody>
      </p:sp>
      <p:pic>
        <p:nvPicPr>
          <p:cNvPr id="7173" name="Picture 10" descr="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300" y="1130678"/>
            <a:ext cx="27305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1555931321"/>
              </p:ext>
            </p:extLst>
          </p:nvPr>
        </p:nvGraphicFramePr>
        <p:xfrm>
          <a:off x="395534" y="692694"/>
          <a:ext cx="8640961" cy="5960328"/>
        </p:xfrm>
        <a:graphic>
          <a:graphicData uri="http://schemas.openxmlformats.org/drawingml/2006/table">
            <a:tbl>
              <a:tblPr firstRow="1" firstCol="1" bandRow="1" bandCol="1">
                <a:effectLst>
                  <a:outerShdw blurRad="50800" dist="38100" dir="2700000" algn="tl" rotWithShape="0">
                    <a:prstClr val="black">
                      <a:alpha val="40000"/>
                    </a:prstClr>
                  </a:outerShdw>
                </a:effectLst>
                <a:tableStyleId>{5C22544A-7EE6-4342-B048-85BDC9FD1C3A}</a:tableStyleId>
              </a:tblPr>
              <a:tblGrid>
                <a:gridCol w="2513557"/>
                <a:gridCol w="2758895"/>
                <a:gridCol w="3368509"/>
              </a:tblGrid>
              <a:tr h="360042">
                <a:tc>
                  <a:txBody>
                    <a:bodyPr/>
                    <a:lstStyle/>
                    <a:p>
                      <a:pPr>
                        <a:lnSpc>
                          <a:spcPct val="115000"/>
                        </a:lnSpc>
                        <a:spcBef>
                          <a:spcPts val="600"/>
                        </a:spcBef>
                        <a:spcAft>
                          <a:spcPts val="0"/>
                        </a:spcAft>
                      </a:pPr>
                      <a:r>
                        <a:rPr lang="da-DK" sz="700" dirty="0">
                          <a:effectLst/>
                        </a:rPr>
                        <a:t/>
                      </a:r>
                      <a:br>
                        <a:rPr lang="da-DK" sz="700" dirty="0">
                          <a:effectLst/>
                        </a:rPr>
                      </a:br>
                      <a:r>
                        <a:rPr lang="da-DK" sz="400" dirty="0">
                          <a:effectLst/>
                        </a:rPr>
                        <a:t>	</a:t>
                      </a:r>
                      <a:endParaRPr lang="da-DK" sz="400" dirty="0">
                        <a:solidFill>
                          <a:srgbClr val="000000"/>
                        </a:solidFill>
                        <a:effectLst/>
                        <a:latin typeface="Arial"/>
                        <a:ea typeface="Calibri"/>
                        <a:cs typeface="Times New Roman"/>
                      </a:endParaRPr>
                    </a:p>
                  </a:txBody>
                  <a:tcPr marL="34007" marR="34007" marT="0" marB="0">
                    <a:solidFill>
                      <a:schemeClr val="bg2">
                        <a:lumMod val="50000"/>
                      </a:schemeClr>
                    </a:solidFill>
                  </a:tcPr>
                </a:tc>
                <a:tc>
                  <a:txBody>
                    <a:bodyPr/>
                    <a:lstStyle/>
                    <a:p>
                      <a:pPr algn="ctr">
                        <a:lnSpc>
                          <a:spcPct val="115000"/>
                        </a:lnSpc>
                        <a:spcBef>
                          <a:spcPts val="600"/>
                        </a:spcBef>
                        <a:spcAft>
                          <a:spcPts val="0"/>
                        </a:spcAft>
                      </a:pPr>
                      <a:r>
                        <a:rPr lang="da-DK" sz="1200" dirty="0" err="1" smtClean="0">
                          <a:effectLst/>
                        </a:rPr>
                        <a:t>SKIs</a:t>
                      </a:r>
                      <a:r>
                        <a:rPr lang="da-DK" sz="1200" dirty="0" smtClean="0">
                          <a:effectLst/>
                        </a:rPr>
                        <a:t> </a:t>
                      </a:r>
                      <a:r>
                        <a:rPr lang="da-DK" sz="1200" dirty="0">
                          <a:effectLst/>
                        </a:rPr>
                        <a:t>rammeaftaler</a:t>
                      </a:r>
                      <a:endParaRPr lang="da-DK" sz="1200" dirty="0">
                        <a:solidFill>
                          <a:srgbClr val="000000"/>
                        </a:solidFill>
                        <a:effectLst/>
                        <a:latin typeface="Arial"/>
                        <a:ea typeface="Calibri"/>
                        <a:cs typeface="Times New Roman"/>
                      </a:endParaRPr>
                    </a:p>
                  </a:txBody>
                  <a:tcPr marL="34007" marR="34007" marT="0" marB="0">
                    <a:solidFill>
                      <a:schemeClr val="bg2">
                        <a:lumMod val="50000"/>
                      </a:schemeClr>
                    </a:solidFill>
                  </a:tcPr>
                </a:tc>
                <a:tc>
                  <a:txBody>
                    <a:bodyPr/>
                    <a:lstStyle/>
                    <a:p>
                      <a:pPr algn="ctr">
                        <a:lnSpc>
                          <a:spcPct val="115000"/>
                        </a:lnSpc>
                        <a:spcBef>
                          <a:spcPts val="600"/>
                        </a:spcBef>
                        <a:spcAft>
                          <a:spcPts val="0"/>
                        </a:spcAft>
                      </a:pPr>
                      <a:r>
                        <a:rPr lang="da-DK" sz="1200" dirty="0">
                          <a:effectLst/>
                        </a:rPr>
                        <a:t>Statens </a:t>
                      </a:r>
                      <a:r>
                        <a:rPr lang="da-DK" sz="1200" dirty="0" smtClean="0">
                          <a:effectLst/>
                        </a:rPr>
                        <a:t>Indkøbs aftaler</a:t>
                      </a:r>
                      <a:endParaRPr lang="da-DK" sz="1200" dirty="0">
                        <a:solidFill>
                          <a:srgbClr val="000000"/>
                        </a:solidFill>
                        <a:effectLst/>
                        <a:latin typeface="Arial"/>
                        <a:ea typeface="Calibri"/>
                        <a:cs typeface="Times New Roman"/>
                      </a:endParaRPr>
                    </a:p>
                  </a:txBody>
                  <a:tcPr marL="34007" marR="34007" marT="0" marB="0">
                    <a:solidFill>
                      <a:schemeClr val="bg2">
                        <a:lumMod val="50000"/>
                      </a:schemeClr>
                    </a:solidFill>
                  </a:tcPr>
                </a:tc>
              </a:tr>
              <a:tr h="439502">
                <a:tc>
                  <a:txBody>
                    <a:bodyPr/>
                    <a:lstStyle/>
                    <a:p>
                      <a:pPr>
                        <a:lnSpc>
                          <a:spcPct val="115000"/>
                        </a:lnSpc>
                        <a:spcBef>
                          <a:spcPts val="600"/>
                        </a:spcBef>
                        <a:spcAft>
                          <a:spcPts val="0"/>
                        </a:spcAft>
                      </a:pPr>
                      <a:r>
                        <a:rPr lang="da-DK" sz="1000" b="0" dirty="0">
                          <a:solidFill>
                            <a:schemeClr val="tx1">
                              <a:lumMod val="50000"/>
                            </a:schemeClr>
                          </a:solidFill>
                          <a:effectLst/>
                          <a:latin typeface="+mn-lt"/>
                        </a:rPr>
                        <a:t>Antal rammeaftaler/ </a:t>
                      </a:r>
                      <a:r>
                        <a:rPr lang="da-DK" sz="1000" b="0" dirty="0" smtClean="0">
                          <a:solidFill>
                            <a:schemeClr val="tx1">
                              <a:lumMod val="50000"/>
                            </a:schemeClr>
                          </a:solidFill>
                          <a:effectLst/>
                          <a:latin typeface="+mn-lt"/>
                        </a:rPr>
                        <a:t>indkøbsaftaler</a:t>
                      </a:r>
                      <a:endParaRPr lang="da-DK" sz="1000" b="0" dirty="0">
                        <a:solidFill>
                          <a:schemeClr val="tx1">
                            <a:lumMod val="50000"/>
                          </a:schemeClr>
                        </a:solidFill>
                        <a:effectLst/>
                        <a:latin typeface="+mn-lt"/>
                        <a:ea typeface="Calibri"/>
                        <a:cs typeface="Times New Roman"/>
                      </a:endParaRPr>
                    </a:p>
                  </a:txBody>
                  <a:tcPr marL="34007" marR="34007" marT="0" marB="0">
                    <a:solidFill>
                      <a:schemeClr val="bg1">
                        <a:lumMod val="85000"/>
                      </a:schemeClr>
                    </a:solidFill>
                  </a:tcPr>
                </a:tc>
                <a:tc>
                  <a:txBody>
                    <a:bodyPr/>
                    <a:lstStyle/>
                    <a:p>
                      <a:pPr>
                        <a:lnSpc>
                          <a:spcPct val="115000"/>
                        </a:lnSpc>
                        <a:spcBef>
                          <a:spcPts val="600"/>
                        </a:spcBef>
                        <a:spcAft>
                          <a:spcPts val="0"/>
                        </a:spcAft>
                      </a:pPr>
                      <a:r>
                        <a:rPr lang="da-DK" sz="1050" b="1" dirty="0">
                          <a:solidFill>
                            <a:schemeClr val="tx1">
                              <a:lumMod val="50000"/>
                            </a:schemeClr>
                          </a:solidFill>
                          <a:effectLst/>
                          <a:latin typeface="+mn-lt"/>
                        </a:rPr>
                        <a:t>55</a:t>
                      </a:r>
                      <a:endParaRPr lang="da-DK" sz="1050" b="1" dirty="0">
                        <a:solidFill>
                          <a:schemeClr val="tx1">
                            <a:lumMod val="50000"/>
                          </a:schemeClr>
                        </a:solidFill>
                        <a:effectLst/>
                        <a:latin typeface="+mn-lt"/>
                        <a:ea typeface="Calibri"/>
                        <a:cs typeface="Times New Roman"/>
                      </a:endParaRPr>
                    </a:p>
                  </a:txBody>
                  <a:tcPr marL="34007" marR="34007" marT="0" marB="0"/>
                </a:tc>
                <a:tc>
                  <a:txBody>
                    <a:bodyPr/>
                    <a:lstStyle/>
                    <a:p>
                      <a:pPr>
                        <a:lnSpc>
                          <a:spcPct val="115000"/>
                        </a:lnSpc>
                        <a:spcBef>
                          <a:spcPts val="600"/>
                        </a:spcBef>
                        <a:spcAft>
                          <a:spcPts val="0"/>
                        </a:spcAft>
                      </a:pPr>
                      <a:r>
                        <a:rPr lang="da-DK" sz="1050" b="1" dirty="0" smtClean="0">
                          <a:solidFill>
                            <a:schemeClr val="tx1">
                              <a:lumMod val="50000"/>
                            </a:schemeClr>
                          </a:solidFill>
                          <a:effectLst/>
                          <a:latin typeface="+mn-lt"/>
                        </a:rPr>
                        <a:t>30 </a:t>
                      </a:r>
                      <a:endParaRPr lang="da-DK" sz="1050" b="1" dirty="0">
                        <a:solidFill>
                          <a:schemeClr val="tx1">
                            <a:lumMod val="50000"/>
                          </a:schemeClr>
                        </a:solidFill>
                        <a:effectLst/>
                        <a:latin typeface="+mn-lt"/>
                      </a:endParaRPr>
                    </a:p>
                    <a:p>
                      <a:pPr>
                        <a:lnSpc>
                          <a:spcPct val="115000"/>
                        </a:lnSpc>
                        <a:spcBef>
                          <a:spcPts val="600"/>
                        </a:spcBef>
                        <a:spcAft>
                          <a:spcPts val="0"/>
                        </a:spcAft>
                      </a:pPr>
                      <a:r>
                        <a:rPr lang="da-DK" sz="1050" b="1" dirty="0">
                          <a:solidFill>
                            <a:schemeClr val="tx1">
                              <a:lumMod val="50000"/>
                            </a:schemeClr>
                          </a:solidFill>
                          <a:effectLst/>
                          <a:latin typeface="+mn-lt"/>
                        </a:rPr>
                        <a:t> </a:t>
                      </a:r>
                      <a:endParaRPr lang="da-DK" sz="1050" b="1" dirty="0">
                        <a:solidFill>
                          <a:schemeClr val="tx1">
                            <a:lumMod val="50000"/>
                          </a:schemeClr>
                        </a:solidFill>
                        <a:effectLst/>
                        <a:latin typeface="+mn-lt"/>
                        <a:ea typeface="Calibri"/>
                        <a:cs typeface="Times New Roman"/>
                      </a:endParaRPr>
                    </a:p>
                  </a:txBody>
                  <a:tcPr marL="34007" marR="34007" marT="0" marB="0"/>
                </a:tc>
              </a:tr>
              <a:tr h="272286">
                <a:tc>
                  <a:txBody>
                    <a:bodyPr/>
                    <a:lstStyle/>
                    <a:p>
                      <a:pPr>
                        <a:lnSpc>
                          <a:spcPct val="115000"/>
                        </a:lnSpc>
                        <a:spcBef>
                          <a:spcPts val="600"/>
                        </a:spcBef>
                        <a:spcAft>
                          <a:spcPts val="0"/>
                        </a:spcAft>
                      </a:pPr>
                      <a:r>
                        <a:rPr lang="da-DK" sz="1000" b="0" dirty="0">
                          <a:solidFill>
                            <a:schemeClr val="tx1">
                              <a:lumMod val="50000"/>
                            </a:schemeClr>
                          </a:solidFill>
                          <a:effectLst/>
                          <a:latin typeface="+mn-lt"/>
                        </a:rPr>
                        <a:t>Sortimentet</a:t>
                      </a:r>
                      <a:endParaRPr lang="da-DK" sz="1000" b="0" dirty="0">
                        <a:solidFill>
                          <a:schemeClr val="tx1">
                            <a:lumMod val="50000"/>
                          </a:schemeClr>
                        </a:solidFill>
                        <a:effectLst/>
                        <a:latin typeface="+mn-lt"/>
                        <a:ea typeface="Calibri"/>
                        <a:cs typeface="Times New Roman"/>
                      </a:endParaRPr>
                    </a:p>
                  </a:txBody>
                  <a:tcPr marL="34007" marR="34007" marT="0" marB="0">
                    <a:solidFill>
                      <a:schemeClr val="bg1">
                        <a:lumMod val="95000"/>
                      </a:schemeClr>
                    </a:solidFill>
                  </a:tcPr>
                </a:tc>
                <a:tc>
                  <a:txBody>
                    <a:bodyPr/>
                    <a:lstStyle/>
                    <a:p>
                      <a:pPr>
                        <a:lnSpc>
                          <a:spcPct val="115000"/>
                        </a:lnSpc>
                        <a:spcBef>
                          <a:spcPts val="600"/>
                        </a:spcBef>
                        <a:spcAft>
                          <a:spcPts val="0"/>
                        </a:spcAft>
                      </a:pPr>
                      <a:r>
                        <a:rPr lang="da-DK" sz="1050" b="1" dirty="0">
                          <a:solidFill>
                            <a:schemeClr val="tx1">
                              <a:lumMod val="50000"/>
                            </a:schemeClr>
                          </a:solidFill>
                          <a:effectLst/>
                          <a:latin typeface="+mn-lt"/>
                        </a:rPr>
                        <a:t>Bredt og varieret sortiment.</a:t>
                      </a:r>
                      <a:endParaRPr lang="da-DK" sz="1050" b="1" dirty="0">
                        <a:solidFill>
                          <a:schemeClr val="tx1">
                            <a:lumMod val="50000"/>
                          </a:schemeClr>
                        </a:solidFill>
                        <a:effectLst/>
                        <a:latin typeface="+mn-lt"/>
                        <a:ea typeface="Calibri"/>
                        <a:cs typeface="Times New Roman"/>
                      </a:endParaRPr>
                    </a:p>
                  </a:txBody>
                  <a:tcPr marL="34007" marR="34007" marT="0" marB="0">
                    <a:solidFill>
                      <a:schemeClr val="bg1">
                        <a:lumMod val="95000"/>
                      </a:schemeClr>
                    </a:solidFill>
                  </a:tcPr>
                </a:tc>
                <a:tc>
                  <a:txBody>
                    <a:bodyPr/>
                    <a:lstStyle/>
                    <a:p>
                      <a:pPr>
                        <a:lnSpc>
                          <a:spcPct val="115000"/>
                        </a:lnSpc>
                        <a:spcBef>
                          <a:spcPts val="600"/>
                        </a:spcBef>
                        <a:spcAft>
                          <a:spcPts val="0"/>
                        </a:spcAft>
                      </a:pPr>
                      <a:r>
                        <a:rPr lang="da-DK" sz="1050" b="1" dirty="0" smtClean="0">
                          <a:solidFill>
                            <a:srgbClr val="000000"/>
                          </a:solidFill>
                          <a:effectLst/>
                          <a:latin typeface="+mn-lt"/>
                        </a:rPr>
                        <a:t>Standardiseret </a:t>
                      </a:r>
                      <a:r>
                        <a:rPr lang="da-DK" sz="1050" b="1" dirty="0">
                          <a:solidFill>
                            <a:srgbClr val="000000"/>
                          </a:solidFill>
                          <a:effectLst/>
                          <a:latin typeface="+mn-lt"/>
                        </a:rPr>
                        <a:t>sortiment.</a:t>
                      </a:r>
                      <a:endParaRPr lang="da-DK" sz="1050" b="1" dirty="0">
                        <a:solidFill>
                          <a:srgbClr val="000000"/>
                        </a:solidFill>
                        <a:effectLst/>
                        <a:latin typeface="+mn-lt"/>
                        <a:ea typeface="Calibri"/>
                        <a:cs typeface="Times New Roman"/>
                      </a:endParaRPr>
                    </a:p>
                  </a:txBody>
                  <a:tcPr marL="34007" marR="34007" marT="0" marB="0">
                    <a:solidFill>
                      <a:schemeClr val="bg1">
                        <a:lumMod val="95000"/>
                      </a:schemeClr>
                    </a:solidFill>
                  </a:tcPr>
                </a:tc>
              </a:tr>
              <a:tr h="550061">
                <a:tc>
                  <a:txBody>
                    <a:bodyPr/>
                    <a:lstStyle/>
                    <a:p>
                      <a:pPr>
                        <a:lnSpc>
                          <a:spcPct val="115000"/>
                        </a:lnSpc>
                        <a:spcBef>
                          <a:spcPts val="600"/>
                        </a:spcBef>
                        <a:spcAft>
                          <a:spcPts val="0"/>
                        </a:spcAft>
                      </a:pPr>
                      <a:r>
                        <a:rPr lang="da-DK" sz="1000" b="0" dirty="0">
                          <a:solidFill>
                            <a:schemeClr val="tx1">
                              <a:lumMod val="50000"/>
                            </a:schemeClr>
                          </a:solidFill>
                          <a:effectLst/>
                          <a:latin typeface="+mn-lt"/>
                        </a:rPr>
                        <a:t>Hvornår træder nye aftaler i kraft?</a:t>
                      </a:r>
                      <a:endParaRPr lang="da-DK" sz="1000" b="0" dirty="0">
                        <a:solidFill>
                          <a:schemeClr val="tx1">
                            <a:lumMod val="50000"/>
                          </a:schemeClr>
                        </a:solidFill>
                        <a:effectLst/>
                        <a:latin typeface="+mn-lt"/>
                        <a:ea typeface="Calibri"/>
                        <a:cs typeface="Times New Roman"/>
                      </a:endParaRPr>
                    </a:p>
                  </a:txBody>
                  <a:tcPr marL="34007" marR="34007" marT="0" marB="0">
                    <a:solidFill>
                      <a:schemeClr val="bg1">
                        <a:lumMod val="85000"/>
                      </a:schemeClr>
                    </a:solidFill>
                  </a:tcPr>
                </a:tc>
                <a:tc>
                  <a:txBody>
                    <a:bodyPr/>
                    <a:lstStyle/>
                    <a:p>
                      <a:pPr>
                        <a:lnSpc>
                          <a:spcPct val="115000"/>
                        </a:lnSpc>
                        <a:spcBef>
                          <a:spcPts val="600"/>
                        </a:spcBef>
                        <a:spcAft>
                          <a:spcPts val="0"/>
                        </a:spcAft>
                      </a:pPr>
                      <a:r>
                        <a:rPr lang="da-DK" sz="1050" b="1" dirty="0">
                          <a:solidFill>
                            <a:schemeClr val="tx1">
                              <a:lumMod val="50000"/>
                            </a:schemeClr>
                          </a:solidFill>
                          <a:effectLst/>
                          <a:latin typeface="+mn-lt"/>
                        </a:rPr>
                        <a:t>Løbende</a:t>
                      </a:r>
                      <a:endParaRPr lang="da-DK" sz="1050" b="1" dirty="0">
                        <a:solidFill>
                          <a:schemeClr val="tx1">
                            <a:lumMod val="50000"/>
                          </a:schemeClr>
                        </a:solidFill>
                        <a:effectLst/>
                        <a:latin typeface="+mn-lt"/>
                        <a:ea typeface="Calibri"/>
                        <a:cs typeface="Times New Roman"/>
                      </a:endParaRPr>
                    </a:p>
                  </a:txBody>
                  <a:tcPr marL="34007" marR="34007" marT="0" marB="0"/>
                </a:tc>
                <a:tc>
                  <a:txBody>
                    <a:bodyPr/>
                    <a:lstStyle/>
                    <a:p>
                      <a:pPr>
                        <a:lnSpc>
                          <a:spcPct val="115000"/>
                        </a:lnSpc>
                        <a:spcBef>
                          <a:spcPts val="600"/>
                        </a:spcBef>
                        <a:spcAft>
                          <a:spcPts val="0"/>
                        </a:spcAft>
                      </a:pPr>
                      <a:r>
                        <a:rPr lang="da-DK" sz="1050" b="1">
                          <a:solidFill>
                            <a:schemeClr val="tx1">
                              <a:lumMod val="50000"/>
                            </a:schemeClr>
                          </a:solidFill>
                          <a:effectLst/>
                          <a:latin typeface="+mn-lt"/>
                        </a:rPr>
                        <a:t>Primo januar hvert år træder ca. 5-8 ny indkøbsaftaler i kraft (på nye og genudbudte vareområder).</a:t>
                      </a:r>
                      <a:endParaRPr lang="da-DK" sz="1050" b="1">
                        <a:solidFill>
                          <a:schemeClr val="tx1">
                            <a:lumMod val="50000"/>
                          </a:schemeClr>
                        </a:solidFill>
                        <a:effectLst/>
                        <a:latin typeface="+mn-lt"/>
                        <a:ea typeface="Calibri"/>
                        <a:cs typeface="Times New Roman"/>
                      </a:endParaRPr>
                    </a:p>
                  </a:txBody>
                  <a:tcPr marL="34007" marR="34007" marT="0" marB="0"/>
                </a:tc>
              </a:tr>
              <a:tr h="537414">
                <a:tc>
                  <a:txBody>
                    <a:bodyPr/>
                    <a:lstStyle/>
                    <a:p>
                      <a:pPr>
                        <a:lnSpc>
                          <a:spcPct val="115000"/>
                        </a:lnSpc>
                        <a:spcBef>
                          <a:spcPts val="600"/>
                        </a:spcBef>
                        <a:spcAft>
                          <a:spcPts val="0"/>
                        </a:spcAft>
                      </a:pPr>
                      <a:r>
                        <a:rPr lang="da-DK" sz="1000" b="0" dirty="0">
                          <a:solidFill>
                            <a:schemeClr val="tx1">
                              <a:lumMod val="50000"/>
                            </a:schemeClr>
                          </a:solidFill>
                          <a:effectLst/>
                          <a:latin typeface="+mn-lt"/>
                        </a:rPr>
                        <a:t>Er det frivilligt for de selvejende institutioner at anvende aftalerne?</a:t>
                      </a:r>
                      <a:endParaRPr lang="da-DK" sz="1000" b="0" dirty="0">
                        <a:solidFill>
                          <a:schemeClr val="tx1">
                            <a:lumMod val="50000"/>
                          </a:schemeClr>
                        </a:solidFill>
                        <a:effectLst/>
                        <a:latin typeface="+mn-lt"/>
                        <a:ea typeface="Calibri"/>
                        <a:cs typeface="Times New Roman"/>
                      </a:endParaRPr>
                    </a:p>
                  </a:txBody>
                  <a:tcPr marL="34007" marR="34007" marT="0" marB="0">
                    <a:solidFill>
                      <a:schemeClr val="bg1">
                        <a:lumMod val="95000"/>
                      </a:schemeClr>
                    </a:solidFill>
                  </a:tcPr>
                </a:tc>
                <a:tc>
                  <a:txBody>
                    <a:bodyPr/>
                    <a:lstStyle/>
                    <a:p>
                      <a:pPr>
                        <a:lnSpc>
                          <a:spcPct val="115000"/>
                        </a:lnSpc>
                        <a:spcBef>
                          <a:spcPts val="600"/>
                        </a:spcBef>
                        <a:spcAft>
                          <a:spcPts val="0"/>
                        </a:spcAft>
                      </a:pPr>
                      <a:r>
                        <a:rPr lang="da-DK" sz="1050" b="1" dirty="0">
                          <a:solidFill>
                            <a:schemeClr val="tx1">
                              <a:lumMod val="50000"/>
                            </a:schemeClr>
                          </a:solidFill>
                          <a:effectLst/>
                          <a:latin typeface="+mn-lt"/>
                        </a:rPr>
                        <a:t>Ja</a:t>
                      </a:r>
                      <a:endParaRPr lang="da-DK" sz="1050" b="1" dirty="0">
                        <a:solidFill>
                          <a:schemeClr val="tx1">
                            <a:lumMod val="50000"/>
                          </a:schemeClr>
                        </a:solidFill>
                        <a:effectLst/>
                        <a:latin typeface="+mn-lt"/>
                        <a:ea typeface="Calibri"/>
                        <a:cs typeface="Times New Roman"/>
                      </a:endParaRPr>
                    </a:p>
                  </a:txBody>
                  <a:tcPr marL="34007" marR="34007" marT="0" marB="0">
                    <a:solidFill>
                      <a:schemeClr val="bg1">
                        <a:lumMod val="95000"/>
                      </a:schemeClr>
                    </a:solidFill>
                  </a:tcPr>
                </a:tc>
                <a:tc>
                  <a:txBody>
                    <a:bodyPr/>
                    <a:lstStyle/>
                    <a:p>
                      <a:pPr>
                        <a:lnSpc>
                          <a:spcPct val="115000"/>
                        </a:lnSpc>
                        <a:spcBef>
                          <a:spcPts val="600"/>
                        </a:spcBef>
                        <a:spcAft>
                          <a:spcPts val="0"/>
                        </a:spcAft>
                      </a:pPr>
                      <a:r>
                        <a:rPr lang="da-DK" sz="1050" b="1" dirty="0">
                          <a:solidFill>
                            <a:schemeClr val="tx1">
                              <a:lumMod val="50000"/>
                            </a:schemeClr>
                          </a:solidFill>
                          <a:effectLst/>
                          <a:latin typeface="+mn-lt"/>
                        </a:rPr>
                        <a:t>Ja</a:t>
                      </a:r>
                      <a:endParaRPr lang="da-DK" sz="1050" b="1" dirty="0">
                        <a:solidFill>
                          <a:schemeClr val="tx1">
                            <a:lumMod val="50000"/>
                          </a:schemeClr>
                        </a:solidFill>
                        <a:effectLst/>
                        <a:latin typeface="+mn-lt"/>
                        <a:ea typeface="Calibri"/>
                        <a:cs typeface="Times New Roman"/>
                      </a:endParaRPr>
                    </a:p>
                  </a:txBody>
                  <a:tcPr marL="34007" marR="34007" marT="0" marB="0">
                    <a:solidFill>
                      <a:schemeClr val="bg1">
                        <a:lumMod val="95000"/>
                      </a:schemeClr>
                    </a:solidFill>
                  </a:tcPr>
                </a:tc>
              </a:tr>
              <a:tr h="674689">
                <a:tc>
                  <a:txBody>
                    <a:bodyPr/>
                    <a:lstStyle/>
                    <a:p>
                      <a:pPr>
                        <a:lnSpc>
                          <a:spcPct val="115000"/>
                        </a:lnSpc>
                        <a:spcBef>
                          <a:spcPts val="600"/>
                        </a:spcBef>
                        <a:spcAft>
                          <a:spcPts val="0"/>
                        </a:spcAft>
                      </a:pPr>
                      <a:r>
                        <a:rPr lang="da-DK" sz="1000" b="0" dirty="0">
                          <a:solidFill>
                            <a:schemeClr val="tx1">
                              <a:lumMod val="50000"/>
                            </a:schemeClr>
                          </a:solidFill>
                          <a:effectLst/>
                          <a:latin typeface="+mn-lt"/>
                        </a:rPr>
                        <a:t>Kan de private gymnasier, produktionsskolerne og de frie grundskoler anvende aftalerne?</a:t>
                      </a:r>
                      <a:endParaRPr lang="da-DK" sz="1000" b="0" dirty="0">
                        <a:solidFill>
                          <a:schemeClr val="tx1">
                            <a:lumMod val="50000"/>
                          </a:schemeClr>
                        </a:solidFill>
                        <a:effectLst/>
                        <a:latin typeface="+mn-lt"/>
                        <a:ea typeface="Calibri"/>
                        <a:cs typeface="Times New Roman"/>
                      </a:endParaRPr>
                    </a:p>
                  </a:txBody>
                  <a:tcPr marL="34007" marR="34007" marT="0" marB="0">
                    <a:solidFill>
                      <a:schemeClr val="bg1">
                        <a:lumMod val="85000"/>
                      </a:schemeClr>
                    </a:solidFill>
                  </a:tcPr>
                </a:tc>
                <a:tc>
                  <a:txBody>
                    <a:bodyPr/>
                    <a:lstStyle/>
                    <a:p>
                      <a:pPr>
                        <a:lnSpc>
                          <a:spcPct val="115000"/>
                        </a:lnSpc>
                        <a:spcBef>
                          <a:spcPts val="600"/>
                        </a:spcBef>
                        <a:spcAft>
                          <a:spcPts val="0"/>
                        </a:spcAft>
                      </a:pPr>
                      <a:r>
                        <a:rPr lang="da-DK" sz="1050" b="1" dirty="0">
                          <a:solidFill>
                            <a:schemeClr val="tx1">
                              <a:lumMod val="50000"/>
                            </a:schemeClr>
                          </a:solidFill>
                          <a:effectLst/>
                          <a:latin typeface="+mn-lt"/>
                        </a:rPr>
                        <a:t>Ja</a:t>
                      </a:r>
                      <a:endParaRPr lang="da-DK" sz="1050" b="1" dirty="0">
                        <a:solidFill>
                          <a:schemeClr val="tx1">
                            <a:lumMod val="50000"/>
                          </a:schemeClr>
                        </a:solidFill>
                        <a:effectLst/>
                        <a:latin typeface="+mn-lt"/>
                        <a:ea typeface="Calibri"/>
                        <a:cs typeface="Times New Roman"/>
                      </a:endParaRPr>
                    </a:p>
                  </a:txBody>
                  <a:tcPr marL="34007" marR="34007" marT="0" marB="0"/>
                </a:tc>
                <a:tc>
                  <a:txBody>
                    <a:bodyPr/>
                    <a:lstStyle/>
                    <a:p>
                      <a:pPr>
                        <a:lnSpc>
                          <a:spcPct val="115000"/>
                        </a:lnSpc>
                        <a:spcBef>
                          <a:spcPts val="600"/>
                        </a:spcBef>
                        <a:spcAft>
                          <a:spcPts val="0"/>
                        </a:spcAft>
                      </a:pPr>
                      <a:r>
                        <a:rPr lang="da-DK" sz="1050" b="1" dirty="0">
                          <a:solidFill>
                            <a:schemeClr val="tx1">
                              <a:lumMod val="50000"/>
                            </a:schemeClr>
                          </a:solidFill>
                          <a:effectLst/>
                          <a:latin typeface="+mn-lt"/>
                        </a:rPr>
                        <a:t>Nej</a:t>
                      </a:r>
                      <a:endParaRPr lang="da-DK" sz="1050" b="1" dirty="0">
                        <a:solidFill>
                          <a:schemeClr val="tx1">
                            <a:lumMod val="50000"/>
                          </a:schemeClr>
                        </a:solidFill>
                        <a:effectLst/>
                        <a:latin typeface="+mn-lt"/>
                        <a:ea typeface="Calibri"/>
                        <a:cs typeface="Times New Roman"/>
                      </a:endParaRPr>
                    </a:p>
                  </a:txBody>
                  <a:tcPr marL="34007" marR="34007" marT="0" marB="0"/>
                </a:tc>
              </a:tr>
              <a:tr h="674689">
                <a:tc>
                  <a:txBody>
                    <a:bodyPr/>
                    <a:lstStyle/>
                    <a:p>
                      <a:pPr>
                        <a:lnSpc>
                          <a:spcPct val="115000"/>
                        </a:lnSpc>
                        <a:spcBef>
                          <a:spcPts val="600"/>
                        </a:spcBef>
                        <a:spcAft>
                          <a:spcPts val="0"/>
                        </a:spcAft>
                      </a:pPr>
                      <a:r>
                        <a:rPr lang="da-DK" sz="1000" b="0" dirty="0">
                          <a:solidFill>
                            <a:schemeClr val="tx1">
                              <a:lumMod val="50000"/>
                            </a:schemeClr>
                          </a:solidFill>
                          <a:effectLst/>
                          <a:latin typeface="+mn-lt"/>
                        </a:rPr>
                        <a:t>Skal man tegne abonnement for at få adgang til at købe på aftalerne?</a:t>
                      </a:r>
                      <a:endParaRPr lang="da-DK" sz="1000" b="0" dirty="0">
                        <a:solidFill>
                          <a:schemeClr val="tx1">
                            <a:lumMod val="50000"/>
                          </a:schemeClr>
                        </a:solidFill>
                        <a:effectLst/>
                        <a:latin typeface="+mn-lt"/>
                        <a:ea typeface="Calibri"/>
                        <a:cs typeface="Times New Roman"/>
                      </a:endParaRPr>
                    </a:p>
                  </a:txBody>
                  <a:tcPr marL="34007" marR="34007" marT="0" marB="0">
                    <a:solidFill>
                      <a:schemeClr val="bg1">
                        <a:lumMod val="95000"/>
                      </a:schemeClr>
                    </a:solidFill>
                  </a:tcPr>
                </a:tc>
                <a:tc>
                  <a:txBody>
                    <a:bodyPr/>
                    <a:lstStyle/>
                    <a:p>
                      <a:pPr>
                        <a:lnSpc>
                          <a:spcPct val="115000"/>
                        </a:lnSpc>
                        <a:spcBef>
                          <a:spcPts val="600"/>
                        </a:spcBef>
                        <a:spcAft>
                          <a:spcPts val="0"/>
                        </a:spcAft>
                      </a:pPr>
                      <a:r>
                        <a:rPr lang="da-DK" sz="1050" b="1" dirty="0">
                          <a:solidFill>
                            <a:schemeClr val="tx1">
                              <a:lumMod val="50000"/>
                            </a:schemeClr>
                          </a:solidFill>
                          <a:effectLst/>
                          <a:latin typeface="+mn-lt"/>
                        </a:rPr>
                        <a:t>Ja. Samtlige selvejende institutioner kan tegne et uddannelsesabonnement. Det koster årligt 1.200 kr. pr. CVR-nr</a:t>
                      </a:r>
                      <a:r>
                        <a:rPr lang="da-DK" sz="1050" b="1" dirty="0" smtClean="0">
                          <a:solidFill>
                            <a:schemeClr val="tx1">
                              <a:lumMod val="50000"/>
                            </a:schemeClr>
                          </a:solidFill>
                          <a:effectLst/>
                          <a:latin typeface="+mn-lt"/>
                        </a:rPr>
                        <a:t>. </a:t>
                      </a:r>
                      <a:r>
                        <a:rPr lang="da-DK" sz="900" b="0" dirty="0" smtClean="0">
                          <a:solidFill>
                            <a:schemeClr val="tx1">
                              <a:lumMod val="50000"/>
                            </a:schemeClr>
                          </a:solidFill>
                          <a:effectLst/>
                          <a:latin typeface="+mn-lt"/>
                        </a:rPr>
                        <a:t>(1.500 kr.</a:t>
                      </a:r>
                      <a:r>
                        <a:rPr lang="da-DK" sz="900" b="0" baseline="0" dirty="0" smtClean="0">
                          <a:solidFill>
                            <a:schemeClr val="tx1">
                              <a:lumMod val="50000"/>
                            </a:schemeClr>
                          </a:solidFill>
                          <a:effectLst/>
                          <a:latin typeface="+mn-lt"/>
                        </a:rPr>
                        <a:t> fra 2016)</a:t>
                      </a:r>
                      <a:endParaRPr lang="da-DK" sz="900" b="0" dirty="0">
                        <a:solidFill>
                          <a:schemeClr val="tx1">
                            <a:lumMod val="50000"/>
                          </a:schemeClr>
                        </a:solidFill>
                        <a:effectLst/>
                        <a:latin typeface="+mn-lt"/>
                        <a:ea typeface="Calibri"/>
                        <a:cs typeface="Times New Roman"/>
                      </a:endParaRPr>
                    </a:p>
                  </a:txBody>
                  <a:tcPr marL="34007" marR="34007" marT="0" marB="0">
                    <a:solidFill>
                      <a:schemeClr val="bg1">
                        <a:lumMod val="95000"/>
                      </a:schemeClr>
                    </a:solidFill>
                  </a:tcPr>
                </a:tc>
                <a:tc>
                  <a:txBody>
                    <a:bodyPr/>
                    <a:lstStyle/>
                    <a:p>
                      <a:pPr>
                        <a:lnSpc>
                          <a:spcPct val="115000"/>
                        </a:lnSpc>
                        <a:spcBef>
                          <a:spcPts val="600"/>
                        </a:spcBef>
                        <a:spcAft>
                          <a:spcPts val="0"/>
                        </a:spcAft>
                      </a:pPr>
                      <a:r>
                        <a:rPr lang="da-DK" sz="1050" b="1" dirty="0">
                          <a:solidFill>
                            <a:schemeClr val="tx1">
                              <a:lumMod val="50000"/>
                            </a:schemeClr>
                          </a:solidFill>
                          <a:effectLst/>
                          <a:latin typeface="+mn-lt"/>
                        </a:rPr>
                        <a:t>Nej</a:t>
                      </a:r>
                      <a:endParaRPr lang="da-DK" sz="1050" b="1" dirty="0">
                        <a:solidFill>
                          <a:schemeClr val="tx1">
                            <a:lumMod val="50000"/>
                          </a:schemeClr>
                        </a:solidFill>
                        <a:effectLst/>
                        <a:latin typeface="+mn-lt"/>
                        <a:ea typeface="Calibri"/>
                        <a:cs typeface="Times New Roman"/>
                      </a:endParaRPr>
                    </a:p>
                  </a:txBody>
                  <a:tcPr marL="34007" marR="34007" marT="0" marB="0">
                    <a:solidFill>
                      <a:schemeClr val="bg1">
                        <a:lumMod val="95000"/>
                      </a:schemeClr>
                    </a:solidFill>
                  </a:tcPr>
                </a:tc>
              </a:tr>
              <a:tr h="1597815">
                <a:tc>
                  <a:txBody>
                    <a:bodyPr/>
                    <a:lstStyle/>
                    <a:p>
                      <a:pPr>
                        <a:lnSpc>
                          <a:spcPct val="115000"/>
                        </a:lnSpc>
                        <a:spcBef>
                          <a:spcPts val="600"/>
                        </a:spcBef>
                        <a:spcAft>
                          <a:spcPts val="0"/>
                        </a:spcAft>
                      </a:pPr>
                      <a:r>
                        <a:rPr lang="da-DK" sz="1000" b="0" dirty="0">
                          <a:solidFill>
                            <a:schemeClr val="tx1">
                              <a:lumMod val="50000"/>
                            </a:schemeClr>
                          </a:solidFill>
                          <a:effectLst/>
                          <a:latin typeface="+mn-lt"/>
                        </a:rPr>
                        <a:t>Skal man tilmelde sig hver aftale, man ønsker at handle på?</a:t>
                      </a:r>
                      <a:endParaRPr lang="da-DK" sz="1000" b="0" dirty="0">
                        <a:solidFill>
                          <a:schemeClr val="tx1">
                            <a:lumMod val="50000"/>
                          </a:schemeClr>
                        </a:solidFill>
                        <a:effectLst/>
                        <a:latin typeface="+mn-lt"/>
                        <a:ea typeface="Calibri"/>
                        <a:cs typeface="Times New Roman"/>
                      </a:endParaRPr>
                    </a:p>
                  </a:txBody>
                  <a:tcPr marL="34007" marR="34007" marT="0" marB="0">
                    <a:solidFill>
                      <a:schemeClr val="bg1">
                        <a:lumMod val="85000"/>
                      </a:schemeClr>
                    </a:solidFill>
                  </a:tcPr>
                </a:tc>
                <a:tc>
                  <a:txBody>
                    <a:bodyPr/>
                    <a:lstStyle/>
                    <a:p>
                      <a:pPr>
                        <a:lnSpc>
                          <a:spcPct val="115000"/>
                        </a:lnSpc>
                        <a:spcBef>
                          <a:spcPts val="600"/>
                        </a:spcBef>
                        <a:spcAft>
                          <a:spcPts val="0"/>
                        </a:spcAft>
                      </a:pPr>
                      <a:r>
                        <a:rPr lang="da-DK" sz="1050" b="1">
                          <a:solidFill>
                            <a:schemeClr val="tx1">
                              <a:lumMod val="50000"/>
                            </a:schemeClr>
                          </a:solidFill>
                          <a:effectLst/>
                          <a:latin typeface="+mn-lt"/>
                        </a:rPr>
                        <a:t>Nej, når man har tegnet abonnement, kan man frit benytte/tildele på de frivillige aftaler.</a:t>
                      </a:r>
                      <a:endParaRPr lang="da-DK" sz="1050" b="1">
                        <a:solidFill>
                          <a:schemeClr val="tx1">
                            <a:lumMod val="50000"/>
                          </a:schemeClr>
                        </a:solidFill>
                        <a:effectLst/>
                        <a:latin typeface="+mn-lt"/>
                        <a:ea typeface="Calibri"/>
                        <a:cs typeface="Times New Roman"/>
                      </a:endParaRPr>
                    </a:p>
                  </a:txBody>
                  <a:tcPr marL="34007" marR="34007" marT="0" marB="0"/>
                </a:tc>
                <a:tc>
                  <a:txBody>
                    <a:bodyPr/>
                    <a:lstStyle/>
                    <a:p>
                      <a:pPr>
                        <a:lnSpc>
                          <a:spcPct val="115000"/>
                        </a:lnSpc>
                        <a:spcBef>
                          <a:spcPts val="600"/>
                        </a:spcBef>
                        <a:spcAft>
                          <a:spcPts val="0"/>
                        </a:spcAft>
                      </a:pPr>
                      <a:r>
                        <a:rPr lang="da-DK" sz="1050" b="1" dirty="0">
                          <a:solidFill>
                            <a:schemeClr val="tx1">
                              <a:lumMod val="50000"/>
                            </a:schemeClr>
                          </a:solidFill>
                          <a:effectLst/>
                          <a:latin typeface="+mn-lt"/>
                        </a:rPr>
                        <a:t>Ja, tilmelding til </a:t>
                      </a:r>
                      <a:r>
                        <a:rPr lang="da-DK" sz="1050" b="1" u="none" strike="noStrike" dirty="0">
                          <a:solidFill>
                            <a:schemeClr val="tx1">
                              <a:lumMod val="50000"/>
                            </a:schemeClr>
                          </a:solidFill>
                          <a:effectLst/>
                          <a:latin typeface="+mn-lt"/>
                          <a:hlinkClick r:id="rId2"/>
                        </a:rPr>
                        <a:t>Statens Indkøbs aftaler</a:t>
                      </a:r>
                      <a:r>
                        <a:rPr lang="da-DK" sz="1050" b="1" dirty="0">
                          <a:solidFill>
                            <a:schemeClr val="tx1">
                              <a:lumMod val="50000"/>
                            </a:schemeClr>
                          </a:solidFill>
                          <a:effectLst/>
                          <a:latin typeface="+mn-lt"/>
                        </a:rPr>
                        <a:t> for de selvejende </a:t>
                      </a:r>
                      <a:r>
                        <a:rPr lang="da-DK" sz="1050" b="1" dirty="0" smtClean="0">
                          <a:solidFill>
                            <a:schemeClr val="tx1">
                              <a:lumMod val="50000"/>
                            </a:schemeClr>
                          </a:solidFill>
                          <a:effectLst/>
                          <a:latin typeface="+mn-lt"/>
                        </a:rPr>
                        <a:t>institutioner. </a:t>
                      </a:r>
                      <a:r>
                        <a:rPr lang="da-DK" sz="1050" b="1" dirty="0" smtClean="0">
                          <a:solidFill>
                            <a:srgbClr val="000000"/>
                          </a:solidFill>
                          <a:effectLst/>
                          <a:latin typeface="+mn-lt"/>
                        </a:rPr>
                        <a:t>Der er ingen frist for tilmelding.</a:t>
                      </a:r>
                      <a:endParaRPr lang="da-DK" sz="1050" b="1" dirty="0">
                        <a:solidFill>
                          <a:srgbClr val="000000"/>
                        </a:solidFill>
                        <a:effectLst/>
                        <a:latin typeface="+mn-lt"/>
                      </a:endParaRPr>
                    </a:p>
                    <a:p>
                      <a:pPr>
                        <a:lnSpc>
                          <a:spcPct val="115000"/>
                        </a:lnSpc>
                        <a:spcBef>
                          <a:spcPts val="600"/>
                        </a:spcBef>
                        <a:spcAft>
                          <a:spcPts val="0"/>
                        </a:spcAft>
                      </a:pPr>
                      <a:r>
                        <a:rPr lang="da-DK" sz="1050" b="1" dirty="0">
                          <a:solidFill>
                            <a:schemeClr val="tx1">
                              <a:lumMod val="50000"/>
                            </a:schemeClr>
                          </a:solidFill>
                          <a:effectLst/>
                          <a:latin typeface="+mn-lt"/>
                        </a:rPr>
                        <a:t>Tilmelding kan dog også ske løbende i systemet </a:t>
                      </a:r>
                      <a:r>
                        <a:rPr lang="da-DK" sz="1050" b="1" u="none" strike="noStrike" dirty="0" err="1">
                          <a:solidFill>
                            <a:schemeClr val="tx1">
                              <a:lumMod val="50000"/>
                            </a:schemeClr>
                          </a:solidFill>
                          <a:effectLst/>
                          <a:latin typeface="+mn-lt"/>
                          <a:hlinkClick r:id="rId3"/>
                        </a:rPr>
                        <a:t>Ethics</a:t>
                      </a:r>
                      <a:r>
                        <a:rPr lang="da-DK" sz="1050" b="1" dirty="0">
                          <a:solidFill>
                            <a:schemeClr val="tx1">
                              <a:lumMod val="50000"/>
                            </a:schemeClr>
                          </a:solidFill>
                          <a:effectLst/>
                          <a:latin typeface="+mn-lt"/>
                        </a:rPr>
                        <a:t>, som der er link til på Statens Indkøbs hjemmeside. </a:t>
                      </a:r>
                      <a:endParaRPr lang="da-DK" sz="1050" b="1" dirty="0">
                        <a:solidFill>
                          <a:schemeClr val="tx1">
                            <a:lumMod val="50000"/>
                          </a:schemeClr>
                        </a:solidFill>
                        <a:effectLst/>
                        <a:latin typeface="+mn-lt"/>
                        <a:ea typeface="Calibri"/>
                        <a:cs typeface="Times New Roman"/>
                      </a:endParaRPr>
                    </a:p>
                  </a:txBody>
                  <a:tcPr marL="34007" marR="34007" marT="0" marB="0"/>
                </a:tc>
              </a:tr>
              <a:tr h="811964">
                <a:tc>
                  <a:txBody>
                    <a:bodyPr/>
                    <a:lstStyle/>
                    <a:p>
                      <a:pPr>
                        <a:lnSpc>
                          <a:spcPct val="115000"/>
                        </a:lnSpc>
                        <a:spcBef>
                          <a:spcPts val="600"/>
                        </a:spcBef>
                        <a:spcAft>
                          <a:spcPts val="0"/>
                        </a:spcAft>
                      </a:pPr>
                      <a:r>
                        <a:rPr lang="da-DK" sz="1000" b="0" dirty="0">
                          <a:solidFill>
                            <a:schemeClr val="tx1">
                              <a:lumMod val="50000"/>
                            </a:schemeClr>
                          </a:solidFill>
                          <a:effectLst/>
                          <a:latin typeface="+mn-lt"/>
                        </a:rPr>
                        <a:t>Findes der aftaler, hvor man efter frivillig tilslutning forpligter sig på køb?</a:t>
                      </a:r>
                      <a:endParaRPr lang="da-DK" sz="1000" b="0" dirty="0">
                        <a:solidFill>
                          <a:schemeClr val="tx1">
                            <a:lumMod val="50000"/>
                          </a:schemeClr>
                        </a:solidFill>
                        <a:effectLst/>
                        <a:latin typeface="+mn-lt"/>
                        <a:ea typeface="Calibri"/>
                        <a:cs typeface="Times New Roman"/>
                      </a:endParaRPr>
                    </a:p>
                  </a:txBody>
                  <a:tcPr marL="34007" marR="34007" marT="0" marB="0">
                    <a:solidFill>
                      <a:schemeClr val="bg1">
                        <a:lumMod val="95000"/>
                      </a:schemeClr>
                    </a:solidFill>
                  </a:tcPr>
                </a:tc>
                <a:tc>
                  <a:txBody>
                    <a:bodyPr/>
                    <a:lstStyle/>
                    <a:p>
                      <a:pPr>
                        <a:lnSpc>
                          <a:spcPct val="115000"/>
                        </a:lnSpc>
                        <a:spcBef>
                          <a:spcPts val="600"/>
                        </a:spcBef>
                        <a:spcAft>
                          <a:spcPts val="0"/>
                        </a:spcAft>
                      </a:pPr>
                      <a:r>
                        <a:rPr lang="da-DK" sz="1050" b="1" dirty="0">
                          <a:solidFill>
                            <a:schemeClr val="tx1">
                              <a:lumMod val="50000"/>
                            </a:schemeClr>
                          </a:solidFill>
                          <a:effectLst/>
                          <a:latin typeface="+mn-lt"/>
                        </a:rPr>
                        <a:t>Ja, på de </a:t>
                      </a:r>
                      <a:r>
                        <a:rPr lang="da-DK" sz="1050" b="1" dirty="0" smtClean="0">
                          <a:solidFill>
                            <a:schemeClr val="tx1">
                              <a:lumMod val="50000"/>
                            </a:schemeClr>
                          </a:solidFill>
                          <a:effectLst/>
                          <a:latin typeface="+mn-lt"/>
                        </a:rPr>
                        <a:t>17 </a:t>
                      </a:r>
                      <a:r>
                        <a:rPr lang="da-DK" sz="1050" b="1" dirty="0">
                          <a:solidFill>
                            <a:schemeClr val="tx1">
                              <a:lumMod val="50000"/>
                            </a:schemeClr>
                          </a:solidFill>
                          <a:effectLst/>
                          <a:latin typeface="+mn-lt"/>
                        </a:rPr>
                        <a:t>såkaldte forpligtende aftaler. Ved tilslutning gælder forpligtelsen i fire år. Forpligtelsen modsvares af skarpe priser.</a:t>
                      </a:r>
                      <a:endParaRPr lang="da-DK" sz="1050" b="1" dirty="0">
                        <a:solidFill>
                          <a:schemeClr val="tx1">
                            <a:lumMod val="50000"/>
                          </a:schemeClr>
                        </a:solidFill>
                        <a:effectLst/>
                        <a:latin typeface="+mn-lt"/>
                        <a:ea typeface="Calibri"/>
                        <a:cs typeface="Times New Roman"/>
                      </a:endParaRPr>
                    </a:p>
                  </a:txBody>
                  <a:tcPr marL="34007" marR="34007" marT="0" marB="0">
                    <a:solidFill>
                      <a:schemeClr val="bg1">
                        <a:lumMod val="95000"/>
                      </a:schemeClr>
                    </a:solidFill>
                  </a:tcPr>
                </a:tc>
                <a:tc>
                  <a:txBody>
                    <a:bodyPr/>
                    <a:lstStyle/>
                    <a:p>
                      <a:pPr>
                        <a:lnSpc>
                          <a:spcPct val="115000"/>
                        </a:lnSpc>
                        <a:spcBef>
                          <a:spcPts val="600"/>
                        </a:spcBef>
                        <a:spcAft>
                          <a:spcPts val="0"/>
                        </a:spcAft>
                      </a:pPr>
                      <a:r>
                        <a:rPr lang="da-DK" sz="1050" b="1" dirty="0" smtClean="0">
                          <a:solidFill>
                            <a:schemeClr val="tx1">
                              <a:lumMod val="50000"/>
                            </a:schemeClr>
                          </a:solidFill>
                          <a:effectLst/>
                          <a:latin typeface="+mn-lt"/>
                        </a:rPr>
                        <a:t>Aftaler </a:t>
                      </a:r>
                      <a:r>
                        <a:rPr lang="da-DK" sz="1050" b="1" dirty="0">
                          <a:solidFill>
                            <a:schemeClr val="tx1">
                              <a:lumMod val="50000"/>
                            </a:schemeClr>
                          </a:solidFill>
                          <a:effectLst/>
                          <a:latin typeface="+mn-lt"/>
                        </a:rPr>
                        <a:t>indgået fra og med 2010 er ikke omfattet af en forpligtelse for institutionerne til køb/anvendelse. </a:t>
                      </a:r>
                      <a:endParaRPr lang="da-DK" sz="1050" b="1" dirty="0">
                        <a:solidFill>
                          <a:schemeClr val="tx1">
                            <a:lumMod val="50000"/>
                          </a:schemeClr>
                        </a:solidFill>
                        <a:effectLst/>
                        <a:latin typeface="+mn-lt"/>
                        <a:ea typeface="Calibri"/>
                        <a:cs typeface="Times New Roman"/>
                      </a:endParaRPr>
                    </a:p>
                  </a:txBody>
                  <a:tcPr marL="34007" marR="34007" marT="0" marB="0">
                    <a:solidFill>
                      <a:schemeClr val="bg1">
                        <a:lumMod val="95000"/>
                      </a:schemeClr>
                    </a:solidFill>
                  </a:tcPr>
                </a:tc>
              </a:tr>
            </a:tbl>
          </a:graphicData>
        </a:graphic>
      </p:graphicFrame>
    </p:spTree>
    <p:extLst>
      <p:ext uri="{BB962C8B-B14F-4D97-AF65-F5344CB8AC3E}">
        <p14:creationId xmlns:p14="http://schemas.microsoft.com/office/powerpoint/2010/main" val="4006444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a:off x="827584" y="1052736"/>
            <a:ext cx="6515100" cy="4366890"/>
          </a:xfrm>
        </p:spPr>
        <p:txBody>
          <a:bodyPr/>
          <a:lstStyle/>
          <a:p>
            <a:pPr lvl="1">
              <a:buFontTx/>
              <a:buNone/>
            </a:pPr>
            <a:endParaRPr lang="da-DK" sz="2000" dirty="0"/>
          </a:p>
        </p:txBody>
      </p:sp>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31710"/>
            <a:ext cx="8532440" cy="5472608"/>
          </a:xfrm>
          <a:prstGeom prst="rect">
            <a:avLst/>
          </a:prstGeom>
          <a:ln>
            <a:solidFill>
              <a:schemeClr val="tx1"/>
            </a:solidFill>
          </a:ln>
        </p:spPr>
      </p:pic>
      <p:sp>
        <p:nvSpPr>
          <p:cNvPr id="4" name="Rektangel 3"/>
          <p:cNvSpPr/>
          <p:nvPr/>
        </p:nvSpPr>
        <p:spPr>
          <a:xfrm>
            <a:off x="258328" y="5388294"/>
            <a:ext cx="8424936"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377323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MTJdu6VhGUCi7dZgRdnFi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gzhBmdOVeECS.hM2d3BDA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C.9iJBxZ8kCcuTaVEOj2I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HNinxQSB6UOBDW2udsqAQ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HNinxQSB6UOBDW2udsqAQ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HNinxQSB6UOBDW2udsqAQ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HNinxQSB6UOBDW2udsqAQ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xVKuTofUPU6vMVybqdRnM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ruABwWpdXEKJGrSqFgWGo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HNinxQSB6UOBDW2udsqAQ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ruABwWpdXEKJGrSqFgWGo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HbbHfn7RgU.lKeK4DxGtZ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HNinxQSB6UOBDW2udsqAQ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xVKuTofUPU6vMVybqdRnM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HNinxQSB6UOBDW2udsqAQ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xVKuTofUPU6vMVybqdRnM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ruABwWpdXEKJGrSqFgWGo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soYU1W2YUi8YuuWafmhr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j0gxx0.o9US1xuQDz_XQS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xVKuTofUPU6vMVybqdRnM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kAHdUpRSHUWZsDJoo2e48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uviya5EK7UeBRt_89umnx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ruABwWpdXEKJGrSqFgWGo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ruABwWpdXEKJGrSqFgWGoQ"/>
</p:tagLst>
</file>

<file path=ppt/theme/theme1.xml><?xml version="1.0" encoding="utf-8"?>
<a:theme xmlns:a="http://schemas.openxmlformats.org/drawingml/2006/main" name="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10.xml><?xml version="1.0" encoding="utf-8"?>
<a:theme xmlns:a="http://schemas.openxmlformats.org/drawingml/2006/main" name="9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11.xml><?xml version="1.0" encoding="utf-8"?>
<a:theme xmlns:a="http://schemas.openxmlformats.org/drawingml/2006/main" name="10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12.xml><?xml version="1.0" encoding="utf-8"?>
<a:theme xmlns:a="http://schemas.openxmlformats.org/drawingml/2006/main" name="11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13.xml><?xml version="1.0" encoding="utf-8"?>
<a:theme xmlns:a="http://schemas.openxmlformats.org/drawingml/2006/main" name="MODST_DiasUdvidet">
  <a:themeElements>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fontScheme name="OES_SUS_5 10 2010">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MODST_DiasUdvidet">
  <a:themeElements>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fontScheme name="OES_SUS_5 10 2010">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MODST_DiasUdvidet">
  <a:themeElements>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fontScheme name="OES_SUS_5 10 2010">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MODST_DiasUdvidet">
  <a:themeElements>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fontScheme name="OES_SUS_5 10 2010">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MODST_DiasUdvidet">
  <a:themeElements>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fontScheme name="OES_SUS_5 10 2010">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_MODST_DiasUdvidet">
  <a:themeElements>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fontScheme name="OES_SUS_5 10 2010">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_MODST_DiasUdvidet">
  <a:themeElements>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fontScheme name="OES_SUS_5 10 2010">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20.xml><?xml version="1.0" encoding="utf-8"?>
<a:theme xmlns:a="http://schemas.openxmlformats.org/drawingml/2006/main" name="7_MODST_DiasUdvidet">
  <a:themeElements>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fontScheme name="OES_SUS_5 10 2010">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3_MODST_DiasUdvidet">
  <a:themeElements>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fontScheme name="OES_SUS_5 10 2010">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4.xml><?xml version="1.0" encoding="utf-8"?>
<a:theme xmlns:a="http://schemas.openxmlformats.org/drawingml/2006/main" name="3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5.xml><?xml version="1.0" encoding="utf-8"?>
<a:theme xmlns:a="http://schemas.openxmlformats.org/drawingml/2006/main" name="4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6.xml><?xml version="1.0" encoding="utf-8"?>
<a:theme xmlns:a="http://schemas.openxmlformats.org/drawingml/2006/main" name="5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7.xml><?xml version="1.0" encoding="utf-8"?>
<a:theme xmlns:a="http://schemas.openxmlformats.org/drawingml/2006/main" name="6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8.xml><?xml version="1.0" encoding="utf-8"?>
<a:theme xmlns:a="http://schemas.openxmlformats.org/drawingml/2006/main" name="7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9.xml><?xml version="1.0" encoding="utf-8"?>
<a:theme xmlns:a="http://schemas.openxmlformats.org/drawingml/2006/main" name="8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3004</TotalTime>
  <Words>794</Words>
  <Application>Microsoft Office PowerPoint</Application>
  <PresentationFormat>Skærmshow (4:3)</PresentationFormat>
  <Paragraphs>181</Paragraphs>
  <Slides>13</Slides>
  <Notes>12</Notes>
  <HiddenSlides>0</HiddenSlides>
  <MMClips>0</MMClips>
  <ScaleCrop>false</ScaleCrop>
  <HeadingPairs>
    <vt:vector size="4" baseType="variant">
      <vt:variant>
        <vt:lpstr>Tema</vt:lpstr>
      </vt:variant>
      <vt:variant>
        <vt:i4>21</vt:i4>
      </vt:variant>
      <vt:variant>
        <vt:lpstr>Diastitler</vt:lpstr>
      </vt:variant>
      <vt:variant>
        <vt:i4>13</vt:i4>
      </vt:variant>
    </vt:vector>
  </HeadingPairs>
  <TitlesOfParts>
    <vt:vector size="34" baseType="lpstr">
      <vt:lpstr>Blank</vt:lpstr>
      <vt:lpstr>1_Blank</vt:lpstr>
      <vt:lpstr>2_Blank</vt:lpstr>
      <vt:lpstr>3_Blank</vt:lpstr>
      <vt:lpstr>4_Blank</vt:lpstr>
      <vt:lpstr>5_Blank</vt:lpstr>
      <vt:lpstr>6_Blank</vt:lpstr>
      <vt:lpstr>7_Blank</vt:lpstr>
      <vt:lpstr>8_Blank</vt:lpstr>
      <vt:lpstr>9_Blank</vt:lpstr>
      <vt:lpstr>10_Blank</vt:lpstr>
      <vt:lpstr>11_Blank</vt:lpstr>
      <vt:lpstr>MODST_DiasUdvidet</vt:lpstr>
      <vt:lpstr>1_MODST_DiasUdvidet</vt:lpstr>
      <vt:lpstr>2_MODST_DiasUdvidet</vt:lpstr>
      <vt:lpstr>3_MODST_DiasUdvidet</vt:lpstr>
      <vt:lpstr>4_MODST_DiasUdvidet</vt:lpstr>
      <vt:lpstr>5_MODST_DiasUdvidet</vt:lpstr>
      <vt:lpstr>6_MODST_DiasUdvidet</vt:lpstr>
      <vt:lpstr>7_MODST_DiasUdvidet</vt:lpstr>
      <vt:lpstr>13_MODST_DiasUdvidet</vt:lpstr>
      <vt:lpstr>PowerPoint-præsentation</vt:lpstr>
      <vt:lpstr>Hvem er Statens Indkøb?</vt:lpstr>
      <vt:lpstr>De tre principper bag Statens Indkøbsprogram </vt:lpstr>
      <vt:lpstr>Faseopdelte udbud</vt:lpstr>
      <vt:lpstr>Aftaledækning hos Statens Indkøb 2015</vt:lpstr>
      <vt:lpstr>De selvejende institutioner kan anvende aftalerne</vt:lpstr>
      <vt:lpstr>Fordele ved at anvende aftalerne</vt:lpstr>
      <vt:lpstr>PowerPoint-præsentation</vt:lpstr>
      <vt:lpstr>PowerPoint-præsentation</vt:lpstr>
      <vt:lpstr>PowerPoint-præsentation</vt:lpstr>
      <vt:lpstr>PowerPoint-præsentation</vt:lpstr>
      <vt:lpstr>PowerPoint-præsentation</vt:lpstr>
      <vt:lpstr>PAUSE</vt:lpstr>
    </vt:vector>
  </TitlesOfParts>
  <Company>SKI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Danske Universiteters Indkøbsgruppe</dc:title>
  <dc:creator>Gert Eriksen</dc:creator>
  <cp:lastModifiedBy>Undervisningsministeriet</cp:lastModifiedBy>
  <cp:revision>220</cp:revision>
  <cp:lastPrinted>2014-11-03T13:19:35Z</cp:lastPrinted>
  <dcterms:created xsi:type="dcterms:W3CDTF">2011-08-15T08:19:33Z</dcterms:created>
  <dcterms:modified xsi:type="dcterms:W3CDTF">2015-11-10T09:44:04Z</dcterms:modified>
</cp:coreProperties>
</file>