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 id="2147483669" r:id="rId3"/>
    <p:sldMasterId id="2147483671" r:id="rId4"/>
    <p:sldMasterId id="2147483673" r:id="rId5"/>
    <p:sldMasterId id="2147483675" r:id="rId6"/>
    <p:sldMasterId id="2147483677" r:id="rId7"/>
    <p:sldMasterId id="2147483679" r:id="rId8"/>
    <p:sldMasterId id="2147483681" r:id="rId9"/>
    <p:sldMasterId id="2147483683" r:id="rId10"/>
    <p:sldMasterId id="2147483685" r:id="rId11"/>
    <p:sldMasterId id="2147483687" r:id="rId12"/>
  </p:sldMasterIdLst>
  <p:notesMasterIdLst>
    <p:notesMasterId r:id="rId22"/>
  </p:notesMasterIdLst>
  <p:handoutMasterIdLst>
    <p:handoutMasterId r:id="rId23"/>
  </p:handoutMasterIdLst>
  <p:sldIdLst>
    <p:sldId id="314" r:id="rId13"/>
    <p:sldId id="315" r:id="rId14"/>
    <p:sldId id="308" r:id="rId15"/>
    <p:sldId id="321" r:id="rId16"/>
    <p:sldId id="316" r:id="rId17"/>
    <p:sldId id="317" r:id="rId18"/>
    <p:sldId id="318" r:id="rId19"/>
    <p:sldId id="319" r:id="rId20"/>
    <p:sldId id="320" r:id="rId21"/>
  </p:sldIdLst>
  <p:sldSz cx="9144000" cy="6858000" type="screen4x3"/>
  <p:notesSz cx="6797675" cy="9928225"/>
  <p:defaultText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121"/>
    <a:srgbClr val="3399FF"/>
    <a:srgbClr val="F6F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491" autoAdjust="0"/>
  </p:normalViewPr>
  <p:slideViewPr>
    <p:cSldViewPr>
      <p:cViewPr>
        <p:scale>
          <a:sx n="100" d="100"/>
          <a:sy n="100" d="100"/>
        </p:scale>
        <p:origin x="-1308" y="-162"/>
      </p:cViewPr>
      <p:guideLst>
        <p:guide orient="horz" pos="1344"/>
        <p:guide pos="295"/>
      </p:guideLst>
    </p:cSldViewPr>
  </p:slideViewPr>
  <p:outlineViewPr>
    <p:cViewPr>
      <p:scale>
        <a:sx n="33" d="100"/>
        <a:sy n="33" d="100"/>
      </p:scale>
      <p:origin x="0" y="16320"/>
    </p:cViewPr>
  </p:outlineViewPr>
  <p:notesTextViewPr>
    <p:cViewPr>
      <p:scale>
        <a:sx n="1" d="1"/>
        <a:sy n="1" d="1"/>
      </p:scale>
      <p:origin x="0" y="0"/>
    </p:cViewPr>
  </p:notesTextViewPr>
  <p:notesViewPr>
    <p:cSldViewPr>
      <p:cViewPr varScale="1">
        <p:scale>
          <a:sx n="77" d="100"/>
          <a:sy n="77" d="100"/>
        </p:scale>
        <p:origin x="-325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BBB36-860D-473B-AD97-26922518BFCA}" type="doc">
      <dgm:prSet loTypeId="urn:microsoft.com/office/officeart/2005/8/layout/hList7#1" loCatId="list" qsTypeId="urn:microsoft.com/office/officeart/2005/8/quickstyle/simple1" qsCatId="simple" csTypeId="urn:microsoft.com/office/officeart/2005/8/colors/accent2_3" csCatId="accent2" phldr="1"/>
      <dgm:spPr/>
    </dgm:pt>
    <dgm:pt modelId="{5E65D1FF-FD92-4500-9FD9-1F3E052F1628}">
      <dgm:prSet phldrT="[Tekst]"/>
      <dgm:spPr>
        <a:solidFill>
          <a:srgbClr val="2E8B57"/>
        </a:solidFill>
      </dgm:spPr>
      <dgm:t>
        <a:bodyPr/>
        <a:lstStyle/>
        <a:p>
          <a:r>
            <a:rPr lang="da-DK" dirty="0" smtClean="0"/>
            <a:t>Varer (klassisk)</a:t>
          </a:r>
          <a:endParaRPr lang="da-DK" dirty="0"/>
        </a:p>
      </dgm:t>
    </dgm:pt>
    <dgm:pt modelId="{1F1A10B3-DCB7-4994-8B08-2E025A28D15A}" type="parTrans" cxnId="{D2986BB1-0F37-4321-AB00-4976012FE853}">
      <dgm:prSet/>
      <dgm:spPr/>
      <dgm:t>
        <a:bodyPr/>
        <a:lstStyle/>
        <a:p>
          <a:endParaRPr lang="da-DK"/>
        </a:p>
      </dgm:t>
    </dgm:pt>
    <dgm:pt modelId="{E6BA3968-D19B-4BC2-B0DD-F4EF500AE27C}" type="sibTrans" cxnId="{D2986BB1-0F37-4321-AB00-4976012FE853}">
      <dgm:prSet/>
      <dgm:spPr/>
      <dgm:t>
        <a:bodyPr/>
        <a:lstStyle/>
        <a:p>
          <a:endParaRPr lang="da-DK"/>
        </a:p>
      </dgm:t>
    </dgm:pt>
    <dgm:pt modelId="{E9183DC6-11A3-44FE-B493-19436136D8D0}">
      <dgm:prSet phldrT="[Tekst]"/>
      <dgm:spPr>
        <a:solidFill>
          <a:schemeClr val="accent4"/>
        </a:solidFill>
      </dgm:spPr>
      <dgm:t>
        <a:bodyPr/>
        <a:lstStyle/>
        <a:p>
          <a:r>
            <a:rPr lang="da-DK" dirty="0" smtClean="0"/>
            <a:t>Rådgivere</a:t>
          </a:r>
          <a:endParaRPr lang="da-DK" dirty="0"/>
        </a:p>
      </dgm:t>
    </dgm:pt>
    <dgm:pt modelId="{4DF171D0-1BFB-4CD3-9854-2742791B0ACC}" type="parTrans" cxnId="{3B0A7AC3-50F3-4647-BF11-A21B8D4FD5F2}">
      <dgm:prSet/>
      <dgm:spPr/>
      <dgm:t>
        <a:bodyPr/>
        <a:lstStyle/>
        <a:p>
          <a:endParaRPr lang="da-DK"/>
        </a:p>
      </dgm:t>
    </dgm:pt>
    <dgm:pt modelId="{7108A1A5-7E6A-4170-BB52-5CE5D0FA7BA8}" type="sibTrans" cxnId="{3B0A7AC3-50F3-4647-BF11-A21B8D4FD5F2}">
      <dgm:prSet/>
      <dgm:spPr/>
      <dgm:t>
        <a:bodyPr/>
        <a:lstStyle/>
        <a:p>
          <a:endParaRPr lang="da-DK"/>
        </a:p>
      </dgm:t>
    </dgm:pt>
    <dgm:pt modelId="{0A25B3EF-2192-434F-B8EB-BD31EA67451E}">
      <dgm:prSet phldrT="[Tekst]"/>
      <dgm:spPr>
        <a:solidFill>
          <a:schemeClr val="accent1">
            <a:lumMod val="60000"/>
            <a:lumOff val="40000"/>
          </a:schemeClr>
        </a:solidFill>
      </dgm:spPr>
      <dgm:t>
        <a:bodyPr/>
        <a:lstStyle/>
        <a:p>
          <a:r>
            <a:rPr lang="da-DK" dirty="0" smtClean="0"/>
            <a:t>IT/Tele</a:t>
          </a:r>
          <a:endParaRPr lang="da-DK" dirty="0"/>
        </a:p>
      </dgm:t>
    </dgm:pt>
    <dgm:pt modelId="{D8958E00-13C1-4DBC-B902-B42FF0990CBF}" type="parTrans" cxnId="{228A5B50-EDF8-4AB0-B993-ED1C58DE7871}">
      <dgm:prSet/>
      <dgm:spPr/>
      <dgm:t>
        <a:bodyPr/>
        <a:lstStyle/>
        <a:p>
          <a:endParaRPr lang="da-DK"/>
        </a:p>
      </dgm:t>
    </dgm:pt>
    <dgm:pt modelId="{7348D7CF-EACD-4570-99A9-093ECDEAF694}" type="sibTrans" cxnId="{228A5B50-EDF8-4AB0-B993-ED1C58DE7871}">
      <dgm:prSet/>
      <dgm:spPr/>
      <dgm:t>
        <a:bodyPr/>
        <a:lstStyle/>
        <a:p>
          <a:endParaRPr lang="da-DK"/>
        </a:p>
      </dgm:t>
    </dgm:pt>
    <dgm:pt modelId="{DA5B16CF-9A67-497A-8F62-C11E64493582}" type="pres">
      <dgm:prSet presAssocID="{939BBB36-860D-473B-AD97-26922518BFCA}" presName="Name0" presStyleCnt="0">
        <dgm:presLayoutVars>
          <dgm:dir/>
          <dgm:resizeHandles val="exact"/>
        </dgm:presLayoutVars>
      </dgm:prSet>
      <dgm:spPr/>
    </dgm:pt>
    <dgm:pt modelId="{A85FEBD5-F93B-45BA-A377-EB55111F4291}" type="pres">
      <dgm:prSet presAssocID="{939BBB36-860D-473B-AD97-26922518BFCA}" presName="fgShape" presStyleLbl="fgShp" presStyleIdx="0" presStyleCnt="1"/>
      <dgm:spPr>
        <a:noFill/>
        <a:ln>
          <a:noFill/>
        </a:ln>
      </dgm:spPr>
    </dgm:pt>
    <dgm:pt modelId="{44E97525-B604-466E-85F1-5BF206BDA0E6}" type="pres">
      <dgm:prSet presAssocID="{939BBB36-860D-473B-AD97-26922518BFCA}" presName="linComp" presStyleCnt="0"/>
      <dgm:spPr/>
    </dgm:pt>
    <dgm:pt modelId="{40B62B06-3078-4DE4-AC18-9B616B06C7B2}" type="pres">
      <dgm:prSet presAssocID="{5E65D1FF-FD92-4500-9FD9-1F3E052F1628}" presName="compNode" presStyleCnt="0"/>
      <dgm:spPr/>
    </dgm:pt>
    <dgm:pt modelId="{CDC5C2BE-5568-4818-BF18-E950E59506A9}" type="pres">
      <dgm:prSet presAssocID="{5E65D1FF-FD92-4500-9FD9-1F3E052F1628}" presName="bkgdShape" presStyleLbl="node1" presStyleIdx="0" presStyleCnt="3"/>
      <dgm:spPr/>
      <dgm:t>
        <a:bodyPr/>
        <a:lstStyle/>
        <a:p>
          <a:endParaRPr lang="da-DK"/>
        </a:p>
      </dgm:t>
    </dgm:pt>
    <dgm:pt modelId="{D39E4D4A-674E-4571-8767-60C0DCE6DF99}" type="pres">
      <dgm:prSet presAssocID="{5E65D1FF-FD92-4500-9FD9-1F3E052F1628}" presName="nodeTx" presStyleLbl="node1" presStyleIdx="0" presStyleCnt="3">
        <dgm:presLayoutVars>
          <dgm:bulletEnabled val="1"/>
        </dgm:presLayoutVars>
      </dgm:prSet>
      <dgm:spPr/>
      <dgm:t>
        <a:bodyPr/>
        <a:lstStyle/>
        <a:p>
          <a:endParaRPr lang="da-DK"/>
        </a:p>
      </dgm:t>
    </dgm:pt>
    <dgm:pt modelId="{5FA8598B-120D-4D09-8C42-7551FEC58A4C}" type="pres">
      <dgm:prSet presAssocID="{5E65D1FF-FD92-4500-9FD9-1F3E052F1628}" presName="invisiNode" presStyleLbl="node1" presStyleIdx="0" presStyleCnt="3"/>
      <dgm:spPr/>
    </dgm:pt>
    <dgm:pt modelId="{3332C5AE-1A0E-4E1D-9288-3473BC718BE2}" type="pres">
      <dgm:prSet presAssocID="{5E65D1FF-FD92-4500-9FD9-1F3E052F1628}" presName="imagNode" presStyleLbl="fgImgPlace1" presStyleIdx="0" presStyleCnt="3" custScaleX="161644" custScaleY="164342"/>
      <dgm:spPr>
        <a:blipFill rotWithShape="1">
          <a:blip xmlns:r="http://schemas.openxmlformats.org/officeDocument/2006/relationships" r:embed="rId1"/>
          <a:stretch>
            <a:fillRect/>
          </a:stretch>
        </a:blipFill>
        <a:ln>
          <a:solidFill>
            <a:schemeClr val="tx1"/>
          </a:solidFill>
        </a:ln>
      </dgm:spPr>
    </dgm:pt>
    <dgm:pt modelId="{7731297F-F1EC-40E3-98F2-6C339E7D6648}" type="pres">
      <dgm:prSet presAssocID="{E6BA3968-D19B-4BC2-B0DD-F4EF500AE27C}" presName="sibTrans" presStyleLbl="sibTrans2D1" presStyleIdx="0" presStyleCnt="0"/>
      <dgm:spPr/>
      <dgm:t>
        <a:bodyPr/>
        <a:lstStyle/>
        <a:p>
          <a:endParaRPr lang="da-DK"/>
        </a:p>
      </dgm:t>
    </dgm:pt>
    <dgm:pt modelId="{8D0DDA7B-7209-4502-A463-1C0844E3AB0B}" type="pres">
      <dgm:prSet presAssocID="{E9183DC6-11A3-44FE-B493-19436136D8D0}" presName="compNode" presStyleCnt="0"/>
      <dgm:spPr/>
    </dgm:pt>
    <dgm:pt modelId="{1DB8EAFD-8F93-497B-A628-7B67BE2AD6A6}" type="pres">
      <dgm:prSet presAssocID="{E9183DC6-11A3-44FE-B493-19436136D8D0}" presName="bkgdShape" presStyleLbl="node1" presStyleIdx="1" presStyleCnt="3"/>
      <dgm:spPr/>
      <dgm:t>
        <a:bodyPr/>
        <a:lstStyle/>
        <a:p>
          <a:endParaRPr lang="da-DK"/>
        </a:p>
      </dgm:t>
    </dgm:pt>
    <dgm:pt modelId="{C0FD394A-3200-4754-A02F-5D2C01DE4A40}" type="pres">
      <dgm:prSet presAssocID="{E9183DC6-11A3-44FE-B493-19436136D8D0}" presName="nodeTx" presStyleLbl="node1" presStyleIdx="1" presStyleCnt="3">
        <dgm:presLayoutVars>
          <dgm:bulletEnabled val="1"/>
        </dgm:presLayoutVars>
      </dgm:prSet>
      <dgm:spPr/>
      <dgm:t>
        <a:bodyPr/>
        <a:lstStyle/>
        <a:p>
          <a:endParaRPr lang="da-DK"/>
        </a:p>
      </dgm:t>
    </dgm:pt>
    <dgm:pt modelId="{93A86C75-98E4-4328-9134-4DFFC9D62AAA}" type="pres">
      <dgm:prSet presAssocID="{E9183DC6-11A3-44FE-B493-19436136D8D0}" presName="invisiNode" presStyleLbl="node1" presStyleIdx="1" presStyleCnt="3"/>
      <dgm:spPr/>
    </dgm:pt>
    <dgm:pt modelId="{AE69B8C9-EC93-4C57-A222-844E120301D1}" type="pres">
      <dgm:prSet presAssocID="{E9183DC6-11A3-44FE-B493-19436136D8D0}" presName="imagNode" presStyleLbl="fgImgPlace1" presStyleIdx="1" presStyleCnt="3" custScaleX="161644" custScaleY="164342"/>
      <dgm:spPr>
        <a:blipFill rotWithShape="1">
          <a:blip xmlns:r="http://schemas.openxmlformats.org/officeDocument/2006/relationships" r:embed="rId2"/>
          <a:stretch>
            <a:fillRect/>
          </a:stretch>
        </a:blipFill>
        <a:ln>
          <a:solidFill>
            <a:schemeClr val="tx2"/>
          </a:solidFill>
        </a:ln>
      </dgm:spPr>
    </dgm:pt>
    <dgm:pt modelId="{A53C67D1-F43B-4BC0-A912-AD672EE22F28}" type="pres">
      <dgm:prSet presAssocID="{7108A1A5-7E6A-4170-BB52-5CE5D0FA7BA8}" presName="sibTrans" presStyleLbl="sibTrans2D1" presStyleIdx="0" presStyleCnt="0"/>
      <dgm:spPr/>
      <dgm:t>
        <a:bodyPr/>
        <a:lstStyle/>
        <a:p>
          <a:endParaRPr lang="da-DK"/>
        </a:p>
      </dgm:t>
    </dgm:pt>
    <dgm:pt modelId="{8DBB7635-F3A7-4273-B836-DB5950A1B2B6}" type="pres">
      <dgm:prSet presAssocID="{0A25B3EF-2192-434F-B8EB-BD31EA67451E}" presName="compNode" presStyleCnt="0"/>
      <dgm:spPr/>
    </dgm:pt>
    <dgm:pt modelId="{94BA81A9-56CE-4479-BF60-14435A6C4A47}" type="pres">
      <dgm:prSet presAssocID="{0A25B3EF-2192-434F-B8EB-BD31EA67451E}" presName="bkgdShape" presStyleLbl="node1" presStyleIdx="2" presStyleCnt="3"/>
      <dgm:spPr/>
      <dgm:t>
        <a:bodyPr/>
        <a:lstStyle/>
        <a:p>
          <a:endParaRPr lang="da-DK"/>
        </a:p>
      </dgm:t>
    </dgm:pt>
    <dgm:pt modelId="{B16AD2A9-F943-4A53-B9C7-E20B5D41657F}" type="pres">
      <dgm:prSet presAssocID="{0A25B3EF-2192-434F-B8EB-BD31EA67451E}" presName="nodeTx" presStyleLbl="node1" presStyleIdx="2" presStyleCnt="3">
        <dgm:presLayoutVars>
          <dgm:bulletEnabled val="1"/>
        </dgm:presLayoutVars>
      </dgm:prSet>
      <dgm:spPr/>
      <dgm:t>
        <a:bodyPr/>
        <a:lstStyle/>
        <a:p>
          <a:endParaRPr lang="da-DK"/>
        </a:p>
      </dgm:t>
    </dgm:pt>
    <dgm:pt modelId="{1D1780FE-E950-42B5-919F-B470D4A19C07}" type="pres">
      <dgm:prSet presAssocID="{0A25B3EF-2192-434F-B8EB-BD31EA67451E}" presName="invisiNode" presStyleLbl="node1" presStyleIdx="2" presStyleCnt="3"/>
      <dgm:spPr/>
    </dgm:pt>
    <dgm:pt modelId="{77755885-5742-4C12-9341-CAE1D8FBF713}" type="pres">
      <dgm:prSet presAssocID="{0A25B3EF-2192-434F-B8EB-BD31EA67451E}" presName="imagNode" presStyleLbl="fgImgPlace1" presStyleIdx="2" presStyleCnt="3" custScaleX="161644" custScaleY="164342"/>
      <dgm:spPr>
        <a:blipFill rotWithShape="0">
          <a:blip xmlns:r="http://schemas.openxmlformats.org/officeDocument/2006/relationships" r:embed="rId3"/>
          <a:stretch>
            <a:fillRect/>
          </a:stretch>
        </a:blipFill>
      </dgm:spPr>
      <dgm:t>
        <a:bodyPr/>
        <a:lstStyle/>
        <a:p>
          <a:endParaRPr lang="da-DK"/>
        </a:p>
      </dgm:t>
    </dgm:pt>
  </dgm:ptLst>
  <dgm:cxnLst>
    <dgm:cxn modelId="{2370BAFA-A504-418B-817C-BBC58EDE2CF3}" type="presOf" srcId="{E9183DC6-11A3-44FE-B493-19436136D8D0}" destId="{1DB8EAFD-8F93-497B-A628-7B67BE2AD6A6}" srcOrd="0" destOrd="0" presId="urn:microsoft.com/office/officeart/2005/8/layout/hList7#1"/>
    <dgm:cxn modelId="{228A5B50-EDF8-4AB0-B993-ED1C58DE7871}" srcId="{939BBB36-860D-473B-AD97-26922518BFCA}" destId="{0A25B3EF-2192-434F-B8EB-BD31EA67451E}" srcOrd="2" destOrd="0" parTransId="{D8958E00-13C1-4DBC-B902-B42FF0990CBF}" sibTransId="{7348D7CF-EACD-4570-99A9-093ECDEAF694}"/>
    <dgm:cxn modelId="{BDB9E64F-B441-44A8-B71E-F7D6B9838EC7}" type="presOf" srcId="{0A25B3EF-2192-434F-B8EB-BD31EA67451E}" destId="{B16AD2A9-F943-4A53-B9C7-E20B5D41657F}" srcOrd="1" destOrd="0" presId="urn:microsoft.com/office/officeart/2005/8/layout/hList7#1"/>
    <dgm:cxn modelId="{D2986BB1-0F37-4321-AB00-4976012FE853}" srcId="{939BBB36-860D-473B-AD97-26922518BFCA}" destId="{5E65D1FF-FD92-4500-9FD9-1F3E052F1628}" srcOrd="0" destOrd="0" parTransId="{1F1A10B3-DCB7-4994-8B08-2E025A28D15A}" sibTransId="{E6BA3968-D19B-4BC2-B0DD-F4EF500AE27C}"/>
    <dgm:cxn modelId="{0B77FFDF-C9B3-4955-B3EF-4FA95C749D8A}" type="presOf" srcId="{5E65D1FF-FD92-4500-9FD9-1F3E052F1628}" destId="{D39E4D4A-674E-4571-8767-60C0DCE6DF99}" srcOrd="1" destOrd="0" presId="urn:microsoft.com/office/officeart/2005/8/layout/hList7#1"/>
    <dgm:cxn modelId="{80A0FBB2-C22A-4022-BF1F-9C9A312177A8}" type="presOf" srcId="{E6BA3968-D19B-4BC2-B0DD-F4EF500AE27C}" destId="{7731297F-F1EC-40E3-98F2-6C339E7D6648}" srcOrd="0" destOrd="0" presId="urn:microsoft.com/office/officeart/2005/8/layout/hList7#1"/>
    <dgm:cxn modelId="{7FBB89B2-DE73-4C30-A076-7B8DCCA74432}" type="presOf" srcId="{E9183DC6-11A3-44FE-B493-19436136D8D0}" destId="{C0FD394A-3200-4754-A02F-5D2C01DE4A40}" srcOrd="1" destOrd="0" presId="urn:microsoft.com/office/officeart/2005/8/layout/hList7#1"/>
    <dgm:cxn modelId="{7C05EAB1-5369-4E46-80FA-055CE3D61841}" type="presOf" srcId="{5E65D1FF-FD92-4500-9FD9-1F3E052F1628}" destId="{CDC5C2BE-5568-4818-BF18-E950E59506A9}" srcOrd="0" destOrd="0" presId="urn:microsoft.com/office/officeart/2005/8/layout/hList7#1"/>
    <dgm:cxn modelId="{16F8ACF7-FF1F-4FC9-AA3F-009288EA65B5}" type="presOf" srcId="{0A25B3EF-2192-434F-B8EB-BD31EA67451E}" destId="{94BA81A9-56CE-4479-BF60-14435A6C4A47}" srcOrd="0" destOrd="0" presId="urn:microsoft.com/office/officeart/2005/8/layout/hList7#1"/>
    <dgm:cxn modelId="{FCAD2B99-6C76-40E0-9299-4E640A14D1BE}" type="presOf" srcId="{939BBB36-860D-473B-AD97-26922518BFCA}" destId="{DA5B16CF-9A67-497A-8F62-C11E64493582}" srcOrd="0" destOrd="0" presId="urn:microsoft.com/office/officeart/2005/8/layout/hList7#1"/>
    <dgm:cxn modelId="{3B0A7AC3-50F3-4647-BF11-A21B8D4FD5F2}" srcId="{939BBB36-860D-473B-AD97-26922518BFCA}" destId="{E9183DC6-11A3-44FE-B493-19436136D8D0}" srcOrd="1" destOrd="0" parTransId="{4DF171D0-1BFB-4CD3-9854-2742791B0ACC}" sibTransId="{7108A1A5-7E6A-4170-BB52-5CE5D0FA7BA8}"/>
    <dgm:cxn modelId="{E978E06F-1782-4CE9-980E-513091813DAB}" type="presOf" srcId="{7108A1A5-7E6A-4170-BB52-5CE5D0FA7BA8}" destId="{A53C67D1-F43B-4BC0-A912-AD672EE22F28}" srcOrd="0" destOrd="0" presId="urn:microsoft.com/office/officeart/2005/8/layout/hList7#1"/>
    <dgm:cxn modelId="{BC7ADC11-DDD3-40D7-9189-A2C9CB193629}" type="presParOf" srcId="{DA5B16CF-9A67-497A-8F62-C11E64493582}" destId="{A85FEBD5-F93B-45BA-A377-EB55111F4291}" srcOrd="0" destOrd="0" presId="urn:microsoft.com/office/officeart/2005/8/layout/hList7#1"/>
    <dgm:cxn modelId="{1272CA1B-5F94-4889-BBE0-8B7C6C69A7F1}" type="presParOf" srcId="{DA5B16CF-9A67-497A-8F62-C11E64493582}" destId="{44E97525-B604-466E-85F1-5BF206BDA0E6}" srcOrd="1" destOrd="0" presId="urn:microsoft.com/office/officeart/2005/8/layout/hList7#1"/>
    <dgm:cxn modelId="{50783199-46E9-4B82-866F-0C4D46260F34}" type="presParOf" srcId="{44E97525-B604-466E-85F1-5BF206BDA0E6}" destId="{40B62B06-3078-4DE4-AC18-9B616B06C7B2}" srcOrd="0" destOrd="0" presId="urn:microsoft.com/office/officeart/2005/8/layout/hList7#1"/>
    <dgm:cxn modelId="{472EFC4F-BB9B-490A-95C7-2E0A93B930D0}" type="presParOf" srcId="{40B62B06-3078-4DE4-AC18-9B616B06C7B2}" destId="{CDC5C2BE-5568-4818-BF18-E950E59506A9}" srcOrd="0" destOrd="0" presId="urn:microsoft.com/office/officeart/2005/8/layout/hList7#1"/>
    <dgm:cxn modelId="{8BB957BF-45A7-4CB5-B333-4B8E7DF0B348}" type="presParOf" srcId="{40B62B06-3078-4DE4-AC18-9B616B06C7B2}" destId="{D39E4D4A-674E-4571-8767-60C0DCE6DF99}" srcOrd="1" destOrd="0" presId="urn:microsoft.com/office/officeart/2005/8/layout/hList7#1"/>
    <dgm:cxn modelId="{CEBAF885-BB0F-47FA-8142-98A9C474CE89}" type="presParOf" srcId="{40B62B06-3078-4DE4-AC18-9B616B06C7B2}" destId="{5FA8598B-120D-4D09-8C42-7551FEC58A4C}" srcOrd="2" destOrd="0" presId="urn:microsoft.com/office/officeart/2005/8/layout/hList7#1"/>
    <dgm:cxn modelId="{875D1C27-FD46-43AB-B4C9-09B9DFF53DF4}" type="presParOf" srcId="{40B62B06-3078-4DE4-AC18-9B616B06C7B2}" destId="{3332C5AE-1A0E-4E1D-9288-3473BC718BE2}" srcOrd="3" destOrd="0" presId="urn:microsoft.com/office/officeart/2005/8/layout/hList7#1"/>
    <dgm:cxn modelId="{A4544409-E5E1-40DF-97AE-F07D81C1BDFA}" type="presParOf" srcId="{44E97525-B604-466E-85F1-5BF206BDA0E6}" destId="{7731297F-F1EC-40E3-98F2-6C339E7D6648}" srcOrd="1" destOrd="0" presId="urn:microsoft.com/office/officeart/2005/8/layout/hList7#1"/>
    <dgm:cxn modelId="{676DB5B8-C886-4351-ADBD-4E8A161E8F0C}" type="presParOf" srcId="{44E97525-B604-466E-85F1-5BF206BDA0E6}" destId="{8D0DDA7B-7209-4502-A463-1C0844E3AB0B}" srcOrd="2" destOrd="0" presId="urn:microsoft.com/office/officeart/2005/8/layout/hList7#1"/>
    <dgm:cxn modelId="{82BE7AE1-0820-4C67-A51E-4BFE05E9E467}" type="presParOf" srcId="{8D0DDA7B-7209-4502-A463-1C0844E3AB0B}" destId="{1DB8EAFD-8F93-497B-A628-7B67BE2AD6A6}" srcOrd="0" destOrd="0" presId="urn:microsoft.com/office/officeart/2005/8/layout/hList7#1"/>
    <dgm:cxn modelId="{FCE4FCD5-0684-4B05-BFF1-13F907D1B70E}" type="presParOf" srcId="{8D0DDA7B-7209-4502-A463-1C0844E3AB0B}" destId="{C0FD394A-3200-4754-A02F-5D2C01DE4A40}" srcOrd="1" destOrd="0" presId="urn:microsoft.com/office/officeart/2005/8/layout/hList7#1"/>
    <dgm:cxn modelId="{457D57F8-CB9C-4735-9658-C62638278673}" type="presParOf" srcId="{8D0DDA7B-7209-4502-A463-1C0844E3AB0B}" destId="{93A86C75-98E4-4328-9134-4DFFC9D62AAA}" srcOrd="2" destOrd="0" presId="urn:microsoft.com/office/officeart/2005/8/layout/hList7#1"/>
    <dgm:cxn modelId="{F6E0D57D-A0B7-4A89-8F42-51A475AC1E88}" type="presParOf" srcId="{8D0DDA7B-7209-4502-A463-1C0844E3AB0B}" destId="{AE69B8C9-EC93-4C57-A222-844E120301D1}" srcOrd="3" destOrd="0" presId="urn:microsoft.com/office/officeart/2005/8/layout/hList7#1"/>
    <dgm:cxn modelId="{8D477AC8-BA71-4711-89B5-289EDC5C698D}" type="presParOf" srcId="{44E97525-B604-466E-85F1-5BF206BDA0E6}" destId="{A53C67D1-F43B-4BC0-A912-AD672EE22F28}" srcOrd="3" destOrd="0" presId="urn:microsoft.com/office/officeart/2005/8/layout/hList7#1"/>
    <dgm:cxn modelId="{AB743B42-4BA1-4D03-8D54-4FCC1B961FD7}" type="presParOf" srcId="{44E97525-B604-466E-85F1-5BF206BDA0E6}" destId="{8DBB7635-F3A7-4273-B836-DB5950A1B2B6}" srcOrd="4" destOrd="0" presId="urn:microsoft.com/office/officeart/2005/8/layout/hList7#1"/>
    <dgm:cxn modelId="{65959809-BDE6-43BB-9804-6A9B939E3B79}" type="presParOf" srcId="{8DBB7635-F3A7-4273-B836-DB5950A1B2B6}" destId="{94BA81A9-56CE-4479-BF60-14435A6C4A47}" srcOrd="0" destOrd="0" presId="urn:microsoft.com/office/officeart/2005/8/layout/hList7#1"/>
    <dgm:cxn modelId="{FF690A82-B2B8-4FA8-B48F-95C7CB0DE752}" type="presParOf" srcId="{8DBB7635-F3A7-4273-B836-DB5950A1B2B6}" destId="{B16AD2A9-F943-4A53-B9C7-E20B5D41657F}" srcOrd="1" destOrd="0" presId="urn:microsoft.com/office/officeart/2005/8/layout/hList7#1"/>
    <dgm:cxn modelId="{0CF76F8F-01F4-468A-B733-BCFED1EE9FE9}" type="presParOf" srcId="{8DBB7635-F3A7-4273-B836-DB5950A1B2B6}" destId="{1D1780FE-E950-42B5-919F-B470D4A19C07}" srcOrd="2" destOrd="0" presId="urn:microsoft.com/office/officeart/2005/8/layout/hList7#1"/>
    <dgm:cxn modelId="{A541E9C3-59FC-44FC-913F-3BA8A4140ECA}" type="presParOf" srcId="{8DBB7635-F3A7-4273-B836-DB5950A1B2B6}" destId="{77755885-5742-4C12-9341-CAE1D8FBF713}"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C2BE-5568-4818-BF18-E950E59506A9}">
      <dsp:nvSpPr>
        <dsp:cNvPr id="0" name=""/>
        <dsp:cNvSpPr/>
      </dsp:nvSpPr>
      <dsp:spPr>
        <a:xfrm>
          <a:off x="1730" y="67856"/>
          <a:ext cx="2692949" cy="2879576"/>
        </a:xfrm>
        <a:prstGeom prst="roundRect">
          <a:avLst>
            <a:gd name="adj" fmla="val 10000"/>
          </a:avLst>
        </a:prstGeom>
        <a:solidFill>
          <a:srgbClr val="2E8B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da-DK" sz="2800" kern="1200" dirty="0" smtClean="0"/>
            <a:t>Varer (klassisk)</a:t>
          </a:r>
          <a:endParaRPr lang="da-DK" sz="2800" kern="1200" dirty="0"/>
        </a:p>
      </dsp:txBody>
      <dsp:txXfrm>
        <a:off x="1730" y="1219686"/>
        <a:ext cx="2692949" cy="1151830"/>
      </dsp:txXfrm>
    </dsp:sp>
    <dsp:sp modelId="{3332C5AE-1A0E-4E1D-9288-3473BC718BE2}">
      <dsp:nvSpPr>
        <dsp:cNvPr id="0" name=""/>
        <dsp:cNvSpPr/>
      </dsp:nvSpPr>
      <dsp:spPr>
        <a:xfrm>
          <a:off x="573204" y="-67856"/>
          <a:ext cx="1550002" cy="1575873"/>
        </a:xfrm>
        <a:prstGeom prst="ellipse">
          <a:avLst/>
        </a:prstGeom>
        <a:blipFill rotWithShape="1">
          <a:blip xmlns:r="http://schemas.openxmlformats.org/officeDocument/2006/relationships" r:embed="rId1"/>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DB8EAFD-8F93-497B-A628-7B67BE2AD6A6}">
      <dsp:nvSpPr>
        <dsp:cNvPr id="0" name=""/>
        <dsp:cNvSpPr/>
      </dsp:nvSpPr>
      <dsp:spPr>
        <a:xfrm>
          <a:off x="2775468" y="67856"/>
          <a:ext cx="2692949" cy="2879576"/>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da-DK" sz="2800" kern="1200" dirty="0" smtClean="0"/>
            <a:t>Rådgivere</a:t>
          </a:r>
          <a:endParaRPr lang="da-DK" sz="2800" kern="1200" dirty="0"/>
        </a:p>
      </dsp:txBody>
      <dsp:txXfrm>
        <a:off x="2775468" y="1219686"/>
        <a:ext cx="2692949" cy="1151830"/>
      </dsp:txXfrm>
    </dsp:sp>
    <dsp:sp modelId="{AE69B8C9-EC93-4C57-A222-844E120301D1}">
      <dsp:nvSpPr>
        <dsp:cNvPr id="0" name=""/>
        <dsp:cNvSpPr/>
      </dsp:nvSpPr>
      <dsp:spPr>
        <a:xfrm>
          <a:off x="3346942" y="-67856"/>
          <a:ext cx="1550002" cy="1575873"/>
        </a:xfrm>
        <a:prstGeom prst="ellipse">
          <a:avLst/>
        </a:prstGeom>
        <a:blipFill rotWithShape="1">
          <a:blip xmlns:r="http://schemas.openxmlformats.org/officeDocument/2006/relationships" r:embed="rId2"/>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94BA81A9-56CE-4479-BF60-14435A6C4A47}">
      <dsp:nvSpPr>
        <dsp:cNvPr id="0" name=""/>
        <dsp:cNvSpPr/>
      </dsp:nvSpPr>
      <dsp:spPr>
        <a:xfrm>
          <a:off x="5549206" y="67856"/>
          <a:ext cx="2692949" cy="2879576"/>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da-DK" sz="2800" kern="1200" dirty="0" smtClean="0"/>
            <a:t>IT/Tele</a:t>
          </a:r>
          <a:endParaRPr lang="da-DK" sz="2800" kern="1200" dirty="0"/>
        </a:p>
      </dsp:txBody>
      <dsp:txXfrm>
        <a:off x="5549206" y="1219686"/>
        <a:ext cx="2692949" cy="1151830"/>
      </dsp:txXfrm>
    </dsp:sp>
    <dsp:sp modelId="{77755885-5742-4C12-9341-CAE1D8FBF713}">
      <dsp:nvSpPr>
        <dsp:cNvPr id="0" name=""/>
        <dsp:cNvSpPr/>
      </dsp:nvSpPr>
      <dsp:spPr>
        <a:xfrm>
          <a:off x="6120680" y="-67856"/>
          <a:ext cx="1550002" cy="157587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5FEBD5-F93B-45BA-A377-EB55111F4291}">
      <dsp:nvSpPr>
        <dsp:cNvPr id="0" name=""/>
        <dsp:cNvSpPr/>
      </dsp:nvSpPr>
      <dsp:spPr>
        <a:xfrm>
          <a:off x="329755" y="2303660"/>
          <a:ext cx="7584376" cy="431936"/>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C4086B9C-4200-4D63-9E38-5529F43869F6}" type="datetimeFigureOut">
              <a:rPr lang="da-DK" smtClean="0"/>
              <a:pPr/>
              <a:t>12-03-2015</a:t>
            </a:fld>
            <a:endParaRPr lang="da-DK"/>
          </a:p>
        </p:txBody>
      </p:sp>
      <p:sp>
        <p:nvSpPr>
          <p:cNvPr id="4" name="Pladsholder til sidefod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F5254C7A-8225-4BB5-9A34-01D1C77F4610}" type="slidenum">
              <a:rPr lang="da-DK" smtClean="0"/>
              <a:pPr/>
              <a:t>‹nr.›</a:t>
            </a:fld>
            <a:endParaRPr lang="da-DK"/>
          </a:p>
        </p:txBody>
      </p:sp>
    </p:spTree>
    <p:extLst>
      <p:ext uri="{BB962C8B-B14F-4D97-AF65-F5344CB8AC3E}">
        <p14:creationId xmlns:p14="http://schemas.microsoft.com/office/powerpoint/2010/main" val="2368797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45D7FA93-AEAF-4601-BB85-2023A80FEBAD}" type="datetimeFigureOut">
              <a:rPr lang="da-DK" smtClean="0"/>
              <a:pPr/>
              <a:t>12-03-2015</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1B9008BD-079B-4986-8D97-18D8A0325975}" type="slidenum">
              <a:rPr lang="da-DK" smtClean="0"/>
              <a:pPr/>
              <a:t>‹nr.›</a:t>
            </a:fld>
            <a:endParaRPr lang="da-DK"/>
          </a:p>
        </p:txBody>
      </p:sp>
    </p:spTree>
    <p:extLst>
      <p:ext uri="{BB962C8B-B14F-4D97-AF65-F5344CB8AC3E}">
        <p14:creationId xmlns:p14="http://schemas.microsoft.com/office/powerpoint/2010/main" val="1856891562"/>
      </p:ext>
    </p:extLst>
  </p:cSld>
  <p:clrMap bg1="lt1" tx1="dk1" bg2="lt2" tx2="dk2" accent1="accent1" accent2="accent2" accent3="accent3" accent4="accent4" accent5="accent5" accent6="accent6" hlink="hlink" folHlink="folHlink"/>
  <p:notesStyle>
    <a:lvl1pPr marL="0" algn="l" defTabSz="855397" rtl="0" eaLnBrk="1" latinLnBrk="0" hangingPunct="1">
      <a:defRPr sz="1200" kern="1200">
        <a:solidFill>
          <a:schemeClr val="tx1"/>
        </a:solidFill>
        <a:latin typeface="+mn-lt"/>
        <a:ea typeface="+mn-ea"/>
        <a:cs typeface="+mn-cs"/>
      </a:defRPr>
    </a:lvl1pPr>
    <a:lvl2pPr marL="427706" algn="l" defTabSz="855397" rtl="0" eaLnBrk="1" latinLnBrk="0" hangingPunct="1">
      <a:defRPr sz="1200" kern="1200">
        <a:solidFill>
          <a:schemeClr val="tx1"/>
        </a:solidFill>
        <a:latin typeface="+mn-lt"/>
        <a:ea typeface="+mn-ea"/>
        <a:cs typeface="+mn-cs"/>
      </a:defRPr>
    </a:lvl2pPr>
    <a:lvl3pPr marL="855397" algn="l" defTabSz="855397" rtl="0" eaLnBrk="1" latinLnBrk="0" hangingPunct="1">
      <a:defRPr sz="1200" kern="1200">
        <a:solidFill>
          <a:schemeClr val="tx1"/>
        </a:solidFill>
        <a:latin typeface="+mn-lt"/>
        <a:ea typeface="+mn-ea"/>
        <a:cs typeface="+mn-cs"/>
      </a:defRPr>
    </a:lvl3pPr>
    <a:lvl4pPr marL="1283088" algn="l" defTabSz="855397" rtl="0" eaLnBrk="1" latinLnBrk="0" hangingPunct="1">
      <a:defRPr sz="1200" kern="1200">
        <a:solidFill>
          <a:schemeClr val="tx1"/>
        </a:solidFill>
        <a:latin typeface="+mn-lt"/>
        <a:ea typeface="+mn-ea"/>
        <a:cs typeface="+mn-cs"/>
      </a:defRPr>
    </a:lvl4pPr>
    <a:lvl5pPr marL="1710797" algn="l" defTabSz="855397" rtl="0" eaLnBrk="1" latinLnBrk="0" hangingPunct="1">
      <a:defRPr sz="1200" kern="1200">
        <a:solidFill>
          <a:schemeClr val="tx1"/>
        </a:solidFill>
        <a:latin typeface="+mn-lt"/>
        <a:ea typeface="+mn-ea"/>
        <a:cs typeface="+mn-cs"/>
      </a:defRPr>
    </a:lvl5pPr>
    <a:lvl6pPr marL="2138498" algn="l" defTabSz="855397" rtl="0" eaLnBrk="1" latinLnBrk="0" hangingPunct="1">
      <a:defRPr sz="1200" kern="1200">
        <a:solidFill>
          <a:schemeClr val="tx1"/>
        </a:solidFill>
        <a:latin typeface="+mn-lt"/>
        <a:ea typeface="+mn-ea"/>
        <a:cs typeface="+mn-cs"/>
      </a:defRPr>
    </a:lvl6pPr>
    <a:lvl7pPr marL="2566186" algn="l" defTabSz="855397" rtl="0" eaLnBrk="1" latinLnBrk="0" hangingPunct="1">
      <a:defRPr sz="1200" kern="1200">
        <a:solidFill>
          <a:schemeClr val="tx1"/>
        </a:solidFill>
        <a:latin typeface="+mn-lt"/>
        <a:ea typeface="+mn-ea"/>
        <a:cs typeface="+mn-cs"/>
      </a:defRPr>
    </a:lvl7pPr>
    <a:lvl8pPr marL="2993887" algn="l" defTabSz="855397" rtl="0" eaLnBrk="1" latinLnBrk="0" hangingPunct="1">
      <a:defRPr sz="1200" kern="1200">
        <a:solidFill>
          <a:schemeClr val="tx1"/>
        </a:solidFill>
        <a:latin typeface="+mn-lt"/>
        <a:ea typeface="+mn-ea"/>
        <a:cs typeface="+mn-cs"/>
      </a:defRPr>
    </a:lvl8pPr>
    <a:lvl9pPr marL="3421590" algn="l" defTabSz="8553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1D70C3E7-B02B-4F93-A568-8E3F18AD2D6E}" type="slidenum">
              <a:rPr lang="da-DK" smtClean="0"/>
              <a:pPr/>
              <a:t>6</a:t>
            </a:fld>
            <a:endParaRPr lang="da-DK"/>
          </a:p>
        </p:txBody>
      </p:sp>
    </p:spTree>
    <p:extLst>
      <p:ext uri="{BB962C8B-B14F-4D97-AF65-F5344CB8AC3E}">
        <p14:creationId xmlns:p14="http://schemas.microsoft.com/office/powerpoint/2010/main" val="582567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10" name="Rectangle 9"/>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3" name="Subtitle 2"/>
          <p:cNvSpPr>
            <a:spLocks noGrp="1"/>
          </p:cNvSpPr>
          <p:nvPr>
            <p:ph type="subTitle" idx="1"/>
          </p:nvPr>
        </p:nvSpPr>
        <p:spPr>
          <a:xfrm>
            <a:off x="468316" y="3665136"/>
            <a:ext cx="4103687" cy="2356253"/>
          </a:xfrm>
        </p:spPr>
        <p:txBody>
          <a:bodyPr>
            <a:normAutofit/>
          </a:bodyPr>
          <a:lstStyle>
            <a:lvl1pPr marL="0" indent="0" algn="l">
              <a:lnSpc>
                <a:spcPts val="1898"/>
              </a:lnSpc>
              <a:buNone/>
              <a:defRPr sz="1900">
                <a:solidFill>
                  <a:schemeClr val="tx1"/>
                </a:solidFill>
              </a:defRPr>
            </a:lvl1pPr>
            <a:lvl2pPr marL="427706" indent="0" algn="ctr">
              <a:buNone/>
              <a:defRPr>
                <a:solidFill>
                  <a:schemeClr val="tx1">
                    <a:tint val="75000"/>
                  </a:schemeClr>
                </a:solidFill>
              </a:defRPr>
            </a:lvl2pPr>
            <a:lvl3pPr marL="855397" indent="0" algn="ctr">
              <a:buNone/>
              <a:defRPr>
                <a:solidFill>
                  <a:schemeClr val="tx1">
                    <a:tint val="75000"/>
                  </a:schemeClr>
                </a:solidFill>
              </a:defRPr>
            </a:lvl3pPr>
            <a:lvl4pPr marL="1283088" indent="0" algn="ctr">
              <a:buNone/>
              <a:defRPr>
                <a:solidFill>
                  <a:schemeClr val="tx1">
                    <a:tint val="75000"/>
                  </a:schemeClr>
                </a:solidFill>
              </a:defRPr>
            </a:lvl4pPr>
            <a:lvl5pPr marL="1710797" indent="0" algn="ctr">
              <a:buNone/>
              <a:defRPr>
                <a:solidFill>
                  <a:schemeClr val="tx1">
                    <a:tint val="75000"/>
                  </a:schemeClr>
                </a:solidFill>
              </a:defRPr>
            </a:lvl5pPr>
            <a:lvl6pPr marL="2138498" indent="0" algn="ctr">
              <a:buNone/>
              <a:defRPr>
                <a:solidFill>
                  <a:schemeClr val="tx1">
                    <a:tint val="75000"/>
                  </a:schemeClr>
                </a:solidFill>
              </a:defRPr>
            </a:lvl6pPr>
            <a:lvl7pPr marL="2566186" indent="0" algn="ctr">
              <a:buNone/>
              <a:defRPr>
                <a:solidFill>
                  <a:schemeClr val="tx1">
                    <a:tint val="75000"/>
                  </a:schemeClr>
                </a:solidFill>
              </a:defRPr>
            </a:lvl7pPr>
            <a:lvl8pPr marL="2993887" indent="0" algn="ctr">
              <a:buNone/>
              <a:defRPr>
                <a:solidFill>
                  <a:schemeClr val="tx1">
                    <a:tint val="75000"/>
                  </a:schemeClr>
                </a:solidFill>
              </a:defRPr>
            </a:lvl8pPr>
            <a:lvl9pPr marL="3421590" indent="0" algn="ctr">
              <a:buNone/>
              <a:defRPr>
                <a:solidFill>
                  <a:schemeClr val="tx1">
                    <a:tint val="75000"/>
                  </a:schemeClr>
                </a:solidFill>
              </a:defRPr>
            </a:lvl9pPr>
          </a:lstStyle>
          <a:p>
            <a:r>
              <a:rPr lang="da-DK" noProof="0" smtClean="0"/>
              <a:t>Klik for at redigere undertiteltypografien i masteren</a:t>
            </a:r>
            <a:endParaRPr lang="da-DK" noProof="0"/>
          </a:p>
        </p:txBody>
      </p:sp>
      <p:sp>
        <p:nvSpPr>
          <p:cNvPr id="493" name="Text Box 14"/>
          <p:cNvSpPr txBox="1">
            <a:spLocks noChangeArrowheads="1"/>
          </p:cNvSpPr>
          <p:nvPr userDrawn="1"/>
        </p:nvSpPr>
        <p:spPr bwMode="auto">
          <a:xfrm>
            <a:off x="9251951" y="7938"/>
            <a:ext cx="2330546" cy="1154162"/>
          </a:xfrm>
          <a:prstGeom prst="rect">
            <a:avLst/>
          </a:prstGeom>
          <a:noFill/>
          <a:ln w="9525">
            <a:noFill/>
            <a:miter lim="800000"/>
            <a:headEnd/>
            <a:tailEnd/>
          </a:ln>
          <a:effectLst/>
        </p:spPr>
        <p:txBody>
          <a:bodyPr wrap="square" lIns="0" tIns="0" rIns="0" bIns="0">
            <a:spAutoFit/>
          </a:bodyPr>
          <a:lstStyle/>
          <a:p>
            <a:pPr marL="320788" indent="-320788">
              <a:spcBef>
                <a:spcPct val="50000"/>
              </a:spcBef>
            </a:pPr>
            <a:r>
              <a:rPr lang="da-DK" sz="1000" b="1" noProof="0" smtClean="0">
                <a:solidFill>
                  <a:schemeClr val="bg1"/>
                </a:solidFill>
              </a:rPr>
              <a:t>Skift af </a:t>
            </a:r>
            <a:r>
              <a:rPr lang="da-DK" sz="1000" b="1" noProof="0">
                <a:solidFill>
                  <a:schemeClr val="bg1"/>
                </a:solidFill>
              </a:rPr>
              <a:t>farvetema:</a:t>
            </a:r>
          </a:p>
          <a:p>
            <a:pPr marL="320788" indent="-320788">
              <a:spcBef>
                <a:spcPct val="50000"/>
              </a:spcBef>
              <a:buFontTx/>
              <a:buAutoNum type="arabicPeriod"/>
            </a:pPr>
            <a:r>
              <a:rPr lang="da-DK" sz="1000" noProof="0">
                <a:solidFill>
                  <a:schemeClr val="bg1"/>
                </a:solidFill>
              </a:rPr>
              <a:t>Vælg </a:t>
            </a:r>
            <a:r>
              <a:rPr lang="da-DK" sz="1000" noProof="0" smtClean="0">
                <a:solidFill>
                  <a:schemeClr val="bg1"/>
                </a:solidFill>
              </a:rPr>
              <a:t>’Design’ </a:t>
            </a:r>
            <a:r>
              <a:rPr lang="da-DK" sz="1000" noProof="0">
                <a:solidFill>
                  <a:schemeClr val="bg1"/>
                </a:solidFill>
              </a:rPr>
              <a:t>i PowerPoint menubjælken</a:t>
            </a:r>
          </a:p>
          <a:p>
            <a:pPr marL="320788" indent="-320788">
              <a:spcBef>
                <a:spcPct val="50000"/>
              </a:spcBef>
              <a:buFontTx/>
              <a:buAutoNum type="arabicPeriod"/>
            </a:pPr>
            <a:r>
              <a:rPr lang="da-DK" sz="1000" noProof="0">
                <a:solidFill>
                  <a:schemeClr val="bg1"/>
                </a:solidFill>
              </a:rPr>
              <a:t>Vælg </a:t>
            </a:r>
            <a:r>
              <a:rPr lang="da-DK" sz="1000" noProof="0" smtClean="0">
                <a:solidFill>
                  <a:schemeClr val="bg1"/>
                </a:solidFill>
              </a:rPr>
              <a:t>’Farver’</a:t>
            </a:r>
            <a:endParaRPr lang="da-DK" sz="1000" noProof="0">
              <a:solidFill>
                <a:schemeClr val="bg1"/>
              </a:solidFill>
            </a:endParaRPr>
          </a:p>
          <a:p>
            <a:pPr marL="320788" indent="-320788">
              <a:spcBef>
                <a:spcPct val="50000"/>
              </a:spcBef>
              <a:buFontTx/>
              <a:buAutoNum type="arabicPeriod"/>
            </a:pPr>
            <a:r>
              <a:rPr lang="da-DK" sz="1000" noProof="0">
                <a:solidFill>
                  <a:schemeClr val="bg1"/>
                </a:solidFill>
              </a:rPr>
              <a:t>Vælg ’farveskema</a:t>
            </a:r>
            <a:r>
              <a:rPr lang="da-DK" sz="1000" noProof="0" smtClean="0">
                <a:solidFill>
                  <a:schemeClr val="bg1"/>
                </a:solidFill>
              </a:rPr>
              <a:t>’</a:t>
            </a:r>
            <a:r>
              <a:rPr lang="da-DK" sz="1000" baseline="0" noProof="0" smtClean="0">
                <a:solidFill>
                  <a:schemeClr val="bg1"/>
                </a:solidFill>
              </a:rPr>
              <a:t> SKI_GRØN eller SKI_BLÅ</a:t>
            </a:r>
          </a:p>
        </p:txBody>
      </p:sp>
      <p:sp>
        <p:nvSpPr>
          <p:cNvPr id="501" name="Picture Placeholder 500"/>
          <p:cNvSpPr>
            <a:spLocks noGrp="1"/>
          </p:cNvSpPr>
          <p:nvPr>
            <p:ph type="pic" sz="quarter" idx="13"/>
          </p:nvPr>
        </p:nvSpPr>
        <p:spPr>
          <a:xfrm>
            <a:off x="4859338" y="622800"/>
            <a:ext cx="4291200" cy="6238800"/>
          </a:xfrm>
          <a:noFill/>
        </p:spPr>
        <p:txBody>
          <a:bodyPr/>
          <a:lstStyle/>
          <a:p>
            <a:r>
              <a:rPr lang="da-DK" noProof="0" smtClean="0"/>
              <a:t>Klik på ikonet for at tilføje et billede</a:t>
            </a:r>
            <a:endParaRPr lang="da-DK" noProof="0"/>
          </a:p>
        </p:txBody>
      </p:sp>
      <p:sp>
        <p:nvSpPr>
          <p:cNvPr id="502" name="TextBox 501"/>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17,3 x B 11,9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7" name="Pladsholder til dato 6"/>
          <p:cNvSpPr>
            <a:spLocks noGrp="1"/>
          </p:cNvSpPr>
          <p:nvPr>
            <p:ph type="dt" sz="half" idx="14"/>
          </p:nvPr>
        </p:nvSpPr>
        <p:spPr/>
        <p:txBody>
          <a:bodyPr/>
          <a:lstStyle/>
          <a:p>
            <a:fld id="{A38CEB13-AD90-4BF0-BB61-CA8488816961}" type="datetime2">
              <a:rPr lang="da-DK" noProof="0" smtClean="0"/>
              <a:pPr/>
              <a:t>12. marts 2015</a:t>
            </a:fld>
            <a:endParaRPr lang="da-DK" noProof="0"/>
          </a:p>
        </p:txBody>
      </p:sp>
      <p:sp>
        <p:nvSpPr>
          <p:cNvPr id="8" name="Pladsholder til sidefod 7"/>
          <p:cNvSpPr>
            <a:spLocks noGrp="1"/>
          </p:cNvSpPr>
          <p:nvPr>
            <p:ph type="ftr" sz="quarter" idx="15"/>
          </p:nvPr>
        </p:nvSpPr>
        <p:spPr/>
        <p:txBody>
          <a:bodyPr/>
          <a:lstStyle/>
          <a:p>
            <a:r>
              <a:rPr lang="da-DK" noProof="0" smtClean="0"/>
              <a:t>Aktuel Briefing</a:t>
            </a:r>
            <a:endParaRPr lang="da-DK" noProof="0"/>
          </a:p>
        </p:txBody>
      </p:sp>
      <p:sp>
        <p:nvSpPr>
          <p:cNvPr id="9" name="Pladsholder til diasnummer 8"/>
          <p:cNvSpPr>
            <a:spLocks noGrp="1"/>
          </p:cNvSpPr>
          <p:nvPr>
            <p:ph type="sldNum" sz="quarter" idx="16"/>
          </p:nvPr>
        </p:nvSpPr>
        <p:spPr/>
        <p:txBody>
          <a:bodyPr/>
          <a:lstStyle/>
          <a:p>
            <a:fld id="{0DE32011-E550-412B-A3B1-87CF6F33343A}" type="slidenum">
              <a:rPr lang="da-DK" noProof="0" smtClean="0"/>
              <a:pPr/>
              <a:t>‹nr.›</a:t>
            </a:fld>
            <a:endParaRPr lang="da-DK" noProof="0"/>
          </a:p>
        </p:txBody>
      </p:sp>
      <p:sp>
        <p:nvSpPr>
          <p:cNvPr id="11" name="Titel 10"/>
          <p:cNvSpPr>
            <a:spLocks noGrp="1"/>
          </p:cNvSpPr>
          <p:nvPr>
            <p:ph type="title"/>
          </p:nvPr>
        </p:nvSpPr>
        <p:spPr/>
        <p:txBody>
          <a:bodyPr/>
          <a:lstStyle/>
          <a:p>
            <a:r>
              <a:rPr lang="da-DK" dirty="0" smtClean="0"/>
              <a:t>Klik for at redigere i master</a:t>
            </a:r>
            <a:endParaRPr lang="da-DK"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pic>
        <p:nvPicPr>
          <p:cNvPr id="49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EB01DCD0-8ADD-46BA-9E7A-BE597B0991ED}" type="datetime2">
              <a:rPr lang="da-DK" noProof="0" smtClean="0"/>
              <a:pPr/>
              <a:t>12. marts 2015</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2" y="2297499"/>
            <a:ext cx="7525425" cy="3554253"/>
          </a:xfrm>
        </p:spPr>
        <p:txBody>
          <a:bodyPr/>
          <a:lstStyle/>
          <a:p>
            <a:r>
              <a:rPr lang="da-DK" noProof="0" smtClean="0"/>
              <a:t>Klik på ikonet for at tilføje et diagram</a:t>
            </a:r>
            <a:endParaRPr lang="da-DK"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diagrammer">
    <p:spTree>
      <p:nvGrpSpPr>
        <p:cNvPr id="1" name=""/>
        <p:cNvGrpSpPr/>
        <p:nvPr/>
      </p:nvGrpSpPr>
      <p:grpSpPr>
        <a:xfrm>
          <a:off x="0" y="0"/>
          <a:ext cx="0" cy="0"/>
          <a:chOff x="0" y="0"/>
          <a:chExt cx="0" cy="0"/>
        </a:xfrm>
      </p:grpSpPr>
      <p:pic>
        <p:nvPicPr>
          <p:cNvPr id="492"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607B24D9-41BD-4A93-A5C4-D1DE1EF64498}" type="datetime2">
              <a:rPr lang="da-DK" noProof="0" smtClean="0"/>
              <a:pPr/>
              <a:t>12. marts 2015</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0" y="2772169"/>
            <a:ext cx="3582000" cy="3079583"/>
          </a:xfrm>
        </p:spPr>
        <p:txBody>
          <a:bodyPr/>
          <a:lstStyle/>
          <a:p>
            <a:r>
              <a:rPr lang="da-DK" noProof="0" smtClean="0"/>
              <a:t>Klik på ikonet for at tilføje et diagram</a:t>
            </a:r>
            <a:endParaRPr lang="da-DK" noProof="0"/>
          </a:p>
        </p:txBody>
      </p:sp>
      <p:sp>
        <p:nvSpPr>
          <p:cNvPr id="493" name="Chart Placeholder 490"/>
          <p:cNvSpPr>
            <a:spLocks noGrp="1"/>
          </p:cNvSpPr>
          <p:nvPr>
            <p:ph type="chart" sz="quarter" idx="14"/>
          </p:nvPr>
        </p:nvSpPr>
        <p:spPr>
          <a:xfrm>
            <a:off x="4769838" y="2772144"/>
            <a:ext cx="3582000" cy="3079583"/>
          </a:xfrm>
        </p:spPr>
        <p:txBody>
          <a:bodyPr/>
          <a:lstStyle/>
          <a:p>
            <a:r>
              <a:rPr lang="da-DK" noProof="0" smtClean="0"/>
              <a:t>Klik på ikonet for at tilføje et diagram</a:t>
            </a:r>
            <a:endParaRPr lang="da-DK" noProof="0"/>
          </a:p>
        </p:txBody>
      </p:sp>
      <p:sp>
        <p:nvSpPr>
          <p:cNvPr id="496" name="Text Placeholder 495"/>
          <p:cNvSpPr>
            <a:spLocks noGrp="1"/>
          </p:cNvSpPr>
          <p:nvPr>
            <p:ph type="body" sz="quarter" idx="16"/>
          </p:nvPr>
        </p:nvSpPr>
        <p:spPr>
          <a:xfrm>
            <a:off x="847726" y="2297113"/>
            <a:ext cx="7521575" cy="328601"/>
          </a:xfrm>
        </p:spPr>
        <p:txBody>
          <a:bodyPr>
            <a:noAutofit/>
          </a:bodyPr>
          <a:lstStyle>
            <a:lvl1pPr marL="0" indent="0">
              <a:lnSpc>
                <a:spcPts val="1600"/>
              </a:lnSpc>
              <a:buFontTx/>
              <a:buNone/>
              <a:defRPr sz="1200" b="1"/>
            </a:lvl1pPr>
            <a:lvl2pPr marL="0" indent="0">
              <a:lnSpc>
                <a:spcPts val="1600"/>
              </a:lnSpc>
              <a:buFontTx/>
              <a:buNone/>
              <a:defRPr sz="1200" b="1"/>
            </a:lvl2pPr>
            <a:lvl3pPr marL="0" indent="0">
              <a:lnSpc>
                <a:spcPts val="1600"/>
              </a:lnSpc>
              <a:buFontTx/>
              <a:buNone/>
              <a:defRPr sz="1200" b="1"/>
            </a:lvl3pPr>
            <a:lvl4pPr marL="0" indent="0">
              <a:lnSpc>
                <a:spcPts val="1600"/>
              </a:lnSpc>
              <a:buFontTx/>
              <a:buNone/>
              <a:defRPr sz="1200" b="1"/>
            </a:lvl4pPr>
            <a:lvl5pPr marL="0" indent="0">
              <a:lnSpc>
                <a:spcPts val="1600"/>
              </a:lnSpc>
              <a:buFontTx/>
              <a:buNone/>
              <a:defRPr sz="1200" b="1"/>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diagrammer">
    <p:spTree>
      <p:nvGrpSpPr>
        <p:cNvPr id="1" name=""/>
        <p:cNvGrpSpPr/>
        <p:nvPr/>
      </p:nvGrpSpPr>
      <p:grpSpPr>
        <a:xfrm>
          <a:off x="0" y="0"/>
          <a:ext cx="0" cy="0"/>
          <a:chOff x="0" y="0"/>
          <a:chExt cx="0" cy="0"/>
        </a:xfrm>
      </p:grpSpPr>
      <p:pic>
        <p:nvPicPr>
          <p:cNvPr id="49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130C6694-3D19-4685-9AF6-41602462BD77}" type="datetime2">
              <a:rPr lang="da-DK" noProof="0" smtClean="0"/>
              <a:pPr/>
              <a:t>12. marts 2015</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0" y="2772169"/>
            <a:ext cx="2268000" cy="3079583"/>
          </a:xfrm>
        </p:spPr>
        <p:txBody>
          <a:bodyPr/>
          <a:lstStyle/>
          <a:p>
            <a:r>
              <a:rPr lang="da-DK" noProof="0" smtClean="0"/>
              <a:t>Klik på ikonet for at tilføje et diagram</a:t>
            </a:r>
            <a:endParaRPr lang="da-DK" noProof="0"/>
          </a:p>
        </p:txBody>
      </p:sp>
      <p:sp>
        <p:nvSpPr>
          <p:cNvPr id="493" name="Chart Placeholder 490"/>
          <p:cNvSpPr>
            <a:spLocks noGrp="1"/>
          </p:cNvSpPr>
          <p:nvPr>
            <p:ph type="chart" sz="quarter" idx="14"/>
          </p:nvPr>
        </p:nvSpPr>
        <p:spPr>
          <a:xfrm>
            <a:off x="3456000" y="2772144"/>
            <a:ext cx="2268000" cy="3079583"/>
          </a:xfrm>
        </p:spPr>
        <p:txBody>
          <a:bodyPr/>
          <a:lstStyle/>
          <a:p>
            <a:r>
              <a:rPr lang="da-DK" noProof="0" smtClean="0"/>
              <a:t>Klik på ikonet for at tilføje et diagram</a:t>
            </a:r>
            <a:endParaRPr lang="da-DK" noProof="0"/>
          </a:p>
        </p:txBody>
      </p:sp>
      <p:sp>
        <p:nvSpPr>
          <p:cNvPr id="494" name="Chart Placeholder 490"/>
          <p:cNvSpPr>
            <a:spLocks noGrp="1"/>
          </p:cNvSpPr>
          <p:nvPr>
            <p:ph type="chart" sz="quarter" idx="15"/>
          </p:nvPr>
        </p:nvSpPr>
        <p:spPr>
          <a:xfrm>
            <a:off x="6084000" y="2772144"/>
            <a:ext cx="2268000" cy="3079583"/>
          </a:xfrm>
        </p:spPr>
        <p:txBody>
          <a:bodyPr/>
          <a:lstStyle/>
          <a:p>
            <a:r>
              <a:rPr lang="da-DK" noProof="0" smtClean="0"/>
              <a:t>Klik på ikonet for at tilføje et diagram</a:t>
            </a:r>
            <a:endParaRPr lang="da-DK" noProof="0"/>
          </a:p>
        </p:txBody>
      </p:sp>
      <p:sp>
        <p:nvSpPr>
          <p:cNvPr id="496" name="Text Placeholder 495"/>
          <p:cNvSpPr>
            <a:spLocks noGrp="1"/>
          </p:cNvSpPr>
          <p:nvPr>
            <p:ph type="body" sz="quarter" idx="16"/>
          </p:nvPr>
        </p:nvSpPr>
        <p:spPr>
          <a:xfrm>
            <a:off x="847726" y="2297113"/>
            <a:ext cx="7521575" cy="328601"/>
          </a:xfrm>
        </p:spPr>
        <p:txBody>
          <a:bodyPr>
            <a:noAutofit/>
          </a:bodyPr>
          <a:lstStyle>
            <a:lvl1pPr marL="0" indent="0">
              <a:lnSpc>
                <a:spcPts val="1600"/>
              </a:lnSpc>
              <a:buFontTx/>
              <a:buNone/>
              <a:defRPr sz="1200" b="1"/>
            </a:lvl1pPr>
            <a:lvl2pPr marL="0" indent="0">
              <a:lnSpc>
                <a:spcPts val="1600"/>
              </a:lnSpc>
              <a:buFontTx/>
              <a:buNone/>
              <a:defRPr sz="1200" b="1"/>
            </a:lvl2pPr>
            <a:lvl3pPr marL="0" indent="0">
              <a:lnSpc>
                <a:spcPts val="1600"/>
              </a:lnSpc>
              <a:buFontTx/>
              <a:buNone/>
              <a:defRPr sz="1200" b="1"/>
            </a:lvl3pPr>
            <a:lvl4pPr marL="0" indent="0">
              <a:lnSpc>
                <a:spcPts val="1600"/>
              </a:lnSpc>
              <a:buFontTx/>
              <a:buNone/>
              <a:defRPr sz="1200" b="1"/>
            </a:lvl4pPr>
            <a:lvl5pPr marL="0" indent="0">
              <a:lnSpc>
                <a:spcPts val="1600"/>
              </a:lnSpc>
              <a:buFontTx/>
              <a:buNone/>
              <a:defRPr sz="1200" b="1"/>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pic>
        <p:nvPicPr>
          <p:cNvPr id="489"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A7A287A9-CEA0-4F1A-8041-87B97A9910FA}" type="datetime2">
              <a:rPr lang="da-DK" noProof="0" smtClean="0"/>
              <a:pPr/>
              <a:t>12. marts 2015</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48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 name="Rectangle 4"/>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Date Placeholder 1"/>
          <p:cNvSpPr>
            <a:spLocks noGrp="1"/>
          </p:cNvSpPr>
          <p:nvPr>
            <p:ph type="dt" sz="half" idx="10"/>
          </p:nvPr>
        </p:nvSpPr>
        <p:spPr/>
        <p:txBody>
          <a:bodyPr/>
          <a:lstStyle/>
          <a:p>
            <a:fld id="{ED0356F0-9500-4CEF-A2E1-B46786F2DFEE}" type="datetime2">
              <a:rPr lang="da-DK" noProof="0" smtClean="0"/>
              <a:pPr/>
              <a:t>12. marts 2015</a:t>
            </a:fld>
            <a:endParaRPr lang="da-DK" noProof="0"/>
          </a:p>
        </p:txBody>
      </p:sp>
      <p:sp>
        <p:nvSpPr>
          <p:cNvPr id="3" name="Footer Placeholder 2"/>
          <p:cNvSpPr>
            <a:spLocks noGrp="1"/>
          </p:cNvSpPr>
          <p:nvPr>
            <p:ph type="ftr" sz="quarter" idx="11"/>
          </p:nvPr>
        </p:nvSpPr>
        <p:spPr/>
        <p:txBody>
          <a:bodyPr/>
          <a:lstStyle/>
          <a:p>
            <a:r>
              <a:rPr lang="da-DK" noProof="0" smtClean="0"/>
              <a:t>Aktuel Briefing</a:t>
            </a:r>
            <a:endParaRPr lang="da-DK" noProof="0"/>
          </a:p>
        </p:txBody>
      </p:sp>
      <p:sp>
        <p:nvSpPr>
          <p:cNvPr id="4" name="Slide Number Placeholder 3"/>
          <p:cNvSpPr>
            <a:spLocks noGrp="1"/>
          </p:cNvSpPr>
          <p:nvPr>
            <p:ph type="sldNum" sz="quarter" idx="12"/>
          </p:nvPr>
        </p:nvSpPr>
        <p:spPr/>
        <p:txBody>
          <a:bodyPr/>
          <a:lstStyle/>
          <a:p>
            <a:fld id="{0DE32011-E550-412B-A3B1-87CF6F33343A}" type="slidenum">
              <a:rPr lang="da-DK" noProof="0" smtClean="0"/>
              <a:pPr/>
              <a:t>‹nr.›</a:t>
            </a:fld>
            <a:endParaRPr lang="da-DK"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4" name="Rectangle 13"/>
          <p:cNvSpPr/>
          <p:nvPr userDrawn="1"/>
        </p:nvSpPr>
        <p:spPr>
          <a:xfrm>
            <a:off x="8964000" y="0"/>
            <a:ext cx="1800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5" y="2791202"/>
            <a:ext cx="4643747" cy="781814"/>
          </a:xfrm>
        </p:spPr>
        <p:txBody>
          <a:bodyPr anchor="t" anchorCtr="0">
            <a:normAutofit/>
          </a:bodyPr>
          <a:lstStyle>
            <a:lvl1pPr algn="l">
              <a:lnSpc>
                <a:spcPts val="3297"/>
              </a:lnSpc>
              <a:defRPr sz="3100" b="1" cap="all" baseline="0">
                <a:solidFill>
                  <a:schemeClr val="bg1"/>
                </a:solidFill>
              </a:defRPr>
            </a:lvl1pPr>
          </a:lstStyle>
          <a:p>
            <a:r>
              <a:rPr lang="da-DK" noProof="0" smtClean="0"/>
              <a:t>Klik for at redigere titeltypografi i masteren</a:t>
            </a:r>
            <a:endParaRPr lang="da-DK" noProof="0"/>
          </a:p>
        </p:txBody>
      </p:sp>
      <p:pic>
        <p:nvPicPr>
          <p:cNvPr id="4098" name="Picture 2" descr="C:\Documents and Settings\Administrator\Desktop\SKI\work\logo neg30x14.wmf"/>
          <p:cNvPicPr>
            <a:picLocks noChangeAspect="1" noChangeArrowheads="1"/>
          </p:cNvPicPr>
          <p:nvPr userDrawn="1"/>
        </p:nvPicPr>
        <p:blipFill>
          <a:blip r:embed="rId2" cstate="print"/>
          <a:srcRect/>
          <a:stretch>
            <a:fillRect/>
          </a:stretch>
        </p:blipFill>
        <p:spPr bwMode="auto">
          <a:xfrm>
            <a:off x="468378" y="6062778"/>
            <a:ext cx="1093787" cy="481013"/>
          </a:xfrm>
          <a:prstGeom prst="rect">
            <a:avLst/>
          </a:prstGeom>
          <a:noFill/>
        </p:spPr>
      </p:pic>
      <p:sp>
        <p:nvSpPr>
          <p:cNvPr id="854" name="Text Placeholder 853"/>
          <p:cNvSpPr>
            <a:spLocks noGrp="1"/>
          </p:cNvSpPr>
          <p:nvPr>
            <p:ph type="body" sz="quarter" idx="13"/>
          </p:nvPr>
        </p:nvSpPr>
        <p:spPr>
          <a:xfrm>
            <a:off x="467544" y="3562742"/>
            <a:ext cx="4644516" cy="2458646"/>
          </a:xfrm>
        </p:spPr>
        <p:txBody>
          <a:bodyPr>
            <a:noAutofit/>
          </a:bodyPr>
          <a:lstStyle>
            <a:lvl1pPr marL="0" indent="0">
              <a:lnSpc>
                <a:spcPts val="1400"/>
              </a:lnSpc>
              <a:buFontTx/>
              <a:buNone/>
              <a:defRPr sz="1200" b="1">
                <a:solidFill>
                  <a:schemeClr val="bg1"/>
                </a:solidFill>
              </a:defRPr>
            </a:lvl1pPr>
            <a:lvl2pPr marL="0" indent="0">
              <a:lnSpc>
                <a:spcPts val="1400"/>
              </a:lnSpc>
              <a:spcBef>
                <a:spcPts val="0"/>
              </a:spcBef>
              <a:buFontTx/>
              <a:buNone/>
              <a:defRPr sz="1200">
                <a:solidFill>
                  <a:schemeClr val="bg1"/>
                </a:solidFill>
              </a:defRPr>
            </a:lvl2pPr>
            <a:lvl3pPr marL="4759" indent="0">
              <a:lnSpc>
                <a:spcPts val="1400"/>
              </a:lnSpc>
              <a:buFontTx/>
              <a:buNone/>
              <a:defRPr sz="1200">
                <a:solidFill>
                  <a:schemeClr val="bg1"/>
                </a:solidFill>
              </a:defRPr>
            </a:lvl3pPr>
            <a:lvl4pPr marL="4759" indent="0">
              <a:lnSpc>
                <a:spcPts val="1400"/>
              </a:lnSpc>
              <a:buFontTx/>
              <a:buNone/>
              <a:defRPr sz="1200">
                <a:solidFill>
                  <a:schemeClr val="bg1"/>
                </a:solidFill>
              </a:defRPr>
            </a:lvl4pPr>
            <a:lvl5pPr marL="0" indent="0">
              <a:lnSpc>
                <a:spcPts val="1400"/>
              </a:lnSpc>
              <a:buFontTx/>
              <a:buNone/>
              <a:defRPr sz="1200">
                <a:solidFill>
                  <a:schemeClr val="bg1"/>
                </a:solidFill>
              </a:defRPr>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855" name="TextBox 854"/>
          <p:cNvSpPr txBox="1"/>
          <p:nvPr userDrawn="1"/>
        </p:nvSpPr>
        <p:spPr>
          <a:xfrm>
            <a:off x="-1671458" y="3579836"/>
            <a:ext cx="1579635" cy="2316950"/>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Navn</a:t>
            </a:r>
            <a:r>
              <a:rPr lang="da-DK" sz="1000" b="1" baseline="0" noProof="0" smtClean="0">
                <a:solidFill>
                  <a:schemeClr val="bg1"/>
                </a:solidFill>
                <a:latin typeface="Arial" pitchFamily="34" charset="0"/>
                <a:cs typeface="Arial" pitchFamily="34" charset="0"/>
              </a:rPr>
              <a:t>: </a:t>
            </a:r>
            <a:br>
              <a:rPr lang="da-DK" sz="1000" b="1" baseline="0" noProof="0" smtClean="0">
                <a:solidFill>
                  <a:schemeClr val="bg1"/>
                </a:solidFill>
                <a:latin typeface="Arial" pitchFamily="34" charset="0"/>
                <a:cs typeface="Arial" pitchFamily="34" charset="0"/>
              </a:rPr>
            </a:br>
            <a:r>
              <a:rPr lang="da-DK" sz="1000" b="1" baseline="0" noProof="0" smtClean="0">
                <a:solidFill>
                  <a:schemeClr val="bg1"/>
                </a:solidFill>
                <a:latin typeface="Arial" pitchFamily="34" charset="0"/>
                <a:cs typeface="Arial" pitchFamily="34" charset="0"/>
              </a:rPr>
              <a:t>Arial Bold12/14</a:t>
            </a:r>
          </a:p>
          <a:p>
            <a:pPr algn="r"/>
            <a:endParaRPr lang="da-DK" sz="1000" b="1" baseline="0" noProof="0" smtClean="0">
              <a:solidFill>
                <a:schemeClr val="bg1"/>
              </a:solidFill>
              <a:latin typeface="Arial" pitchFamily="34" charset="0"/>
              <a:cs typeface="Arial" pitchFamily="34" charset="0"/>
            </a:endParaRPr>
          </a:p>
          <a:p>
            <a:pPr algn="r"/>
            <a:r>
              <a:rPr lang="da-DK" sz="1000" b="1" baseline="0" noProof="0" smtClean="0">
                <a:solidFill>
                  <a:schemeClr val="bg1"/>
                </a:solidFill>
                <a:latin typeface="Arial" pitchFamily="34" charset="0"/>
                <a:cs typeface="Arial" pitchFamily="34" charset="0"/>
              </a:rPr>
              <a:t>Anden information:</a:t>
            </a:r>
            <a:br>
              <a:rPr lang="da-DK" sz="1000" b="1" baseline="0" noProof="0" smtClean="0">
                <a:solidFill>
                  <a:schemeClr val="bg1"/>
                </a:solidFill>
                <a:latin typeface="Arial" pitchFamily="34" charset="0"/>
                <a:cs typeface="Arial" pitchFamily="34" charset="0"/>
              </a:rPr>
            </a:br>
            <a:r>
              <a:rPr lang="da-DK" sz="1000" b="0" baseline="0" noProof="0" smtClean="0">
                <a:solidFill>
                  <a:schemeClr val="bg1"/>
                </a:solidFill>
                <a:latin typeface="Arial" pitchFamily="34" charset="0"/>
                <a:cs typeface="Arial" pitchFamily="34" charset="0"/>
              </a:rPr>
              <a:t>Arial Regular 12 /14</a:t>
            </a:r>
            <a:endParaRPr lang="da-DK" sz="1000" b="0" noProof="0" smtClean="0">
              <a:solidFill>
                <a:schemeClr val="bg1"/>
              </a:solidFill>
              <a:latin typeface="Arial" pitchFamily="34" charset="0"/>
              <a:cs typeface="Arial" pitchFamily="34" charset="0"/>
            </a:endParaRP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Fra Bold til Regular:</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få REGULAR</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få BOLD igen</a:t>
            </a:r>
            <a:endParaRPr lang="da-DK" sz="1000" noProof="0" smtClean="0">
              <a:solidFill>
                <a:schemeClr val="bg1"/>
              </a:solidFill>
              <a:latin typeface="Arial" pitchFamily="34" charset="0"/>
              <a:cs typeface="Arial" pitchFamily="34" charset="0"/>
            </a:endParaRPr>
          </a:p>
        </p:txBody>
      </p:sp>
      <p:pic>
        <p:nvPicPr>
          <p:cNvPr id="857" name="Picture 2"/>
          <p:cNvPicPr>
            <a:picLocks noChangeAspect="1" noChangeArrowheads="1"/>
          </p:cNvPicPr>
          <p:nvPr userDrawn="1"/>
        </p:nvPicPr>
        <p:blipFill>
          <a:blip r:embed="rId3" cstate="print"/>
          <a:srcRect l="34693" t="5714" r="62500" b="91734"/>
          <a:stretch>
            <a:fillRect/>
          </a:stretch>
        </p:blipFill>
        <p:spPr bwMode="auto">
          <a:xfrm>
            <a:off x="-831412" y="5167240"/>
            <a:ext cx="449155" cy="255220"/>
          </a:xfrm>
          <a:prstGeom prst="rect">
            <a:avLst/>
          </a:prstGeom>
          <a:noFill/>
          <a:ln w="9525">
            <a:noFill/>
            <a:miter lim="800000"/>
            <a:headEnd/>
            <a:tailEnd/>
          </a:ln>
        </p:spPr>
      </p:pic>
      <p:sp>
        <p:nvSpPr>
          <p:cNvPr id="858" name="Line 57"/>
          <p:cNvSpPr>
            <a:spLocks noChangeShapeType="1"/>
          </p:cNvSpPr>
          <p:nvPr userDrawn="1"/>
        </p:nvSpPr>
        <p:spPr bwMode="auto">
          <a:xfrm>
            <a:off x="-831411" y="5157570"/>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59" name="Line 58"/>
          <p:cNvSpPr>
            <a:spLocks noChangeShapeType="1"/>
          </p:cNvSpPr>
          <p:nvPr userDrawn="1"/>
        </p:nvSpPr>
        <p:spPr bwMode="auto">
          <a:xfrm flipH="1">
            <a:off x="-831411" y="5157570"/>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0" name="Line 61"/>
          <p:cNvSpPr>
            <a:spLocks noChangeShapeType="1"/>
          </p:cNvSpPr>
          <p:nvPr userDrawn="1"/>
        </p:nvSpPr>
        <p:spPr bwMode="auto">
          <a:xfrm flipH="1">
            <a:off x="-321781" y="5310116"/>
            <a:ext cx="215900" cy="0"/>
          </a:xfrm>
          <a:prstGeom prst="line">
            <a:avLst/>
          </a:prstGeom>
          <a:noFill/>
          <a:ln w="38100">
            <a:solidFill>
              <a:schemeClr val="bg1"/>
            </a:solidFill>
            <a:round/>
            <a:headEnd/>
            <a:tailEnd type="triangle" w="med" len="med"/>
          </a:ln>
          <a:effectLst/>
        </p:spPr>
        <p:txBody>
          <a:bodyPr lIns="85564" tIns="42892" rIns="85564" bIns="42892"/>
          <a:lstStyle/>
          <a:p>
            <a:endParaRPr lang="da-DK" noProof="0">
              <a:latin typeface="Arial" pitchFamily="34" charset="0"/>
            </a:endParaRPr>
          </a:p>
        </p:txBody>
      </p:sp>
      <p:pic>
        <p:nvPicPr>
          <p:cNvPr id="862" name="Picture 51"/>
          <p:cNvPicPr>
            <a:picLocks noChangeAspect="1" noChangeArrowheads="1"/>
          </p:cNvPicPr>
          <p:nvPr userDrawn="1"/>
        </p:nvPicPr>
        <p:blipFill>
          <a:blip r:embed="rId4" cstate="print"/>
          <a:srcRect/>
          <a:stretch>
            <a:fillRect/>
          </a:stretch>
        </p:blipFill>
        <p:spPr bwMode="auto">
          <a:xfrm>
            <a:off x="-605573" y="5835786"/>
            <a:ext cx="504825" cy="257175"/>
          </a:xfrm>
          <a:prstGeom prst="rect">
            <a:avLst/>
          </a:prstGeom>
          <a:noFill/>
          <a:ln w="9525">
            <a:noFill/>
            <a:miter lim="800000"/>
            <a:headEnd/>
            <a:tailEnd/>
          </a:ln>
          <a:effectLst/>
        </p:spPr>
      </p:pic>
      <p:sp>
        <p:nvSpPr>
          <p:cNvPr id="863" name="Line 57"/>
          <p:cNvSpPr>
            <a:spLocks noChangeShapeType="1"/>
          </p:cNvSpPr>
          <p:nvPr userDrawn="1"/>
        </p:nvSpPr>
        <p:spPr bwMode="auto">
          <a:xfrm>
            <a:off x="-340159" y="5805642"/>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4" name="Line 58"/>
          <p:cNvSpPr>
            <a:spLocks noChangeShapeType="1"/>
          </p:cNvSpPr>
          <p:nvPr userDrawn="1"/>
        </p:nvSpPr>
        <p:spPr bwMode="auto">
          <a:xfrm flipH="1">
            <a:off x="-340159" y="5805642"/>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5" name="Line 54"/>
          <p:cNvSpPr>
            <a:spLocks noChangeShapeType="1"/>
          </p:cNvSpPr>
          <p:nvPr userDrawn="1"/>
        </p:nvSpPr>
        <p:spPr bwMode="auto">
          <a:xfrm flipV="1">
            <a:off x="-472987" y="6097368"/>
            <a:ext cx="0" cy="215900"/>
          </a:xfrm>
          <a:prstGeom prst="line">
            <a:avLst/>
          </a:prstGeom>
          <a:noFill/>
          <a:ln w="38100">
            <a:solidFill>
              <a:schemeClr val="bg1"/>
            </a:solidFill>
            <a:round/>
            <a:headEnd/>
            <a:tailEnd type="triangle" w="med" len="med"/>
          </a:ln>
          <a:effectLst/>
        </p:spPr>
        <p:txBody>
          <a:bodyPr lIns="85564" tIns="42892" rIns="85564" bIns="42892"/>
          <a:lstStyle/>
          <a:p>
            <a:endParaRPr lang="da-DK" noProof="0">
              <a:latin typeface="Arial" pitchFamily="34" charset="0"/>
            </a:endParaRPr>
          </a:p>
        </p:txBody>
      </p:sp>
      <p:sp>
        <p:nvSpPr>
          <p:cNvPr id="3075" name="AutoShape 3"/>
          <p:cNvSpPr>
            <a:spLocks noChangeAspect="1" noChangeArrowheads="1" noTextEdit="1"/>
          </p:cNvSpPr>
          <p:nvPr userDrawn="1"/>
        </p:nvSpPr>
        <p:spPr bwMode="auto">
          <a:xfrm>
            <a:off x="-7560" y="2"/>
            <a:ext cx="9226551" cy="6953250"/>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a:p>
        </p:txBody>
      </p:sp>
      <p:sp>
        <p:nvSpPr>
          <p:cNvPr id="3077" name="Rectangle 5"/>
          <p:cNvSpPr>
            <a:spLocks noChangeArrowheads="1"/>
          </p:cNvSpPr>
          <p:nvPr userDrawn="1"/>
        </p:nvSpPr>
        <p:spPr bwMode="auto">
          <a:xfrm>
            <a:off x="-7561" y="0"/>
            <a:ext cx="9144001" cy="6858000"/>
          </a:xfrm>
          <a:prstGeom prst="rect">
            <a:avLst/>
          </a:prstGeom>
          <a:solidFill>
            <a:srgbClr val="44545D"/>
          </a:solidFill>
          <a:ln w="9525">
            <a:noFill/>
            <a:miter lim="800000"/>
            <a:headEnd/>
            <a:tailEnd/>
          </a:ln>
        </p:spPr>
        <p:txBody>
          <a:bodyPr vert="horz" wrap="square" lIns="85564" tIns="42892" rIns="85564" bIns="42892" numCol="1" anchor="t" anchorCtr="0" compatLnSpc="1">
            <a:prstTxWarp prst="textNoShape">
              <a:avLst/>
            </a:prstTxWarp>
          </a:bodyPr>
          <a:lstStyle/>
          <a:p>
            <a:endParaRPr lang="da-DK"/>
          </a:p>
        </p:txBody>
      </p:sp>
      <p:pic>
        <p:nvPicPr>
          <p:cNvPr id="3914" name="Picture 842"/>
          <p:cNvPicPr>
            <a:picLocks noChangeAspect="1" noChangeArrowheads="1"/>
          </p:cNvPicPr>
          <p:nvPr userDrawn="1"/>
        </p:nvPicPr>
        <p:blipFill>
          <a:blip r:embed="rId5" cstate="print"/>
          <a:srcRect/>
          <a:stretch>
            <a:fillRect/>
          </a:stretch>
        </p:blipFill>
        <p:spPr bwMode="auto">
          <a:xfrm>
            <a:off x="5076434" y="534990"/>
            <a:ext cx="3578225" cy="5791200"/>
          </a:xfrm>
          <a:prstGeom prst="rect">
            <a:avLst/>
          </a:prstGeom>
          <a:noFill/>
          <a:ln w="9525">
            <a:noFill/>
            <a:miter lim="800000"/>
            <a:headEnd/>
            <a:tailEnd/>
          </a:ln>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d billede">
    <p:spTree>
      <p:nvGrpSpPr>
        <p:cNvPr id="1" name=""/>
        <p:cNvGrpSpPr/>
        <p:nvPr/>
      </p:nvGrpSpPr>
      <p:grpSpPr>
        <a:xfrm>
          <a:off x="0" y="0"/>
          <a:ext cx="0" cy="0"/>
          <a:chOff x="0" y="0"/>
          <a:chExt cx="0" cy="0"/>
        </a:xfrm>
      </p:grpSpPr>
      <p:sp>
        <p:nvSpPr>
          <p:cNvPr id="501" name="Picture Placeholder 500"/>
          <p:cNvSpPr>
            <a:spLocks noGrp="1"/>
          </p:cNvSpPr>
          <p:nvPr userDrawn="1">
            <p:ph type="pic" sz="quarter" idx="13"/>
          </p:nvPr>
        </p:nvSpPr>
        <p:spPr>
          <a:xfrm>
            <a:off x="0" y="758825"/>
            <a:ext cx="9144000" cy="6102774"/>
          </a:xfrm>
          <a:noFill/>
        </p:spPr>
        <p:txBody>
          <a:bodyPr tIns="1512000" anchor="ctr" anchorCtr="0">
            <a:normAutofit/>
          </a:bodyPr>
          <a:lstStyle>
            <a:lvl1pPr marL="0" indent="0" algn="ctr">
              <a:buFontTx/>
              <a:buNone/>
              <a:defRPr sz="1600"/>
            </a:lvl1pPr>
          </a:lstStyle>
          <a:p>
            <a:r>
              <a:rPr lang="da-DK" noProof="0" smtClean="0"/>
              <a:t>Klik på ikonet for at tilføje et billede</a:t>
            </a:r>
            <a:endParaRPr lang="da-DK" noProof="0" dirty="0"/>
          </a:p>
        </p:txBody>
      </p:sp>
      <p:sp>
        <p:nvSpPr>
          <p:cNvPr id="2" name="Title 1"/>
          <p:cNvSpPr>
            <a:spLocks noGrp="1"/>
          </p:cNvSpPr>
          <p:nvPr>
            <p:ph type="ctrTitle"/>
          </p:nvPr>
        </p:nvSpPr>
        <p:spPr>
          <a:xfrm>
            <a:off x="0" y="2112697"/>
            <a:ext cx="4736349" cy="1284519"/>
          </a:xfrm>
          <a:solidFill>
            <a:srgbClr val="004A64">
              <a:alpha val="60000"/>
            </a:srgbClr>
          </a:solidFill>
        </p:spPr>
        <p:txBody>
          <a:bodyPr wrap="square" lIns="622800" tIns="252000" rIns="252000" bIns="252000" anchor="t" anchorCtr="0">
            <a:spAutoFit/>
          </a:bodyPr>
          <a:lstStyle>
            <a:lvl1pPr>
              <a:lnSpc>
                <a:spcPct val="90000"/>
              </a:lnSpc>
              <a:defRPr sz="2800">
                <a:solidFill>
                  <a:schemeClr val="bg1"/>
                </a:solidFill>
              </a:defRPr>
            </a:lvl1pPr>
          </a:lstStyle>
          <a:p>
            <a:r>
              <a:rPr lang="da-DK" noProof="0" smtClean="0"/>
              <a:t>Klik for at redigere i master</a:t>
            </a:r>
            <a:endParaRPr lang="da-DK" noProof="0" dirty="0"/>
          </a:p>
        </p:txBody>
      </p:sp>
      <p:sp>
        <p:nvSpPr>
          <p:cNvPr id="497" name="Text Placeholder 496"/>
          <p:cNvSpPr>
            <a:spLocks noGrp="1"/>
          </p:cNvSpPr>
          <p:nvPr>
            <p:ph type="body" sz="quarter" idx="14"/>
          </p:nvPr>
        </p:nvSpPr>
        <p:spPr>
          <a:xfrm>
            <a:off x="464521" y="6062400"/>
            <a:ext cx="821014" cy="482400"/>
          </a:xfrm>
          <a:blipFill>
            <a:blip r:embed="rId2"/>
            <a:stretch>
              <a:fillRect/>
            </a:stretch>
          </a:blipFill>
        </p:spPr>
        <p:txBody>
          <a:bodyPr tIns="2052000"/>
          <a:lstStyle>
            <a:lvl1pPr marL="0" indent="0">
              <a:buFontTx/>
              <a:buNone/>
              <a:defRPr sz="100">
                <a:solidFill>
                  <a:schemeClr val="bg1">
                    <a:lumMod val="75000"/>
                  </a:schemeClr>
                </a:solidFill>
              </a:defRPr>
            </a:lvl1pPr>
          </a:lstStyle>
          <a:p>
            <a:pPr lvl="0"/>
            <a:r>
              <a:rPr lang="da-DK" noProof="0" smtClean="0"/>
              <a:t>Klik for at redigere i master</a:t>
            </a:r>
          </a:p>
        </p:txBody>
      </p:sp>
      <p:sp>
        <p:nvSpPr>
          <p:cNvPr id="3" name="Date Placeholder 2"/>
          <p:cNvSpPr>
            <a:spLocks noGrp="1"/>
          </p:cNvSpPr>
          <p:nvPr>
            <p:ph type="dt" sz="half" idx="15"/>
          </p:nvPr>
        </p:nvSpPr>
        <p:spPr/>
        <p:txBody>
          <a:bodyPr/>
          <a:lstStyle/>
          <a:p>
            <a:fld id="{1817D08F-A089-43B5-91C4-6EEC1032CB13}" type="datetime2">
              <a:rPr lang="da-DK" smtClean="0"/>
              <a:pPr/>
              <a:t>12. marts 2015</a:t>
            </a:fld>
            <a:endParaRPr lang="da-DK" dirty="0"/>
          </a:p>
        </p:txBody>
      </p:sp>
      <p:sp>
        <p:nvSpPr>
          <p:cNvPr id="7" name="Footer Placeholder 6"/>
          <p:cNvSpPr>
            <a:spLocks noGrp="1"/>
          </p:cNvSpPr>
          <p:nvPr>
            <p:ph type="ftr" sz="quarter" idx="16"/>
          </p:nvPr>
        </p:nvSpPr>
        <p:spPr/>
        <p:txBody>
          <a:bodyPr/>
          <a:lstStyle/>
          <a:p>
            <a:r>
              <a:rPr lang="da-DK" smtClean="0"/>
              <a:t>Indsæt præsentationens titel via: 'Indsæt' / Sidehoved og sidefod</a:t>
            </a:r>
            <a:endParaRPr lang="da-DK" dirty="0"/>
          </a:p>
        </p:txBody>
      </p:sp>
      <p:sp>
        <p:nvSpPr>
          <p:cNvPr id="8" name="Slide Number Placeholder 7"/>
          <p:cNvSpPr>
            <a:spLocks noGrp="1"/>
          </p:cNvSpPr>
          <p:nvPr>
            <p:ph type="sldNum" sz="quarter" idx="17"/>
          </p:nvPr>
        </p:nvSpPr>
        <p:spPr/>
        <p:txBody>
          <a:bodyPr/>
          <a:lstStyle/>
          <a:p>
            <a:fld id="{0DE32011-E550-412B-A3B1-87CF6F33343A}" type="slidenum">
              <a:rPr lang="da-DK" smtClean="0"/>
              <a:pPr/>
              <a:t>‹nr.›</a:t>
            </a:fld>
            <a:endParaRPr lang="da-DK" dirty="0"/>
          </a:p>
        </p:txBody>
      </p:sp>
      <p:sp>
        <p:nvSpPr>
          <p:cNvPr id="9" name="TextBox 501"/>
          <p:cNvSpPr txBox="1"/>
          <p:nvPr userDrawn="1"/>
        </p:nvSpPr>
        <p:spPr>
          <a:xfrm>
            <a:off x="-1379708" y="1830389"/>
            <a:ext cx="1232635" cy="1615827"/>
          </a:xfrm>
          <a:prstGeom prst="rect">
            <a:avLst/>
          </a:prstGeom>
          <a:noFill/>
        </p:spPr>
        <p:txBody>
          <a:bodyPr wrap="square" lIns="0" tIns="0" rIns="0" bIns="0" rtlCol="0">
            <a:spAutoFit/>
          </a:bodyPr>
          <a:lstStyle/>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billede </a:t>
            </a:r>
            <a:br>
              <a:rPr lang="da-DK" sz="1000" b="1"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på billede-ikonen, </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vælg dit billede</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OK</a:t>
            </a:r>
          </a:p>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nyt billede</a:t>
            </a:r>
            <a:br>
              <a:rPr lang="da-DK" sz="1000" b="1"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1. </a:t>
            </a:r>
            <a:r>
              <a:rPr lang="da-DK" sz="1000" b="0" baseline="0" noProof="1" smtClean="0">
                <a:solidFill>
                  <a:schemeClr val="tx1"/>
                </a:solidFill>
                <a:latin typeface="Arial" pitchFamily="34" charset="0"/>
                <a:cs typeface="Arial" pitchFamily="34" charset="0"/>
              </a:rPr>
              <a:t>Fjern det gamle billede</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2. </a:t>
            </a:r>
            <a:r>
              <a:rPr lang="da-DK" sz="1000" b="0" baseline="0" noProof="1" smtClean="0">
                <a:solidFill>
                  <a:schemeClr val="tx1"/>
                </a:solidFill>
                <a:latin typeface="Arial" pitchFamily="34" charset="0"/>
                <a:cs typeface="Arial" pitchFamily="34" charset="0"/>
              </a:rPr>
              <a:t>Højreklik på dias i diasvisning</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3. </a:t>
            </a:r>
            <a:r>
              <a:rPr lang="da-DK" sz="1000" b="0" baseline="0" noProof="1" smtClean="0">
                <a:solidFill>
                  <a:schemeClr val="tx1"/>
                </a:solidFill>
                <a:latin typeface="Arial" pitchFamily="34" charset="0"/>
                <a:cs typeface="Arial" pitchFamily="34" charset="0"/>
              </a:rPr>
              <a:t>Vælg ‘Nulstil dias’ </a:t>
            </a:r>
          </a:p>
        </p:txBody>
      </p:sp>
    </p:spTree>
    <p:extLst>
      <p:ext uri="{BB962C8B-B14F-4D97-AF65-F5344CB8AC3E}">
        <p14:creationId xmlns:p14="http://schemas.microsoft.com/office/powerpoint/2010/main" val="2660260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dhold, billede og farvefel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343198" y="4976204"/>
            <a:ext cx="1243336" cy="189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icture Placeholder 11"/>
          <p:cNvSpPr>
            <a:spLocks noGrp="1"/>
          </p:cNvSpPr>
          <p:nvPr>
            <p:ph type="pic" sz="quarter" idx="15"/>
          </p:nvPr>
        </p:nvSpPr>
        <p:spPr>
          <a:xfrm>
            <a:off x="5544361" y="765176"/>
            <a:ext cx="3599638" cy="6092825"/>
          </a:xfrm>
        </p:spPr>
        <p:txBody>
          <a:bodyPr tIns="972000" anchor="ctr" anchorCtr="0"/>
          <a:lstStyle>
            <a:lvl1pPr marL="0" indent="0" algn="ctr">
              <a:buFontTx/>
              <a:buNone/>
              <a:defRPr sz="1600"/>
            </a:lvl1pPr>
          </a:lstStyle>
          <a:p>
            <a:r>
              <a:rPr lang="da-DK" smtClean="0"/>
              <a:t>Klik på ikonet for at tilføje et billede</a:t>
            </a:r>
            <a:endParaRPr lang="da-DK" dirty="0"/>
          </a:p>
        </p:txBody>
      </p:sp>
      <p:sp>
        <p:nvSpPr>
          <p:cNvPr id="4" name="Date Placeholder 3"/>
          <p:cNvSpPr>
            <a:spLocks noGrp="1"/>
          </p:cNvSpPr>
          <p:nvPr>
            <p:ph type="dt" sz="half" idx="10"/>
          </p:nvPr>
        </p:nvSpPr>
        <p:spPr/>
        <p:txBody>
          <a:bodyPr/>
          <a:lstStyle/>
          <a:p>
            <a:fld id="{1B0CC722-BA53-4F68-B12B-187F9B204B4C}" type="datetime2">
              <a:rPr lang="da-DK" noProof="0" smtClean="0"/>
              <a:t>12. marts 2015</a:t>
            </a:fld>
            <a:endParaRPr lang="da-DK" noProof="0"/>
          </a:p>
        </p:txBody>
      </p:sp>
      <p:sp>
        <p:nvSpPr>
          <p:cNvPr id="5" name="Footer Placeholder 4"/>
          <p:cNvSpPr>
            <a:spLocks noGrp="1"/>
          </p:cNvSpPr>
          <p:nvPr>
            <p:ph type="ftr" sz="quarter" idx="11"/>
          </p:nvPr>
        </p:nvSpPr>
        <p:spPr/>
        <p:txBody>
          <a:bodyPr/>
          <a:lstStyle/>
          <a:p>
            <a:r>
              <a:rPr lang="da-DK" noProof="0" smtClean="0"/>
              <a:t>Indsæt præsentationens titel via: 'Indsæt' / Sidehoved og sidefod</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10" name="Text Placeholder 9"/>
          <p:cNvSpPr>
            <a:spLocks noGrp="1"/>
          </p:cNvSpPr>
          <p:nvPr>
            <p:ph type="body" sz="quarter" idx="14"/>
          </p:nvPr>
        </p:nvSpPr>
        <p:spPr>
          <a:xfrm>
            <a:off x="5544361" y="5393512"/>
            <a:ext cx="3599638" cy="1464488"/>
          </a:xfrm>
          <a:solidFill>
            <a:schemeClr val="accent1">
              <a:alpha val="60000"/>
            </a:schemeClr>
          </a:solidFill>
        </p:spPr>
        <p:txBody>
          <a:bodyPr lIns="252000" tIns="252000" rIns="576000" bIns="252000"/>
          <a:lstStyle>
            <a:lvl1pPr marL="0" indent="0">
              <a:spcBef>
                <a:spcPts val="0"/>
              </a:spcBef>
              <a:buFontTx/>
              <a:buNone/>
              <a:defRPr sz="2000" b="1" i="1">
                <a:solidFill>
                  <a:schemeClr val="bg1"/>
                </a:solidFill>
                <a:latin typeface="Arial" pitchFamily="34" charset="0"/>
                <a:cs typeface="Arial" pitchFamily="34" charset="0"/>
              </a:defRPr>
            </a:lvl1pPr>
          </a:lstStyle>
          <a:p>
            <a:pPr lvl="0"/>
            <a:r>
              <a:rPr lang="da-DK" smtClean="0"/>
              <a:t>Klik for at redigere i master</a:t>
            </a:r>
          </a:p>
        </p:txBody>
      </p:sp>
      <p:sp>
        <p:nvSpPr>
          <p:cNvPr id="14" name="Title 13"/>
          <p:cNvSpPr>
            <a:spLocks noGrp="1"/>
          </p:cNvSpPr>
          <p:nvPr>
            <p:ph type="title"/>
          </p:nvPr>
        </p:nvSpPr>
        <p:spPr>
          <a:xfrm>
            <a:off x="468312" y="1088453"/>
            <a:ext cx="4796450" cy="741936"/>
          </a:xfrm>
        </p:spPr>
        <p:txBody>
          <a:bodyPr/>
          <a:lstStyle/>
          <a:p>
            <a:r>
              <a:rPr lang="da-DK" smtClean="0"/>
              <a:t>Klik for at redigere i master</a:t>
            </a:r>
            <a:endParaRPr lang="da-DK"/>
          </a:p>
        </p:txBody>
      </p:sp>
      <p:sp>
        <p:nvSpPr>
          <p:cNvPr id="13" name="Rounded Rectangle 12"/>
          <p:cNvSpPr/>
          <p:nvPr userDrawn="1"/>
        </p:nvSpPr>
        <p:spPr>
          <a:xfrm>
            <a:off x="-1357957" y="5199650"/>
            <a:ext cx="1280119" cy="3292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smtClean="0"/>
          </a:p>
        </p:txBody>
      </p:sp>
      <p:sp>
        <p:nvSpPr>
          <p:cNvPr id="15" name="Rounded Rectangle 14"/>
          <p:cNvSpPr/>
          <p:nvPr userDrawn="1"/>
        </p:nvSpPr>
        <p:spPr>
          <a:xfrm>
            <a:off x="-1373172" y="6516414"/>
            <a:ext cx="1280119" cy="3539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smtClean="0"/>
          </a:p>
        </p:txBody>
      </p:sp>
      <p:cxnSp>
        <p:nvCxnSpPr>
          <p:cNvPr id="16" name="Straight Connector 15"/>
          <p:cNvCxnSpPr/>
          <p:nvPr userDrawn="1"/>
        </p:nvCxnSpPr>
        <p:spPr>
          <a:xfrm>
            <a:off x="-1343198" y="6309320"/>
            <a:ext cx="1245426"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1343198" y="6309320"/>
            <a:ext cx="1245426"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Box 14"/>
          <p:cNvSpPr txBox="1">
            <a:spLocks noChangeArrowheads="1"/>
          </p:cNvSpPr>
          <p:nvPr userDrawn="1"/>
        </p:nvSpPr>
        <p:spPr bwMode="auto">
          <a:xfrm>
            <a:off x="-1721338" y="4094959"/>
            <a:ext cx="1628285" cy="769441"/>
          </a:xfrm>
          <a:prstGeom prst="rect">
            <a:avLst/>
          </a:prstGeom>
          <a:noFill/>
          <a:ln w="9525">
            <a:noFill/>
            <a:miter lim="800000"/>
            <a:headEnd/>
            <a:tailEnd/>
          </a:ln>
          <a:effectLst/>
        </p:spPr>
        <p:txBody>
          <a:bodyPr wrap="square" lIns="0" tIns="0" rIns="0" bIns="0">
            <a:spAutoFit/>
          </a:bodyPr>
          <a:lstStyle/>
          <a:p>
            <a:pPr marL="342900" indent="-342900" algn="r">
              <a:spcBef>
                <a:spcPct val="50000"/>
              </a:spcBef>
            </a:pPr>
            <a:r>
              <a:rPr lang="da-DK" sz="1000" b="1" noProof="0" dirty="0" smtClean="0">
                <a:solidFill>
                  <a:schemeClr val="tx1"/>
                </a:solidFill>
                <a:latin typeface="Arial" pitchFamily="34" charset="0"/>
                <a:cs typeface="Arial" pitchFamily="34" charset="0"/>
              </a:rPr>
              <a:t>Skift baggrundsfarve</a:t>
            </a:r>
            <a:br>
              <a:rPr lang="da-DK" sz="1000" b="1" noProof="0" dirty="0" smtClean="0">
                <a:solidFill>
                  <a:schemeClr val="tx1"/>
                </a:solidFill>
                <a:latin typeface="Arial" pitchFamily="34" charset="0"/>
                <a:cs typeface="Arial" pitchFamily="34" charset="0"/>
              </a:rPr>
            </a:br>
            <a:r>
              <a:rPr lang="da-DK" sz="1000" b="1" noProof="0" dirty="0" smtClean="0">
                <a:solidFill>
                  <a:schemeClr val="tx1"/>
                </a:solidFill>
                <a:latin typeface="Arial" pitchFamily="34" charset="0"/>
                <a:cs typeface="Arial" pitchFamily="34" charset="0"/>
              </a:rPr>
              <a:t> på tekstboks</a:t>
            </a:r>
            <a:br>
              <a:rPr lang="da-DK" sz="1000" b="1" noProof="0" dirty="0" smtClean="0">
                <a:solidFill>
                  <a:schemeClr val="tx1"/>
                </a:solidFill>
                <a:latin typeface="Arial" pitchFamily="34" charset="0"/>
                <a:cs typeface="Arial" pitchFamily="34" charset="0"/>
              </a:rPr>
            </a:br>
            <a:r>
              <a:rPr lang="da-DK" sz="1000" b="1" noProof="0" dirty="0" smtClean="0">
                <a:solidFill>
                  <a:schemeClr val="tx1"/>
                </a:solidFill>
                <a:latin typeface="Arial" pitchFamily="34" charset="0"/>
                <a:cs typeface="Arial" pitchFamily="34" charset="0"/>
              </a:rPr>
              <a:t>1. </a:t>
            </a:r>
            <a:r>
              <a:rPr lang="da-DK" sz="1000" noProof="0" dirty="0" smtClean="0">
                <a:solidFill>
                  <a:schemeClr val="tx1"/>
                </a:solidFill>
                <a:latin typeface="Arial" pitchFamily="34" charset="0"/>
                <a:cs typeface="Arial" pitchFamily="34" charset="0"/>
              </a:rPr>
              <a:t>Klik på tekstboksen</a:t>
            </a:r>
            <a:br>
              <a:rPr lang="da-DK" sz="1000" noProof="0" dirty="0" smtClean="0">
                <a:solidFill>
                  <a:schemeClr val="tx1"/>
                </a:solidFill>
                <a:latin typeface="Arial" pitchFamily="34" charset="0"/>
                <a:cs typeface="Arial" pitchFamily="34" charset="0"/>
              </a:rPr>
            </a:br>
            <a:r>
              <a:rPr lang="da-DK" sz="1000" b="1" noProof="0" dirty="0" smtClean="0">
                <a:solidFill>
                  <a:schemeClr val="tx1"/>
                </a:solidFill>
                <a:latin typeface="Arial" pitchFamily="34" charset="0"/>
                <a:cs typeface="Arial" pitchFamily="34" charset="0"/>
              </a:rPr>
              <a:t>2. </a:t>
            </a:r>
            <a:r>
              <a:rPr lang="da-DK" sz="1000" noProof="0" dirty="0" smtClean="0">
                <a:solidFill>
                  <a:schemeClr val="tx1"/>
                </a:solidFill>
                <a:latin typeface="Arial" pitchFamily="34" charset="0"/>
                <a:cs typeface="Arial" pitchFamily="34" charset="0"/>
              </a:rPr>
              <a:t>Vælg SKI-farve fra</a:t>
            </a:r>
            <a:br>
              <a:rPr lang="da-DK" sz="1000" noProof="0" dirty="0" smtClean="0">
                <a:solidFill>
                  <a:schemeClr val="tx1"/>
                </a:solidFill>
                <a:latin typeface="Arial" pitchFamily="34" charset="0"/>
                <a:cs typeface="Arial" pitchFamily="34" charset="0"/>
              </a:rPr>
            </a:br>
            <a:r>
              <a:rPr lang="da-DK" sz="1000" noProof="0" dirty="0" smtClean="0">
                <a:solidFill>
                  <a:schemeClr val="tx1"/>
                </a:solidFill>
                <a:latin typeface="Arial" pitchFamily="34" charset="0"/>
                <a:cs typeface="Arial" pitchFamily="34" charset="0"/>
              </a:rPr>
              <a:t> ‘Fyld farve’-paletten</a:t>
            </a:r>
            <a:endParaRPr lang="da-DK" sz="1000" baseline="0" noProof="0" dirty="0" smtClean="0">
              <a:solidFill>
                <a:schemeClr val="tx1"/>
              </a:solidFill>
              <a:latin typeface="Arial" pitchFamily="34" charset="0"/>
              <a:cs typeface="Arial" pitchFamily="34" charset="0"/>
            </a:endParaRPr>
          </a:p>
        </p:txBody>
      </p:sp>
      <p:sp>
        <p:nvSpPr>
          <p:cNvPr id="19" name="Content Placeholder 18"/>
          <p:cNvSpPr>
            <a:spLocks noGrp="1"/>
          </p:cNvSpPr>
          <p:nvPr>
            <p:ph sz="quarter" idx="17"/>
          </p:nvPr>
        </p:nvSpPr>
        <p:spPr>
          <a:xfrm>
            <a:off x="468038" y="2133600"/>
            <a:ext cx="4796724" cy="38877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TextBox 501"/>
          <p:cNvSpPr txBox="1"/>
          <p:nvPr userDrawn="1"/>
        </p:nvSpPr>
        <p:spPr>
          <a:xfrm>
            <a:off x="-1379708" y="1830389"/>
            <a:ext cx="1232635" cy="1615827"/>
          </a:xfrm>
          <a:prstGeom prst="rect">
            <a:avLst/>
          </a:prstGeom>
          <a:noFill/>
        </p:spPr>
        <p:txBody>
          <a:bodyPr wrap="square" lIns="0" tIns="0" rIns="0" bIns="0" rtlCol="0">
            <a:spAutoFit/>
          </a:bodyPr>
          <a:lstStyle/>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billede </a:t>
            </a:r>
            <a:br>
              <a:rPr lang="da-DK" sz="1000" b="1"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på billede-ikonen, </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vælg dit billede</a:t>
            </a:r>
            <a:br>
              <a:rPr lang="da-DK" sz="1000" baseline="0" noProof="1" smtClean="0">
                <a:solidFill>
                  <a:schemeClr val="tx1"/>
                </a:solidFill>
                <a:latin typeface="Arial" pitchFamily="34" charset="0"/>
                <a:cs typeface="Arial" pitchFamily="34" charset="0"/>
              </a:rPr>
            </a:br>
            <a:r>
              <a:rPr lang="da-DK" sz="1000" baseline="0" noProof="1" smtClean="0">
                <a:solidFill>
                  <a:schemeClr val="tx1"/>
                </a:solidFill>
                <a:latin typeface="Arial" pitchFamily="34" charset="0"/>
                <a:cs typeface="Arial" pitchFamily="34" charset="0"/>
              </a:rPr>
              <a:t>Klik OK</a:t>
            </a:r>
          </a:p>
          <a:p>
            <a:pPr marL="0" indent="0" algn="r">
              <a:spcBef>
                <a:spcPct val="50000"/>
              </a:spcBef>
              <a:buFontTx/>
              <a:buNone/>
            </a:pPr>
            <a:r>
              <a:rPr lang="da-DK" sz="1000" b="1" baseline="0" noProof="1" smtClean="0">
                <a:solidFill>
                  <a:schemeClr val="tx1"/>
                </a:solidFill>
                <a:latin typeface="Arial" pitchFamily="34" charset="0"/>
                <a:cs typeface="Arial" pitchFamily="34" charset="0"/>
              </a:rPr>
              <a:t>Indsæt nyt billede</a:t>
            </a:r>
            <a:br>
              <a:rPr lang="da-DK" sz="1000" b="1"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1. </a:t>
            </a:r>
            <a:r>
              <a:rPr lang="da-DK" sz="1000" b="0" baseline="0" noProof="1" smtClean="0">
                <a:solidFill>
                  <a:schemeClr val="tx1"/>
                </a:solidFill>
                <a:latin typeface="Arial" pitchFamily="34" charset="0"/>
                <a:cs typeface="Arial" pitchFamily="34" charset="0"/>
              </a:rPr>
              <a:t>Fjern det gamle billede</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2. </a:t>
            </a:r>
            <a:r>
              <a:rPr lang="da-DK" sz="1000" b="0" baseline="0" noProof="1" smtClean="0">
                <a:solidFill>
                  <a:schemeClr val="tx1"/>
                </a:solidFill>
                <a:latin typeface="Arial" pitchFamily="34" charset="0"/>
                <a:cs typeface="Arial" pitchFamily="34" charset="0"/>
              </a:rPr>
              <a:t>Højreklik på dias i diasvisning</a:t>
            </a:r>
            <a:br>
              <a:rPr lang="da-DK" sz="1000" b="0" baseline="0" noProof="1" smtClean="0">
                <a:solidFill>
                  <a:schemeClr val="tx1"/>
                </a:solidFill>
                <a:latin typeface="Arial" pitchFamily="34" charset="0"/>
                <a:cs typeface="Arial" pitchFamily="34" charset="0"/>
              </a:rPr>
            </a:br>
            <a:r>
              <a:rPr lang="da-DK" sz="1000" b="1" baseline="0" noProof="1" smtClean="0">
                <a:solidFill>
                  <a:schemeClr val="tx1"/>
                </a:solidFill>
                <a:latin typeface="Arial" pitchFamily="34" charset="0"/>
                <a:cs typeface="Arial" pitchFamily="34" charset="0"/>
              </a:rPr>
              <a:t>3. </a:t>
            </a:r>
            <a:r>
              <a:rPr lang="da-DK" sz="1000" b="0" baseline="0" noProof="1" smtClean="0">
                <a:solidFill>
                  <a:schemeClr val="tx1"/>
                </a:solidFill>
                <a:latin typeface="Arial" pitchFamily="34" charset="0"/>
                <a:cs typeface="Arial" pitchFamily="34" charset="0"/>
              </a:rPr>
              <a:t>Vælg ‘Nulstil dias’ </a:t>
            </a:r>
          </a:p>
        </p:txBody>
      </p:sp>
    </p:spTree>
    <p:extLst>
      <p:ext uri="{BB962C8B-B14F-4D97-AF65-F5344CB8AC3E}">
        <p14:creationId xmlns:p14="http://schemas.microsoft.com/office/powerpoint/2010/main" val="206434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X vs Y tekst">
    <p:spTree>
      <p:nvGrpSpPr>
        <p:cNvPr id="1" name=""/>
        <p:cNvGrpSpPr/>
        <p:nvPr/>
      </p:nvGrpSpPr>
      <p:grpSpPr>
        <a:xfrm>
          <a:off x="0" y="0"/>
          <a:ext cx="0" cy="0"/>
          <a:chOff x="0" y="0"/>
          <a:chExt cx="0" cy="0"/>
        </a:xfrm>
      </p:grpSpPr>
      <p:pic>
        <p:nvPicPr>
          <p:cNvPr id="505"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532" y="2134022"/>
            <a:ext cx="3815655"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EC7CDAEC-7DC2-4A0D-AB6E-B532D3E6AF80}" type="datetime2">
              <a:rPr lang="da-DK" noProof="0" smtClean="0"/>
              <a:pPr/>
              <a:t>12. marts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13" name="TextBox 512"/>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514" name="Group 513"/>
          <p:cNvGrpSpPr/>
          <p:nvPr userDrawn="1"/>
        </p:nvGrpSpPr>
        <p:grpSpPr>
          <a:xfrm>
            <a:off x="-831411" y="3246813"/>
            <a:ext cx="725530" cy="288925"/>
            <a:chOff x="-3500460" y="4110050"/>
            <a:chExt cx="725530" cy="288925"/>
          </a:xfrm>
        </p:grpSpPr>
        <p:pic>
          <p:nvPicPr>
            <p:cNvPr id="515"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6"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7"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8"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979873"/>
            <a:ext cx="504825" cy="508004"/>
            <a:chOff x="-3490412" y="4892695"/>
            <a:chExt cx="504825" cy="508004"/>
          </a:xfrm>
        </p:grpSpPr>
        <p:pic>
          <p:nvPicPr>
            <p:cNvPr id="520"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1"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2"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3"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
        <p:nvSpPr>
          <p:cNvPr id="25" name="Content Placeholder 2"/>
          <p:cNvSpPr>
            <a:spLocks noGrp="1"/>
          </p:cNvSpPr>
          <p:nvPr>
            <p:ph idx="13"/>
          </p:nvPr>
        </p:nvSpPr>
        <p:spPr>
          <a:xfrm>
            <a:off x="4716393" y="2136802"/>
            <a:ext cx="3959671"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Tree>
    <p:extLst>
      <p:ext uri="{BB962C8B-B14F-4D97-AF65-F5344CB8AC3E}">
        <p14:creationId xmlns:p14="http://schemas.microsoft.com/office/powerpoint/2010/main" val="39478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tekst">
    <p:spTree>
      <p:nvGrpSpPr>
        <p:cNvPr id="1" name=""/>
        <p:cNvGrpSpPr/>
        <p:nvPr/>
      </p:nvGrpSpPr>
      <p:grpSpPr>
        <a:xfrm>
          <a:off x="0" y="0"/>
          <a:ext cx="0" cy="0"/>
          <a:chOff x="0" y="0"/>
          <a:chExt cx="0" cy="0"/>
        </a:xfrm>
      </p:grpSpPr>
      <p:pic>
        <p:nvPicPr>
          <p:cNvPr id="50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199D6EED-811A-4847-B86A-DC4CD7BFF668}" type="datetime2">
              <a:rPr lang="da-DK" noProof="0" smtClean="0"/>
              <a:pPr/>
              <a:t>12. marts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496" name="TextBox 49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497" name="Group 496"/>
          <p:cNvGrpSpPr/>
          <p:nvPr userDrawn="1"/>
        </p:nvGrpSpPr>
        <p:grpSpPr>
          <a:xfrm>
            <a:off x="-831411" y="2955241"/>
            <a:ext cx="725530" cy="288925"/>
            <a:chOff x="-3500460" y="4110050"/>
            <a:chExt cx="725530" cy="288925"/>
          </a:xfrm>
        </p:grpSpPr>
        <p:pic>
          <p:nvPicPr>
            <p:cNvPr id="49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9"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1"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2" name="Group 501"/>
          <p:cNvGrpSpPr/>
          <p:nvPr userDrawn="1"/>
        </p:nvGrpSpPr>
        <p:grpSpPr>
          <a:xfrm>
            <a:off x="-605573" y="3598162"/>
            <a:ext cx="504825" cy="508004"/>
            <a:chOff x="-3490412" y="4892695"/>
            <a:chExt cx="504825" cy="508004"/>
          </a:xfrm>
        </p:grpSpPr>
        <p:pic>
          <p:nvPicPr>
            <p:cNvPr id="503"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4"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6"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slide">
    <p:spTree>
      <p:nvGrpSpPr>
        <p:cNvPr id="1" name=""/>
        <p:cNvGrpSpPr/>
        <p:nvPr/>
      </p:nvGrpSpPr>
      <p:grpSpPr>
        <a:xfrm>
          <a:off x="0" y="0"/>
          <a:ext cx="0" cy="0"/>
          <a:chOff x="0" y="0"/>
          <a:chExt cx="0" cy="0"/>
        </a:xfrm>
      </p:grpSpPr>
      <p:pic>
        <p:nvPicPr>
          <p:cNvPr id="502"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BB6E1236-2B66-41D7-AFCF-C7D44772B35A}" type="datetime2">
              <a:rPr lang="da-DK" noProof="0" smtClean="0"/>
              <a:pPr/>
              <a:t>12. marts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496" name="TextBox 49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9" name="Group 496"/>
          <p:cNvGrpSpPr/>
          <p:nvPr userDrawn="1"/>
        </p:nvGrpSpPr>
        <p:grpSpPr>
          <a:xfrm>
            <a:off x="-831411" y="2955241"/>
            <a:ext cx="725530" cy="288925"/>
            <a:chOff x="-3500460" y="4110050"/>
            <a:chExt cx="725530" cy="288925"/>
          </a:xfrm>
        </p:grpSpPr>
        <p:pic>
          <p:nvPicPr>
            <p:cNvPr id="49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9"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1"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10" name="Group 501"/>
          <p:cNvGrpSpPr/>
          <p:nvPr userDrawn="1"/>
        </p:nvGrpSpPr>
        <p:grpSpPr>
          <a:xfrm>
            <a:off x="-605573" y="3598162"/>
            <a:ext cx="504825" cy="508004"/>
            <a:chOff x="-3490412" y="4892695"/>
            <a:chExt cx="504825" cy="508004"/>
          </a:xfrm>
        </p:grpSpPr>
        <p:pic>
          <p:nvPicPr>
            <p:cNvPr id="503"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4"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6"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reakslide">
    <p:spTree>
      <p:nvGrpSpPr>
        <p:cNvPr id="1" name=""/>
        <p:cNvGrpSpPr/>
        <p:nvPr/>
      </p:nvGrpSpPr>
      <p:grpSpPr>
        <a:xfrm>
          <a:off x="0" y="0"/>
          <a:ext cx="0" cy="0"/>
          <a:chOff x="0" y="0"/>
          <a:chExt cx="0" cy="0"/>
        </a:xfrm>
      </p:grpSpPr>
      <p:sp>
        <p:nvSpPr>
          <p:cNvPr id="7" name="Rectangle 6"/>
          <p:cNvSpPr/>
          <p:nvPr userDrawn="1"/>
        </p:nvSpPr>
        <p:spPr>
          <a:xfrm>
            <a:off x="0" y="0"/>
            <a:ext cx="896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6" y="2735254"/>
            <a:ext cx="4391025" cy="693746"/>
          </a:xfrm>
        </p:spPr>
        <p:txBody>
          <a:bodyPr anchor="b" anchorCtr="0">
            <a:normAutofit/>
          </a:bodyPr>
          <a:lstStyle>
            <a:lvl1pPr algn="l">
              <a:defRPr sz="2400" b="1" cap="none" baseline="0">
                <a:solidFill>
                  <a:schemeClr val="bg1"/>
                </a:solidFill>
              </a:defRPr>
            </a:lvl1pPr>
          </a:lstStyle>
          <a:p>
            <a:r>
              <a:rPr lang="da-DK" noProof="0" smtClean="0"/>
              <a:t>Klik for at redigere titeltypografi i masteren</a:t>
            </a:r>
            <a:endParaRPr lang="da-DK" noProof="0"/>
          </a:p>
        </p:txBody>
      </p:sp>
      <p:sp>
        <p:nvSpPr>
          <p:cNvPr id="3" name="Text Placeholder 2"/>
          <p:cNvSpPr>
            <a:spLocks noGrp="1"/>
          </p:cNvSpPr>
          <p:nvPr>
            <p:ph type="body" idx="1"/>
          </p:nvPr>
        </p:nvSpPr>
        <p:spPr>
          <a:xfrm>
            <a:off x="468000" y="3664800"/>
            <a:ext cx="4391338" cy="2356588"/>
          </a:xfrm>
        </p:spPr>
        <p:txBody>
          <a:bodyPr anchor="t" anchorCtr="0">
            <a:normAutofit/>
          </a:bodyPr>
          <a:lstStyle>
            <a:lvl1pPr marL="0" indent="0">
              <a:lnSpc>
                <a:spcPts val="1898"/>
              </a:lnSpc>
              <a:buNone/>
              <a:defRPr sz="1600">
                <a:solidFill>
                  <a:schemeClr val="bg1"/>
                </a:solidFill>
              </a:defRPr>
            </a:lvl1pPr>
            <a:lvl2pPr marL="427706" indent="0">
              <a:buNone/>
              <a:defRPr sz="1800">
                <a:solidFill>
                  <a:schemeClr val="tx1">
                    <a:tint val="75000"/>
                  </a:schemeClr>
                </a:solidFill>
              </a:defRPr>
            </a:lvl2pPr>
            <a:lvl3pPr marL="855397" indent="0">
              <a:buNone/>
              <a:defRPr sz="1600">
                <a:solidFill>
                  <a:schemeClr val="tx1">
                    <a:tint val="75000"/>
                  </a:schemeClr>
                </a:solidFill>
              </a:defRPr>
            </a:lvl3pPr>
            <a:lvl4pPr marL="1283088" indent="0">
              <a:buNone/>
              <a:defRPr sz="1400">
                <a:solidFill>
                  <a:schemeClr val="tx1">
                    <a:tint val="75000"/>
                  </a:schemeClr>
                </a:solidFill>
              </a:defRPr>
            </a:lvl4pPr>
            <a:lvl5pPr marL="1710797" indent="0">
              <a:buNone/>
              <a:defRPr sz="1400">
                <a:solidFill>
                  <a:schemeClr val="tx1">
                    <a:tint val="75000"/>
                  </a:schemeClr>
                </a:solidFill>
              </a:defRPr>
            </a:lvl5pPr>
            <a:lvl6pPr marL="2138498" indent="0">
              <a:buNone/>
              <a:defRPr sz="1400">
                <a:solidFill>
                  <a:schemeClr val="tx1">
                    <a:tint val="75000"/>
                  </a:schemeClr>
                </a:solidFill>
              </a:defRPr>
            </a:lvl6pPr>
            <a:lvl7pPr marL="2566186" indent="0">
              <a:buNone/>
              <a:defRPr sz="1400">
                <a:solidFill>
                  <a:schemeClr val="tx1">
                    <a:tint val="75000"/>
                  </a:schemeClr>
                </a:solidFill>
              </a:defRPr>
            </a:lvl7pPr>
            <a:lvl8pPr marL="2993887" indent="0">
              <a:buNone/>
              <a:defRPr sz="1400">
                <a:solidFill>
                  <a:schemeClr val="tx1">
                    <a:tint val="75000"/>
                  </a:schemeClr>
                </a:solidFill>
              </a:defRPr>
            </a:lvl8pPr>
            <a:lvl9pPr marL="3421590" indent="0">
              <a:buNone/>
              <a:defRPr sz="1400">
                <a:solidFill>
                  <a:schemeClr val="tx1">
                    <a:tint val="75000"/>
                  </a:schemeClr>
                </a:solidFill>
              </a:defRPr>
            </a:lvl9pPr>
          </a:lstStyle>
          <a:p>
            <a:pPr lvl="0"/>
            <a:r>
              <a:rPr lang="da-DK" noProof="0" smtClean="0"/>
              <a:t>Klik for at redigere typografi i masteren</a:t>
            </a:r>
          </a:p>
        </p:txBody>
      </p:sp>
      <p:pic>
        <p:nvPicPr>
          <p:cNvPr id="4098" name="Picture 2" descr="C:\Documents and Settings\Administrator\Desktop\SKI\work\logo neg30x14.wmf"/>
          <p:cNvPicPr>
            <a:picLocks noChangeAspect="1" noChangeArrowheads="1"/>
          </p:cNvPicPr>
          <p:nvPr userDrawn="1"/>
        </p:nvPicPr>
        <p:blipFill>
          <a:blip r:embed="rId2" cstate="print"/>
          <a:srcRect/>
          <a:stretch>
            <a:fillRect/>
          </a:stretch>
        </p:blipFill>
        <p:spPr bwMode="auto">
          <a:xfrm>
            <a:off x="468378" y="6062778"/>
            <a:ext cx="1093787" cy="481013"/>
          </a:xfrm>
          <a:prstGeom prst="rect">
            <a:avLst/>
          </a:prstGeom>
          <a:noFill/>
        </p:spPr>
      </p:pic>
      <p:sp>
        <p:nvSpPr>
          <p:cNvPr id="4104" name="Freeform 8"/>
          <p:cNvSpPr>
            <a:spLocks/>
          </p:cNvSpPr>
          <p:nvPr userDrawn="1"/>
        </p:nvSpPr>
        <p:spPr bwMode="auto">
          <a:xfrm>
            <a:off x="5137591" y="0"/>
            <a:ext cx="4035425" cy="6865938"/>
          </a:xfrm>
          <a:custGeom>
            <a:avLst/>
            <a:gdLst/>
            <a:ahLst/>
            <a:cxnLst>
              <a:cxn ang="0">
                <a:pos x="10166" y="2"/>
              </a:cxn>
              <a:cxn ang="0">
                <a:pos x="10163" y="2289"/>
              </a:cxn>
              <a:cxn ang="0">
                <a:pos x="9899" y="2089"/>
              </a:cxn>
              <a:cxn ang="0">
                <a:pos x="9374" y="1735"/>
              </a:cxn>
              <a:cxn ang="0">
                <a:pos x="8852" y="1443"/>
              </a:cxn>
              <a:cxn ang="0">
                <a:pos x="8336" y="1215"/>
              </a:cxn>
              <a:cxn ang="0">
                <a:pos x="7826" y="1052"/>
              </a:cxn>
              <a:cxn ang="0">
                <a:pos x="7323" y="958"/>
              </a:cxn>
              <a:cxn ang="0">
                <a:pos x="6829" y="932"/>
              </a:cxn>
              <a:cxn ang="0">
                <a:pos x="6345" y="978"/>
              </a:cxn>
              <a:cxn ang="0">
                <a:pos x="5678" y="1166"/>
              </a:cxn>
              <a:cxn ang="0">
                <a:pos x="4885" y="1621"/>
              </a:cxn>
              <a:cxn ang="0">
                <a:pos x="4176" y="2298"/>
              </a:cxn>
              <a:cxn ang="0">
                <a:pos x="3555" y="3184"/>
              </a:cxn>
              <a:cxn ang="0">
                <a:pos x="3021" y="4267"/>
              </a:cxn>
              <a:cxn ang="0">
                <a:pos x="2579" y="5531"/>
              </a:cxn>
              <a:cxn ang="0">
                <a:pos x="2228" y="6964"/>
              </a:cxn>
              <a:cxn ang="0">
                <a:pos x="1970" y="8553"/>
              </a:cxn>
              <a:cxn ang="0">
                <a:pos x="1865" y="9541"/>
              </a:cxn>
              <a:cxn ang="0">
                <a:pos x="1842" y="9820"/>
              </a:cxn>
              <a:cxn ang="0">
                <a:pos x="1821" y="10102"/>
              </a:cxn>
              <a:cxn ang="0">
                <a:pos x="1802" y="10389"/>
              </a:cxn>
              <a:cxn ang="0">
                <a:pos x="1773" y="10935"/>
              </a:cxn>
              <a:cxn ang="0">
                <a:pos x="1744" y="11745"/>
              </a:cxn>
              <a:cxn ang="0">
                <a:pos x="1728" y="12564"/>
              </a:cxn>
              <a:cxn ang="0">
                <a:pos x="1730" y="13392"/>
              </a:cxn>
              <a:cxn ang="0">
                <a:pos x="1748" y="14232"/>
              </a:cxn>
              <a:cxn ang="0">
                <a:pos x="1783" y="15085"/>
              </a:cxn>
              <a:cxn ang="0">
                <a:pos x="1837" y="15950"/>
              </a:cxn>
              <a:cxn ang="0">
                <a:pos x="1910" y="16830"/>
              </a:cxn>
              <a:cxn ang="0">
                <a:pos x="1953" y="17276"/>
              </a:cxn>
              <a:cxn ang="0">
                <a:pos x="473" y="17289"/>
              </a:cxn>
              <a:cxn ang="0">
                <a:pos x="471" y="17275"/>
              </a:cxn>
              <a:cxn ang="0">
                <a:pos x="387" y="16571"/>
              </a:cxn>
              <a:cxn ang="0">
                <a:pos x="288" y="15641"/>
              </a:cxn>
              <a:cxn ang="0">
                <a:pos x="202" y="14727"/>
              </a:cxn>
              <a:cxn ang="0">
                <a:pos x="132" y="13829"/>
              </a:cxn>
              <a:cxn ang="0">
                <a:pos x="76" y="12948"/>
              </a:cxn>
              <a:cxn ang="0">
                <a:pos x="35" y="12085"/>
              </a:cxn>
              <a:cxn ang="0">
                <a:pos x="10" y="11242"/>
              </a:cxn>
              <a:cxn ang="0">
                <a:pos x="0" y="10422"/>
              </a:cxn>
              <a:cxn ang="0">
                <a:pos x="1" y="9983"/>
              </a:cxn>
              <a:cxn ang="0">
                <a:pos x="3" y="9670"/>
              </a:cxn>
              <a:cxn ang="0">
                <a:pos x="10" y="9361"/>
              </a:cxn>
              <a:cxn ang="0">
                <a:pos x="18" y="9053"/>
              </a:cxn>
              <a:cxn ang="0">
                <a:pos x="64" y="7939"/>
              </a:cxn>
              <a:cxn ang="0">
                <a:pos x="160" y="6609"/>
              </a:cxn>
              <a:cxn ang="0">
                <a:pos x="300" y="5347"/>
              </a:cxn>
              <a:cxn ang="0">
                <a:pos x="484" y="4157"/>
              </a:cxn>
              <a:cxn ang="0">
                <a:pos x="710" y="3045"/>
              </a:cxn>
              <a:cxn ang="0">
                <a:pos x="980" y="2011"/>
              </a:cxn>
              <a:cxn ang="0">
                <a:pos x="1292" y="1062"/>
              </a:cxn>
              <a:cxn ang="0">
                <a:pos x="1645" y="201"/>
              </a:cxn>
            </a:cxnLst>
            <a:rect l="0" t="0" r="r" b="b"/>
            <a:pathLst>
              <a:path w="10168" h="17301">
                <a:moveTo>
                  <a:pt x="10163" y="0"/>
                </a:moveTo>
                <a:lnTo>
                  <a:pt x="10163" y="0"/>
                </a:lnTo>
                <a:lnTo>
                  <a:pt x="10163" y="0"/>
                </a:lnTo>
                <a:lnTo>
                  <a:pt x="10166" y="2"/>
                </a:lnTo>
                <a:lnTo>
                  <a:pt x="10167" y="3"/>
                </a:lnTo>
                <a:lnTo>
                  <a:pt x="10168" y="2293"/>
                </a:lnTo>
                <a:lnTo>
                  <a:pt x="10167" y="2291"/>
                </a:lnTo>
                <a:lnTo>
                  <a:pt x="10163" y="2289"/>
                </a:lnTo>
                <a:lnTo>
                  <a:pt x="10163" y="2289"/>
                </a:lnTo>
                <a:lnTo>
                  <a:pt x="10163" y="2289"/>
                </a:lnTo>
                <a:lnTo>
                  <a:pt x="10031" y="2187"/>
                </a:lnTo>
                <a:lnTo>
                  <a:pt x="9899" y="2089"/>
                </a:lnTo>
                <a:lnTo>
                  <a:pt x="9767" y="1995"/>
                </a:lnTo>
                <a:lnTo>
                  <a:pt x="9637" y="1905"/>
                </a:lnTo>
                <a:lnTo>
                  <a:pt x="9505" y="1818"/>
                </a:lnTo>
                <a:lnTo>
                  <a:pt x="9374" y="1735"/>
                </a:lnTo>
                <a:lnTo>
                  <a:pt x="9243" y="1656"/>
                </a:lnTo>
                <a:lnTo>
                  <a:pt x="9112" y="1581"/>
                </a:lnTo>
                <a:lnTo>
                  <a:pt x="8983" y="1510"/>
                </a:lnTo>
                <a:lnTo>
                  <a:pt x="8852" y="1443"/>
                </a:lnTo>
                <a:lnTo>
                  <a:pt x="8722" y="1380"/>
                </a:lnTo>
                <a:lnTo>
                  <a:pt x="8593" y="1321"/>
                </a:lnTo>
                <a:lnTo>
                  <a:pt x="8465" y="1266"/>
                </a:lnTo>
                <a:lnTo>
                  <a:pt x="8336" y="1215"/>
                </a:lnTo>
                <a:lnTo>
                  <a:pt x="8208" y="1169"/>
                </a:lnTo>
                <a:lnTo>
                  <a:pt x="8080" y="1126"/>
                </a:lnTo>
                <a:lnTo>
                  <a:pt x="7953" y="1087"/>
                </a:lnTo>
                <a:lnTo>
                  <a:pt x="7826" y="1052"/>
                </a:lnTo>
                <a:lnTo>
                  <a:pt x="7700" y="1023"/>
                </a:lnTo>
                <a:lnTo>
                  <a:pt x="7573" y="996"/>
                </a:lnTo>
                <a:lnTo>
                  <a:pt x="7448" y="975"/>
                </a:lnTo>
                <a:lnTo>
                  <a:pt x="7323" y="958"/>
                </a:lnTo>
                <a:lnTo>
                  <a:pt x="7199" y="945"/>
                </a:lnTo>
                <a:lnTo>
                  <a:pt x="7075" y="936"/>
                </a:lnTo>
                <a:lnTo>
                  <a:pt x="6952" y="932"/>
                </a:lnTo>
                <a:lnTo>
                  <a:pt x="6829" y="932"/>
                </a:lnTo>
                <a:lnTo>
                  <a:pt x="6708" y="937"/>
                </a:lnTo>
                <a:lnTo>
                  <a:pt x="6586" y="946"/>
                </a:lnTo>
                <a:lnTo>
                  <a:pt x="6465" y="959"/>
                </a:lnTo>
                <a:lnTo>
                  <a:pt x="6345" y="978"/>
                </a:lnTo>
                <a:lnTo>
                  <a:pt x="6226" y="1000"/>
                </a:lnTo>
                <a:lnTo>
                  <a:pt x="6107" y="1027"/>
                </a:lnTo>
                <a:lnTo>
                  <a:pt x="5890" y="1090"/>
                </a:lnTo>
                <a:lnTo>
                  <a:pt x="5678" y="1166"/>
                </a:lnTo>
                <a:lnTo>
                  <a:pt x="5472" y="1259"/>
                </a:lnTo>
                <a:lnTo>
                  <a:pt x="5271" y="1365"/>
                </a:lnTo>
                <a:lnTo>
                  <a:pt x="5076" y="1486"/>
                </a:lnTo>
                <a:lnTo>
                  <a:pt x="4885" y="1621"/>
                </a:lnTo>
                <a:lnTo>
                  <a:pt x="4699" y="1770"/>
                </a:lnTo>
                <a:lnTo>
                  <a:pt x="4519" y="1932"/>
                </a:lnTo>
                <a:lnTo>
                  <a:pt x="4345" y="2109"/>
                </a:lnTo>
                <a:lnTo>
                  <a:pt x="4176" y="2298"/>
                </a:lnTo>
                <a:lnTo>
                  <a:pt x="4012" y="2501"/>
                </a:lnTo>
                <a:lnTo>
                  <a:pt x="3854" y="2716"/>
                </a:lnTo>
                <a:lnTo>
                  <a:pt x="3702" y="2944"/>
                </a:lnTo>
                <a:lnTo>
                  <a:pt x="3555" y="3184"/>
                </a:lnTo>
                <a:lnTo>
                  <a:pt x="3413" y="3438"/>
                </a:lnTo>
                <a:lnTo>
                  <a:pt x="3277" y="3702"/>
                </a:lnTo>
                <a:lnTo>
                  <a:pt x="3146" y="3979"/>
                </a:lnTo>
                <a:lnTo>
                  <a:pt x="3021" y="4267"/>
                </a:lnTo>
                <a:lnTo>
                  <a:pt x="2903" y="4567"/>
                </a:lnTo>
                <a:lnTo>
                  <a:pt x="2789" y="4877"/>
                </a:lnTo>
                <a:lnTo>
                  <a:pt x="2681" y="5199"/>
                </a:lnTo>
                <a:lnTo>
                  <a:pt x="2579" y="5531"/>
                </a:lnTo>
                <a:lnTo>
                  <a:pt x="2482" y="5875"/>
                </a:lnTo>
                <a:lnTo>
                  <a:pt x="2392" y="6228"/>
                </a:lnTo>
                <a:lnTo>
                  <a:pt x="2307" y="6591"/>
                </a:lnTo>
                <a:lnTo>
                  <a:pt x="2228" y="6964"/>
                </a:lnTo>
                <a:lnTo>
                  <a:pt x="2154" y="7348"/>
                </a:lnTo>
                <a:lnTo>
                  <a:pt x="2087" y="7740"/>
                </a:lnTo>
                <a:lnTo>
                  <a:pt x="2026" y="8143"/>
                </a:lnTo>
                <a:lnTo>
                  <a:pt x="1970" y="8553"/>
                </a:lnTo>
                <a:lnTo>
                  <a:pt x="1921" y="8973"/>
                </a:lnTo>
                <a:lnTo>
                  <a:pt x="1877" y="9401"/>
                </a:lnTo>
                <a:lnTo>
                  <a:pt x="1871" y="9470"/>
                </a:lnTo>
                <a:lnTo>
                  <a:pt x="1865" y="9541"/>
                </a:lnTo>
                <a:lnTo>
                  <a:pt x="1859" y="9610"/>
                </a:lnTo>
                <a:lnTo>
                  <a:pt x="1852" y="9680"/>
                </a:lnTo>
                <a:lnTo>
                  <a:pt x="1847" y="9750"/>
                </a:lnTo>
                <a:lnTo>
                  <a:pt x="1842" y="9820"/>
                </a:lnTo>
                <a:lnTo>
                  <a:pt x="1836" y="9891"/>
                </a:lnTo>
                <a:lnTo>
                  <a:pt x="1831" y="9961"/>
                </a:lnTo>
                <a:lnTo>
                  <a:pt x="1825" y="10032"/>
                </a:lnTo>
                <a:lnTo>
                  <a:pt x="1821" y="10102"/>
                </a:lnTo>
                <a:lnTo>
                  <a:pt x="1815" y="10174"/>
                </a:lnTo>
                <a:lnTo>
                  <a:pt x="1811" y="10245"/>
                </a:lnTo>
                <a:lnTo>
                  <a:pt x="1806" y="10317"/>
                </a:lnTo>
                <a:lnTo>
                  <a:pt x="1802" y="10389"/>
                </a:lnTo>
                <a:lnTo>
                  <a:pt x="1798" y="10461"/>
                </a:lnTo>
                <a:lnTo>
                  <a:pt x="1794" y="10534"/>
                </a:lnTo>
                <a:lnTo>
                  <a:pt x="1783" y="10733"/>
                </a:lnTo>
                <a:lnTo>
                  <a:pt x="1773" y="10935"/>
                </a:lnTo>
                <a:lnTo>
                  <a:pt x="1765" y="11137"/>
                </a:lnTo>
                <a:lnTo>
                  <a:pt x="1757" y="11339"/>
                </a:lnTo>
                <a:lnTo>
                  <a:pt x="1749" y="11542"/>
                </a:lnTo>
                <a:lnTo>
                  <a:pt x="1744" y="11745"/>
                </a:lnTo>
                <a:lnTo>
                  <a:pt x="1738" y="11949"/>
                </a:lnTo>
                <a:lnTo>
                  <a:pt x="1734" y="12153"/>
                </a:lnTo>
                <a:lnTo>
                  <a:pt x="1731" y="12358"/>
                </a:lnTo>
                <a:lnTo>
                  <a:pt x="1728" y="12564"/>
                </a:lnTo>
                <a:lnTo>
                  <a:pt x="1727" y="12770"/>
                </a:lnTo>
                <a:lnTo>
                  <a:pt x="1727" y="12977"/>
                </a:lnTo>
                <a:lnTo>
                  <a:pt x="1728" y="13185"/>
                </a:lnTo>
                <a:lnTo>
                  <a:pt x="1730" y="13392"/>
                </a:lnTo>
                <a:lnTo>
                  <a:pt x="1733" y="13602"/>
                </a:lnTo>
                <a:lnTo>
                  <a:pt x="1736" y="13811"/>
                </a:lnTo>
                <a:lnTo>
                  <a:pt x="1742" y="14022"/>
                </a:lnTo>
                <a:lnTo>
                  <a:pt x="1748" y="14232"/>
                </a:lnTo>
                <a:lnTo>
                  <a:pt x="1755" y="14444"/>
                </a:lnTo>
                <a:lnTo>
                  <a:pt x="1764" y="14657"/>
                </a:lnTo>
                <a:lnTo>
                  <a:pt x="1772" y="14870"/>
                </a:lnTo>
                <a:lnTo>
                  <a:pt x="1783" y="15085"/>
                </a:lnTo>
                <a:lnTo>
                  <a:pt x="1795" y="15300"/>
                </a:lnTo>
                <a:lnTo>
                  <a:pt x="1807" y="15515"/>
                </a:lnTo>
                <a:lnTo>
                  <a:pt x="1822" y="15732"/>
                </a:lnTo>
                <a:lnTo>
                  <a:pt x="1837" y="15950"/>
                </a:lnTo>
                <a:lnTo>
                  <a:pt x="1854" y="16169"/>
                </a:lnTo>
                <a:lnTo>
                  <a:pt x="1871" y="16389"/>
                </a:lnTo>
                <a:lnTo>
                  <a:pt x="1890" y="16609"/>
                </a:lnTo>
                <a:lnTo>
                  <a:pt x="1910" y="16830"/>
                </a:lnTo>
                <a:lnTo>
                  <a:pt x="1931" y="17052"/>
                </a:lnTo>
                <a:lnTo>
                  <a:pt x="1953" y="17276"/>
                </a:lnTo>
                <a:lnTo>
                  <a:pt x="1953" y="17276"/>
                </a:lnTo>
                <a:lnTo>
                  <a:pt x="1953" y="17276"/>
                </a:lnTo>
                <a:lnTo>
                  <a:pt x="1955" y="17292"/>
                </a:lnTo>
                <a:lnTo>
                  <a:pt x="1956" y="17301"/>
                </a:lnTo>
                <a:lnTo>
                  <a:pt x="473" y="17297"/>
                </a:lnTo>
                <a:lnTo>
                  <a:pt x="473" y="17289"/>
                </a:lnTo>
                <a:lnTo>
                  <a:pt x="471" y="17276"/>
                </a:lnTo>
                <a:lnTo>
                  <a:pt x="471" y="17276"/>
                </a:lnTo>
                <a:lnTo>
                  <a:pt x="471" y="17276"/>
                </a:lnTo>
                <a:lnTo>
                  <a:pt x="471" y="17275"/>
                </a:lnTo>
                <a:lnTo>
                  <a:pt x="471" y="17275"/>
                </a:lnTo>
                <a:lnTo>
                  <a:pt x="442" y="17039"/>
                </a:lnTo>
                <a:lnTo>
                  <a:pt x="414" y="16804"/>
                </a:lnTo>
                <a:lnTo>
                  <a:pt x="387" y="16571"/>
                </a:lnTo>
                <a:lnTo>
                  <a:pt x="361" y="16337"/>
                </a:lnTo>
                <a:lnTo>
                  <a:pt x="336" y="16104"/>
                </a:lnTo>
                <a:lnTo>
                  <a:pt x="311" y="15873"/>
                </a:lnTo>
                <a:lnTo>
                  <a:pt x="288" y="15641"/>
                </a:lnTo>
                <a:lnTo>
                  <a:pt x="264" y="15412"/>
                </a:lnTo>
                <a:lnTo>
                  <a:pt x="243" y="15183"/>
                </a:lnTo>
                <a:lnTo>
                  <a:pt x="223" y="14954"/>
                </a:lnTo>
                <a:lnTo>
                  <a:pt x="202" y="14727"/>
                </a:lnTo>
                <a:lnTo>
                  <a:pt x="183" y="14501"/>
                </a:lnTo>
                <a:lnTo>
                  <a:pt x="166" y="14276"/>
                </a:lnTo>
                <a:lnTo>
                  <a:pt x="148" y="14052"/>
                </a:lnTo>
                <a:lnTo>
                  <a:pt x="132" y="13829"/>
                </a:lnTo>
                <a:lnTo>
                  <a:pt x="116" y="13607"/>
                </a:lnTo>
                <a:lnTo>
                  <a:pt x="102" y="13386"/>
                </a:lnTo>
                <a:lnTo>
                  <a:pt x="89" y="13166"/>
                </a:lnTo>
                <a:lnTo>
                  <a:pt x="76" y="12948"/>
                </a:lnTo>
                <a:lnTo>
                  <a:pt x="65" y="12730"/>
                </a:lnTo>
                <a:lnTo>
                  <a:pt x="54" y="12514"/>
                </a:lnTo>
                <a:lnTo>
                  <a:pt x="44" y="12299"/>
                </a:lnTo>
                <a:lnTo>
                  <a:pt x="35" y="12085"/>
                </a:lnTo>
                <a:lnTo>
                  <a:pt x="27" y="11872"/>
                </a:lnTo>
                <a:lnTo>
                  <a:pt x="21" y="11662"/>
                </a:lnTo>
                <a:lnTo>
                  <a:pt x="15" y="11451"/>
                </a:lnTo>
                <a:lnTo>
                  <a:pt x="10" y="11242"/>
                </a:lnTo>
                <a:lnTo>
                  <a:pt x="7" y="11035"/>
                </a:lnTo>
                <a:lnTo>
                  <a:pt x="3" y="10829"/>
                </a:lnTo>
                <a:lnTo>
                  <a:pt x="1" y="10625"/>
                </a:lnTo>
                <a:lnTo>
                  <a:pt x="0" y="10422"/>
                </a:lnTo>
                <a:lnTo>
                  <a:pt x="0" y="10220"/>
                </a:lnTo>
                <a:lnTo>
                  <a:pt x="0" y="10141"/>
                </a:lnTo>
                <a:lnTo>
                  <a:pt x="0" y="10062"/>
                </a:lnTo>
                <a:lnTo>
                  <a:pt x="1" y="9983"/>
                </a:lnTo>
                <a:lnTo>
                  <a:pt x="1" y="9904"/>
                </a:lnTo>
                <a:lnTo>
                  <a:pt x="2" y="9826"/>
                </a:lnTo>
                <a:lnTo>
                  <a:pt x="3" y="9748"/>
                </a:lnTo>
                <a:lnTo>
                  <a:pt x="3" y="9670"/>
                </a:lnTo>
                <a:lnTo>
                  <a:pt x="5" y="9592"/>
                </a:lnTo>
                <a:lnTo>
                  <a:pt x="7" y="9515"/>
                </a:lnTo>
                <a:lnTo>
                  <a:pt x="8" y="9437"/>
                </a:lnTo>
                <a:lnTo>
                  <a:pt x="10" y="9361"/>
                </a:lnTo>
                <a:lnTo>
                  <a:pt x="11" y="9284"/>
                </a:lnTo>
                <a:lnTo>
                  <a:pt x="13" y="9207"/>
                </a:lnTo>
                <a:lnTo>
                  <a:pt x="15" y="9130"/>
                </a:lnTo>
                <a:lnTo>
                  <a:pt x="18" y="9053"/>
                </a:lnTo>
                <a:lnTo>
                  <a:pt x="20" y="8978"/>
                </a:lnTo>
                <a:lnTo>
                  <a:pt x="32" y="8627"/>
                </a:lnTo>
                <a:lnTo>
                  <a:pt x="46" y="8281"/>
                </a:lnTo>
                <a:lnTo>
                  <a:pt x="64" y="7939"/>
                </a:lnTo>
                <a:lnTo>
                  <a:pt x="83" y="7600"/>
                </a:lnTo>
                <a:lnTo>
                  <a:pt x="106" y="7265"/>
                </a:lnTo>
                <a:lnTo>
                  <a:pt x="132" y="6935"/>
                </a:lnTo>
                <a:lnTo>
                  <a:pt x="160" y="6609"/>
                </a:lnTo>
                <a:lnTo>
                  <a:pt x="191" y="6287"/>
                </a:lnTo>
                <a:lnTo>
                  <a:pt x="224" y="5969"/>
                </a:lnTo>
                <a:lnTo>
                  <a:pt x="261" y="5656"/>
                </a:lnTo>
                <a:lnTo>
                  <a:pt x="300" y="5347"/>
                </a:lnTo>
                <a:lnTo>
                  <a:pt x="341" y="5043"/>
                </a:lnTo>
                <a:lnTo>
                  <a:pt x="386" y="4743"/>
                </a:lnTo>
                <a:lnTo>
                  <a:pt x="433" y="4448"/>
                </a:lnTo>
                <a:lnTo>
                  <a:pt x="484" y="4157"/>
                </a:lnTo>
                <a:lnTo>
                  <a:pt x="537" y="3872"/>
                </a:lnTo>
                <a:lnTo>
                  <a:pt x="592" y="3591"/>
                </a:lnTo>
                <a:lnTo>
                  <a:pt x="650" y="3316"/>
                </a:lnTo>
                <a:lnTo>
                  <a:pt x="710" y="3045"/>
                </a:lnTo>
                <a:lnTo>
                  <a:pt x="774" y="2778"/>
                </a:lnTo>
                <a:lnTo>
                  <a:pt x="840" y="2518"/>
                </a:lnTo>
                <a:lnTo>
                  <a:pt x="909" y="2263"/>
                </a:lnTo>
                <a:lnTo>
                  <a:pt x="980" y="2011"/>
                </a:lnTo>
                <a:lnTo>
                  <a:pt x="1054" y="1767"/>
                </a:lnTo>
                <a:lnTo>
                  <a:pt x="1130" y="1526"/>
                </a:lnTo>
                <a:lnTo>
                  <a:pt x="1209" y="1291"/>
                </a:lnTo>
                <a:lnTo>
                  <a:pt x="1292" y="1062"/>
                </a:lnTo>
                <a:lnTo>
                  <a:pt x="1376" y="838"/>
                </a:lnTo>
                <a:lnTo>
                  <a:pt x="1463" y="620"/>
                </a:lnTo>
                <a:lnTo>
                  <a:pt x="1553" y="408"/>
                </a:lnTo>
                <a:lnTo>
                  <a:pt x="1645" y="201"/>
                </a:lnTo>
                <a:lnTo>
                  <a:pt x="1741" y="0"/>
                </a:lnTo>
                <a:lnTo>
                  <a:pt x="10163" y="0"/>
                </a:lnTo>
                <a:close/>
              </a:path>
            </a:pathLst>
          </a:custGeom>
          <a:solidFill>
            <a:srgbClr val="FFFFFF">
              <a:alpha val="10196"/>
            </a:srgbClr>
          </a:solidFill>
          <a:ln w="9525">
            <a:noFill/>
            <a:round/>
            <a:headEnd/>
            <a:tailEnd/>
          </a:ln>
        </p:spPr>
        <p:txBody>
          <a:bodyPr vert="horz" wrap="square" lIns="85564" tIns="42892" rIns="85564" bIns="42892" numCol="1" anchor="t" anchorCtr="0" compatLnSpc="1">
            <a:prstTxWarp prst="textNoShape">
              <a:avLst/>
            </a:prstTxWarp>
          </a:bodyPr>
          <a:lstStyle/>
          <a:p>
            <a:endParaRPr lang="da-DK" noProof="0"/>
          </a:p>
        </p:txBody>
      </p:sp>
      <p:sp>
        <p:nvSpPr>
          <p:cNvPr id="14" name="Rectangle 13"/>
          <p:cNvSpPr/>
          <p:nvPr userDrawn="1"/>
        </p:nvSpPr>
        <p:spPr>
          <a:xfrm>
            <a:off x="8964000" y="0"/>
            <a:ext cx="1800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pic>
        <p:nvPicPr>
          <p:cNvPr id="505"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12" name="Text Placeholder 511"/>
          <p:cNvSpPr>
            <a:spLocks noGrp="1"/>
          </p:cNvSpPr>
          <p:nvPr>
            <p:ph type="body" sz="quarter" idx="16"/>
          </p:nvPr>
        </p:nvSpPr>
        <p:spPr>
          <a:xfrm>
            <a:off x="5509003" y="3032960"/>
            <a:ext cx="3203575" cy="2988432"/>
          </a:xfrm>
          <a:solidFill>
            <a:schemeClr val="bg2"/>
          </a:solidFill>
        </p:spPr>
        <p:txBody>
          <a:bodyPr lIns="269403" tIns="168383" rIns="336748" bIns="235741"/>
          <a:lstStyle>
            <a:lvl1pPr marL="0" indent="0">
              <a:buFontTx/>
              <a:buNone/>
              <a:defRPr sz="1400">
                <a:solidFill>
                  <a:schemeClr val="tx1">
                    <a:lumMod val="75000"/>
                  </a:schemeClr>
                </a:solidFill>
              </a:defRPr>
            </a:lvl1pPr>
            <a:lvl2pPr>
              <a:buFontTx/>
              <a:buNone/>
              <a:defRPr/>
            </a:lvl2pPr>
            <a:lvl3pPr>
              <a:buFontTx/>
              <a:buNone/>
              <a:defRPr/>
            </a:lvl3pPr>
            <a:lvl4pPr>
              <a:buFontTx/>
              <a:buNone/>
              <a:defRPr/>
            </a:lvl4pPr>
            <a:lvl5pPr>
              <a:buFontTx/>
              <a:buNone/>
              <a:defRPr/>
            </a:lvl5pPr>
          </a:lstStyle>
          <a:p>
            <a:pPr lvl="0"/>
            <a:r>
              <a:rPr lang="da-DK" smtClean="0"/>
              <a:t>Klik for at redigere typografi i masteren</a:t>
            </a:r>
          </a:p>
        </p:txBody>
      </p:sp>
      <p:sp>
        <p:nvSpPr>
          <p:cNvPr id="509" name="Text Placeholder 508"/>
          <p:cNvSpPr>
            <a:spLocks noGrp="1"/>
          </p:cNvSpPr>
          <p:nvPr>
            <p:ph type="body" sz="quarter" idx="15"/>
          </p:nvPr>
        </p:nvSpPr>
        <p:spPr>
          <a:xfrm>
            <a:off x="5509003" y="2133600"/>
            <a:ext cx="3203575" cy="846000"/>
          </a:xfrm>
          <a:solidFill>
            <a:schemeClr val="tx2"/>
          </a:solidFill>
        </p:spPr>
        <p:txBody>
          <a:bodyPr lIns="269403" tIns="168383" rIns="336748">
            <a:normAutofit/>
          </a:bodyPr>
          <a:lstStyle>
            <a:lvl1pPr marL="0" indent="0">
              <a:lnSpc>
                <a:spcPts val="1998"/>
              </a:lnSpc>
              <a:buFontTx/>
              <a:buNone/>
              <a:defRPr sz="1600" b="1">
                <a:solidFill>
                  <a:schemeClr val="bg1"/>
                </a:solidFill>
              </a:defRPr>
            </a:lvl1pPr>
            <a:lvl2pPr>
              <a:buFontTx/>
              <a:buNone/>
              <a:defRPr b="1">
                <a:solidFill>
                  <a:schemeClr val="bg1"/>
                </a:solidFill>
              </a:defRPr>
            </a:lvl2pPr>
            <a:lvl3pPr>
              <a:buFontTx/>
              <a:buNone/>
              <a:defRPr b="1">
                <a:solidFill>
                  <a:schemeClr val="bg1"/>
                </a:solidFill>
              </a:defRPr>
            </a:lvl3pPr>
            <a:lvl4pPr>
              <a:buFontTx/>
              <a:buNone/>
              <a:defRPr b="1">
                <a:solidFill>
                  <a:schemeClr val="bg1"/>
                </a:solidFill>
              </a:defRPr>
            </a:lvl4pPr>
            <a:lvl5pPr>
              <a:buFontTx/>
              <a:buNone/>
              <a:defRPr b="1">
                <a:solidFill>
                  <a:schemeClr val="bg1"/>
                </a:solidFill>
              </a:defRPr>
            </a:lvl5pPr>
          </a:lstStyle>
          <a:p>
            <a:pPr lvl="0"/>
            <a:r>
              <a:rPr lang="da-DK" smtClean="0"/>
              <a:t>Klik for at redigere typografi i masteren</a:t>
            </a:r>
          </a:p>
        </p:txBody>
      </p:sp>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3" y="2134022"/>
            <a:ext cx="4787764"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CA9954A6-FFD9-4C2E-9F31-D4DEB6A3D7FE}" type="datetime2">
              <a:rPr lang="da-DK" noProof="0" smtClean="0"/>
              <a:pPr/>
              <a:t>12. marts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13" name="TextBox 512"/>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514" name="Group 513"/>
          <p:cNvGrpSpPr/>
          <p:nvPr userDrawn="1"/>
        </p:nvGrpSpPr>
        <p:grpSpPr>
          <a:xfrm>
            <a:off x="-831411" y="3246813"/>
            <a:ext cx="725530" cy="288925"/>
            <a:chOff x="-3500460" y="4110050"/>
            <a:chExt cx="725530" cy="288925"/>
          </a:xfrm>
        </p:grpSpPr>
        <p:pic>
          <p:nvPicPr>
            <p:cNvPr id="515"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6"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7"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8"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979873"/>
            <a:ext cx="504825" cy="508004"/>
            <a:chOff x="-3490412" y="4892695"/>
            <a:chExt cx="504825" cy="508004"/>
          </a:xfrm>
        </p:grpSpPr>
        <p:pic>
          <p:nvPicPr>
            <p:cNvPr id="520"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1"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2"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3"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tekst + Faktaboks">
    <p:spTree>
      <p:nvGrpSpPr>
        <p:cNvPr id="1" name=""/>
        <p:cNvGrpSpPr/>
        <p:nvPr/>
      </p:nvGrpSpPr>
      <p:grpSpPr>
        <a:xfrm>
          <a:off x="0" y="0"/>
          <a:ext cx="0" cy="0"/>
          <a:chOff x="0" y="0"/>
          <a:chExt cx="0" cy="0"/>
        </a:xfrm>
      </p:grpSpPr>
      <p:pic>
        <p:nvPicPr>
          <p:cNvPr id="513"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12" name="Text Placeholder 511"/>
          <p:cNvSpPr>
            <a:spLocks noGrp="1"/>
          </p:cNvSpPr>
          <p:nvPr>
            <p:ph type="body" sz="quarter" idx="16"/>
          </p:nvPr>
        </p:nvSpPr>
        <p:spPr>
          <a:xfrm>
            <a:off x="5509003" y="3032960"/>
            <a:ext cx="3203575" cy="2988432"/>
          </a:xfrm>
          <a:solidFill>
            <a:schemeClr val="bg2"/>
          </a:solidFill>
        </p:spPr>
        <p:txBody>
          <a:bodyPr lIns="269403" tIns="168383" rIns="336748" bIns="235741"/>
          <a:lstStyle>
            <a:lvl1pPr marL="0" indent="0">
              <a:buFontTx/>
              <a:buNone/>
              <a:defRPr sz="1400">
                <a:solidFill>
                  <a:schemeClr val="tx1">
                    <a:lumMod val="75000"/>
                  </a:schemeClr>
                </a:solidFill>
              </a:defRPr>
            </a:lvl1pPr>
            <a:lvl2pPr>
              <a:buFontTx/>
              <a:buNone/>
              <a:defRPr/>
            </a:lvl2pPr>
            <a:lvl3pPr>
              <a:buFontTx/>
              <a:buNone/>
              <a:defRPr/>
            </a:lvl3pPr>
            <a:lvl4pPr>
              <a:buFontTx/>
              <a:buNone/>
              <a:defRPr/>
            </a:lvl4pPr>
            <a:lvl5pPr>
              <a:buFontTx/>
              <a:buNone/>
              <a:defRPr/>
            </a:lvl5pPr>
          </a:lstStyle>
          <a:p>
            <a:pPr lvl="0"/>
            <a:r>
              <a:rPr lang="da-DK" smtClean="0"/>
              <a:t>Klik for at redigere typografi i masteren</a:t>
            </a:r>
          </a:p>
        </p:txBody>
      </p:sp>
      <p:sp>
        <p:nvSpPr>
          <p:cNvPr id="509" name="Text Placeholder 508"/>
          <p:cNvSpPr>
            <a:spLocks noGrp="1"/>
          </p:cNvSpPr>
          <p:nvPr>
            <p:ph type="body" sz="quarter" idx="15"/>
          </p:nvPr>
        </p:nvSpPr>
        <p:spPr>
          <a:xfrm>
            <a:off x="5509003" y="2133600"/>
            <a:ext cx="3203575" cy="846000"/>
          </a:xfrm>
          <a:solidFill>
            <a:schemeClr val="tx2"/>
          </a:solidFill>
        </p:spPr>
        <p:txBody>
          <a:bodyPr lIns="269403" tIns="168383" rIns="336748">
            <a:normAutofit/>
          </a:bodyPr>
          <a:lstStyle>
            <a:lvl1pPr marL="0" indent="0">
              <a:lnSpc>
                <a:spcPts val="1998"/>
              </a:lnSpc>
              <a:buFontTx/>
              <a:buNone/>
              <a:defRPr sz="1600" b="1">
                <a:solidFill>
                  <a:schemeClr val="bg1"/>
                </a:solidFill>
              </a:defRPr>
            </a:lvl1pPr>
            <a:lvl2pPr>
              <a:buFontTx/>
              <a:buNone/>
              <a:defRPr b="1">
                <a:solidFill>
                  <a:schemeClr val="bg1"/>
                </a:solidFill>
              </a:defRPr>
            </a:lvl2pPr>
            <a:lvl3pPr>
              <a:buFontTx/>
              <a:buNone/>
              <a:defRPr b="1">
                <a:solidFill>
                  <a:schemeClr val="bg1"/>
                </a:solidFill>
              </a:defRPr>
            </a:lvl3pPr>
            <a:lvl4pPr>
              <a:buFontTx/>
              <a:buNone/>
              <a:defRPr b="1">
                <a:solidFill>
                  <a:schemeClr val="bg1"/>
                </a:solidFill>
              </a:defRPr>
            </a:lvl4pPr>
            <a:lvl5pPr>
              <a:buFontTx/>
              <a:buNone/>
              <a:defRPr b="1">
                <a:solidFill>
                  <a:schemeClr val="bg1"/>
                </a:solidFill>
              </a:defRPr>
            </a:lvl5pPr>
          </a:lstStyle>
          <a:p>
            <a:pPr lvl="0"/>
            <a:r>
              <a:rPr lang="da-DK" smtClean="0"/>
              <a:t>Klik for at redigere typografi i masteren</a:t>
            </a:r>
          </a:p>
        </p:txBody>
      </p:sp>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4" name="Date Placeholder 3"/>
          <p:cNvSpPr>
            <a:spLocks noGrp="1"/>
          </p:cNvSpPr>
          <p:nvPr>
            <p:ph type="dt" sz="half" idx="10"/>
          </p:nvPr>
        </p:nvSpPr>
        <p:spPr/>
        <p:txBody>
          <a:bodyPr/>
          <a:lstStyle/>
          <a:p>
            <a:fld id="{3805AF48-8E7D-4405-87E0-5C058A2CFF71}" type="datetime2">
              <a:rPr lang="da-DK" noProof="0" smtClean="0"/>
              <a:pPr/>
              <a:t>12. marts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
        <p:nvSpPr>
          <p:cNvPr id="505" name="Content Placeholder 2"/>
          <p:cNvSpPr>
            <a:spLocks noGrp="1"/>
          </p:cNvSpPr>
          <p:nvPr>
            <p:ph idx="1"/>
          </p:nvPr>
        </p:nvSpPr>
        <p:spPr>
          <a:xfrm>
            <a:off x="468312" y="2134022"/>
            <a:ext cx="4788000" cy="3887366"/>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506" name="TextBox 50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507" name="Group 506"/>
          <p:cNvGrpSpPr/>
          <p:nvPr userDrawn="1"/>
        </p:nvGrpSpPr>
        <p:grpSpPr>
          <a:xfrm>
            <a:off x="-831411" y="2955241"/>
            <a:ext cx="725530" cy="288925"/>
            <a:chOff x="-3500460" y="4110050"/>
            <a:chExt cx="725530" cy="288925"/>
          </a:xfrm>
        </p:grpSpPr>
        <p:pic>
          <p:nvPicPr>
            <p:cNvPr id="50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0"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1"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598162"/>
            <a:ext cx="504825" cy="508004"/>
            <a:chOff x="-3490412" y="4892695"/>
            <a:chExt cx="504825" cy="508004"/>
          </a:xfrm>
        </p:grpSpPr>
        <p:pic>
          <p:nvPicPr>
            <p:cNvPr id="524"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6"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7"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8"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billede og farvefelt">
    <p:spTree>
      <p:nvGrpSpPr>
        <p:cNvPr id="1" name=""/>
        <p:cNvGrpSpPr/>
        <p:nvPr/>
      </p:nvGrpSpPr>
      <p:grpSpPr>
        <a:xfrm>
          <a:off x="0" y="0"/>
          <a:ext cx="0" cy="0"/>
          <a:chOff x="0" y="0"/>
          <a:chExt cx="0" cy="0"/>
        </a:xfrm>
      </p:grpSpPr>
      <p:pic>
        <p:nvPicPr>
          <p:cNvPr id="506"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2" y="1092168"/>
            <a:ext cx="4788000" cy="756138"/>
          </a:xfrm>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2" y="2134022"/>
            <a:ext cx="4788000"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D196330D-85A9-4A9E-921B-2F774C67E617}" type="datetime2">
              <a:rPr lang="da-DK" noProof="0" smtClean="0"/>
              <a:pPr/>
              <a:t>12. marts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13" name="Content Placeholder 12"/>
          <p:cNvSpPr>
            <a:spLocks noGrp="1" noChangeAspect="1"/>
          </p:cNvSpPr>
          <p:nvPr>
            <p:ph sz="quarter" idx="14"/>
          </p:nvPr>
        </p:nvSpPr>
        <p:spPr>
          <a:xfrm>
            <a:off x="5509002" y="5327675"/>
            <a:ext cx="3635375" cy="1530325"/>
          </a:xfrm>
          <a:solidFill>
            <a:schemeClr val="accent3"/>
          </a:solidFill>
        </p:spPr>
        <p:txBody>
          <a:bodyPr lIns="269403" tIns="168383" rIns="336748" bIns="235741">
            <a:normAutofit/>
          </a:bodyPr>
          <a:lstStyle>
            <a:lvl1pPr marL="0" indent="0">
              <a:lnSpc>
                <a:spcPts val="1998"/>
              </a:lnSpc>
              <a:buFontTx/>
              <a:buNone/>
              <a:defRPr sz="1600" b="1" i="1">
                <a:solidFill>
                  <a:schemeClr val="bg1"/>
                </a:solidFill>
              </a:defRPr>
            </a:lvl1pPr>
            <a:lvl2pPr marL="0" indent="0">
              <a:lnSpc>
                <a:spcPts val="1998"/>
              </a:lnSpc>
              <a:buFontTx/>
              <a:buNone/>
              <a:defRPr sz="1600" b="1" i="1">
                <a:solidFill>
                  <a:schemeClr val="bg1"/>
                </a:solidFill>
              </a:defRPr>
            </a:lvl2pPr>
            <a:lvl3pPr marL="0" indent="0">
              <a:lnSpc>
                <a:spcPts val="1998"/>
              </a:lnSpc>
              <a:buFontTx/>
              <a:buNone/>
              <a:defRPr sz="1600" b="1" i="1">
                <a:solidFill>
                  <a:schemeClr val="bg1"/>
                </a:solidFill>
              </a:defRPr>
            </a:lvl3pPr>
            <a:lvl4pPr marL="0" indent="0">
              <a:lnSpc>
                <a:spcPts val="1998"/>
              </a:lnSpc>
              <a:buFontTx/>
              <a:buNone/>
              <a:defRPr sz="1600" b="1" i="1">
                <a:solidFill>
                  <a:schemeClr val="bg1"/>
                </a:solidFill>
              </a:defRPr>
            </a:lvl4pPr>
            <a:lvl5pPr marL="0" indent="0">
              <a:lnSpc>
                <a:spcPts val="1998"/>
              </a:lnSpc>
              <a:buFontTx/>
              <a:buNone/>
              <a:defRPr sz="1600" b="1" i="1">
                <a:solidFill>
                  <a:schemeClr val="bg1"/>
                </a:solidFill>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15" name="Picture Placeholder 14"/>
          <p:cNvSpPr>
            <a:spLocks noGrp="1"/>
          </p:cNvSpPr>
          <p:nvPr>
            <p:ph type="pic" sz="quarter" idx="15"/>
          </p:nvPr>
        </p:nvSpPr>
        <p:spPr>
          <a:xfrm>
            <a:off x="5508624" y="628651"/>
            <a:ext cx="3646800" cy="4662488"/>
          </a:xfrm>
          <a:noFill/>
        </p:spPr>
        <p:txBody>
          <a:bodyPr/>
          <a:lstStyle/>
          <a:p>
            <a:r>
              <a:rPr lang="da-DK" noProof="0" smtClean="0"/>
              <a:t>Klik på ikonet for at tilføje et billede</a:t>
            </a:r>
            <a:endParaRPr lang="da-DK" noProof="0"/>
          </a:p>
        </p:txBody>
      </p:sp>
      <p:sp>
        <p:nvSpPr>
          <p:cNvPr id="493" name="TextBox 492"/>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13 x B 10,2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494" name="TextBox 493"/>
          <p:cNvSpPr txBox="1"/>
          <p:nvPr userDrawn="1"/>
        </p:nvSpPr>
        <p:spPr>
          <a:xfrm>
            <a:off x="9246041" y="5364191"/>
            <a:ext cx="1643085" cy="769441"/>
          </a:xfrm>
          <a:prstGeom prst="rect">
            <a:avLst/>
          </a:prstGeom>
          <a:noFill/>
        </p:spPr>
        <p:txBody>
          <a:bodyPr wrap="square" lIns="0" tIns="0" rIns="0" bIns="0" rtlCol="0">
            <a:spAutoFit/>
          </a:bodyPr>
          <a:lstStyle/>
          <a:p>
            <a:pPr marL="0" indent="0"/>
            <a:r>
              <a:rPr lang="da-DK" sz="1000" b="1" noProof="0" smtClean="0">
                <a:solidFill>
                  <a:schemeClr val="bg1"/>
                </a:solidFill>
              </a:rPr>
              <a:t>Skift</a:t>
            </a:r>
            <a:r>
              <a:rPr lang="da-DK" sz="1000" b="1" baseline="0" noProof="0" smtClean="0">
                <a:solidFill>
                  <a:schemeClr val="bg1"/>
                </a:solidFill>
              </a:rPr>
              <a:t> farve på tekstboksen:</a:t>
            </a:r>
          </a:p>
          <a:p>
            <a:pPr marL="0" indent="0"/>
            <a:r>
              <a:rPr lang="da-DK" sz="1000" b="0" baseline="0" noProof="0" smtClean="0">
                <a:solidFill>
                  <a:schemeClr val="bg1"/>
                </a:solidFill>
              </a:rPr>
              <a:t>Klik på boksen og vælg ny farve fra ’Fyld farve til figur’ OBS! Standardfarver må ikke bruges</a:t>
            </a:r>
            <a:endParaRPr lang="da-DK" sz="1000" b="0" noProof="0" smtClean="0">
              <a:solidFill>
                <a:schemeClr val="bg1"/>
              </a:solidFill>
            </a:endParaRPr>
          </a:p>
        </p:txBody>
      </p:sp>
      <p:sp>
        <p:nvSpPr>
          <p:cNvPr id="495" name="TextBox 494"/>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496" name="Group 495"/>
          <p:cNvGrpSpPr/>
          <p:nvPr userDrawn="1"/>
        </p:nvGrpSpPr>
        <p:grpSpPr>
          <a:xfrm>
            <a:off x="-831411" y="3246813"/>
            <a:ext cx="725530" cy="288925"/>
            <a:chOff x="-3500460" y="4110050"/>
            <a:chExt cx="725530" cy="288925"/>
          </a:xfrm>
        </p:grpSpPr>
        <p:pic>
          <p:nvPicPr>
            <p:cNvPr id="497"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8"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499"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1" name="Group 500"/>
          <p:cNvGrpSpPr/>
          <p:nvPr userDrawn="1"/>
        </p:nvGrpSpPr>
        <p:grpSpPr>
          <a:xfrm>
            <a:off x="-605573" y="3979873"/>
            <a:ext cx="504825" cy="508004"/>
            <a:chOff x="-3490412" y="4892695"/>
            <a:chExt cx="504825" cy="508004"/>
          </a:xfrm>
        </p:grpSpPr>
        <p:pic>
          <p:nvPicPr>
            <p:cNvPr id="502"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3"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4"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tekst, billede og farvefelt">
    <p:spTree>
      <p:nvGrpSpPr>
        <p:cNvPr id="1" name=""/>
        <p:cNvGrpSpPr/>
        <p:nvPr/>
      </p:nvGrpSpPr>
      <p:grpSpPr>
        <a:xfrm>
          <a:off x="0" y="0"/>
          <a:ext cx="0" cy="0"/>
          <a:chOff x="0" y="0"/>
          <a:chExt cx="0" cy="0"/>
        </a:xfrm>
      </p:grpSpPr>
      <p:pic>
        <p:nvPicPr>
          <p:cNvPr id="51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2" y="1092168"/>
            <a:ext cx="4788000" cy="756138"/>
          </a:xfrm>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2" y="2134022"/>
            <a:ext cx="4788000" cy="3887366"/>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A8D7C860-1F16-4BBC-980D-EBDAD3F4A0F4}" type="datetime2">
              <a:rPr lang="da-DK" noProof="0" smtClean="0"/>
              <a:pPr/>
              <a:t>12. marts 2015</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13" name="Content Placeholder 12"/>
          <p:cNvSpPr>
            <a:spLocks noGrp="1" noChangeAspect="1"/>
          </p:cNvSpPr>
          <p:nvPr>
            <p:ph sz="quarter" idx="14"/>
          </p:nvPr>
        </p:nvSpPr>
        <p:spPr>
          <a:xfrm>
            <a:off x="5509002" y="5327675"/>
            <a:ext cx="3635375" cy="1530325"/>
          </a:xfrm>
          <a:solidFill>
            <a:schemeClr val="accent3"/>
          </a:solidFill>
        </p:spPr>
        <p:txBody>
          <a:bodyPr lIns="269403" tIns="168383" rIns="336748" bIns="235741">
            <a:normAutofit/>
          </a:bodyPr>
          <a:lstStyle>
            <a:lvl1pPr marL="0" indent="0">
              <a:lnSpc>
                <a:spcPts val="1998"/>
              </a:lnSpc>
              <a:buFontTx/>
              <a:buNone/>
              <a:defRPr sz="1600" b="1" i="1">
                <a:solidFill>
                  <a:schemeClr val="bg1"/>
                </a:solidFill>
              </a:defRPr>
            </a:lvl1pPr>
            <a:lvl2pPr marL="0" indent="0">
              <a:lnSpc>
                <a:spcPts val="1998"/>
              </a:lnSpc>
              <a:buFontTx/>
              <a:buNone/>
              <a:defRPr sz="1600" b="1" i="1">
                <a:solidFill>
                  <a:schemeClr val="bg1"/>
                </a:solidFill>
              </a:defRPr>
            </a:lvl2pPr>
            <a:lvl3pPr marL="0" indent="0">
              <a:lnSpc>
                <a:spcPts val="1998"/>
              </a:lnSpc>
              <a:buFontTx/>
              <a:buNone/>
              <a:defRPr sz="1600" b="1" i="1">
                <a:solidFill>
                  <a:schemeClr val="bg1"/>
                </a:solidFill>
              </a:defRPr>
            </a:lvl3pPr>
            <a:lvl4pPr marL="0" indent="0">
              <a:lnSpc>
                <a:spcPts val="1998"/>
              </a:lnSpc>
              <a:buFontTx/>
              <a:buNone/>
              <a:defRPr sz="1600" b="1" i="1">
                <a:solidFill>
                  <a:schemeClr val="bg1"/>
                </a:solidFill>
              </a:defRPr>
            </a:lvl4pPr>
            <a:lvl5pPr marL="0" indent="0">
              <a:lnSpc>
                <a:spcPts val="1998"/>
              </a:lnSpc>
              <a:buFontTx/>
              <a:buNone/>
              <a:defRPr sz="1600" b="1" i="1">
                <a:solidFill>
                  <a:schemeClr val="bg1"/>
                </a:solidFill>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15" name="Picture Placeholder 14"/>
          <p:cNvSpPr>
            <a:spLocks noGrp="1"/>
          </p:cNvSpPr>
          <p:nvPr>
            <p:ph type="pic" sz="quarter" idx="15"/>
          </p:nvPr>
        </p:nvSpPr>
        <p:spPr>
          <a:xfrm>
            <a:off x="5508624" y="628651"/>
            <a:ext cx="3646800" cy="4662488"/>
          </a:xfrm>
          <a:noFill/>
        </p:spPr>
        <p:txBody>
          <a:bodyPr/>
          <a:lstStyle/>
          <a:p>
            <a:r>
              <a:rPr lang="da-DK" noProof="0" smtClean="0"/>
              <a:t>Klik på ikonet for at tilføje et billede</a:t>
            </a:r>
            <a:endParaRPr lang="da-DK" noProof="0"/>
          </a:p>
        </p:txBody>
      </p:sp>
      <p:sp>
        <p:nvSpPr>
          <p:cNvPr id="497" name="TextBox 496"/>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13 x B 10,2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499" name="TextBox 498"/>
          <p:cNvSpPr txBox="1"/>
          <p:nvPr userDrawn="1"/>
        </p:nvSpPr>
        <p:spPr>
          <a:xfrm>
            <a:off x="9246041" y="5364191"/>
            <a:ext cx="1643085" cy="769441"/>
          </a:xfrm>
          <a:prstGeom prst="rect">
            <a:avLst/>
          </a:prstGeom>
          <a:noFill/>
        </p:spPr>
        <p:txBody>
          <a:bodyPr wrap="square" lIns="0" tIns="0" rIns="0" bIns="0" rtlCol="0">
            <a:spAutoFit/>
          </a:bodyPr>
          <a:lstStyle/>
          <a:p>
            <a:pPr marL="0" indent="0"/>
            <a:r>
              <a:rPr lang="da-DK" sz="1000" b="1" noProof="0" smtClean="0">
                <a:solidFill>
                  <a:schemeClr val="bg1"/>
                </a:solidFill>
              </a:rPr>
              <a:t>Skift</a:t>
            </a:r>
            <a:r>
              <a:rPr lang="da-DK" sz="1000" b="1" baseline="0" noProof="0" smtClean="0">
                <a:solidFill>
                  <a:schemeClr val="bg1"/>
                </a:solidFill>
              </a:rPr>
              <a:t> farve på tekstboksen:</a:t>
            </a:r>
          </a:p>
          <a:p>
            <a:pPr marL="0" indent="0"/>
            <a:r>
              <a:rPr lang="da-DK" sz="1000" b="0" baseline="0" noProof="0" smtClean="0">
                <a:solidFill>
                  <a:schemeClr val="bg1"/>
                </a:solidFill>
              </a:rPr>
              <a:t>Klik på boksen og vælg ny farve fra ’Fyld farve til figur’ OBS! Standardfarver må ikke bruges</a:t>
            </a:r>
            <a:endParaRPr lang="da-DK" sz="1000" b="0" noProof="0" smtClean="0">
              <a:solidFill>
                <a:schemeClr val="bg1"/>
              </a:solidFill>
            </a:endParaRPr>
          </a:p>
        </p:txBody>
      </p:sp>
      <p:sp>
        <p:nvSpPr>
          <p:cNvPr id="498" name="TextBox 497"/>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500" name="Group 499"/>
          <p:cNvGrpSpPr/>
          <p:nvPr userDrawn="1"/>
        </p:nvGrpSpPr>
        <p:grpSpPr>
          <a:xfrm>
            <a:off x="-831411" y="2955241"/>
            <a:ext cx="725530" cy="288925"/>
            <a:chOff x="-3500460" y="4110050"/>
            <a:chExt cx="725530" cy="288925"/>
          </a:xfrm>
        </p:grpSpPr>
        <p:pic>
          <p:nvPicPr>
            <p:cNvPr id="501"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02"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3"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5" name="Group 504"/>
          <p:cNvGrpSpPr/>
          <p:nvPr userDrawn="1"/>
        </p:nvGrpSpPr>
        <p:grpSpPr>
          <a:xfrm>
            <a:off x="-605573" y="3598162"/>
            <a:ext cx="504825" cy="508004"/>
            <a:chOff x="-3490412" y="4892695"/>
            <a:chExt cx="504825" cy="508004"/>
          </a:xfrm>
        </p:grpSpPr>
        <p:pic>
          <p:nvPicPr>
            <p:cNvPr id="506"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7"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8"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9"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noProof="0" smtClean="0"/>
              <a:pPr/>
              <a:t>‹nr.›</a:t>
            </a:fld>
            <a:endParaRPr lang="da-DK" noProof="0"/>
          </a:p>
        </p:txBody>
      </p:sp>
      <p:pic>
        <p:nvPicPr>
          <p:cNvPr id="1027" name="Picture 3" descr="C:\Documents and Settings\Administrator\Desktop\SKI\work\logo pos30x14.wmf"/>
          <p:cNvPicPr>
            <a:picLocks noChangeAspect="1" noChangeArrowheads="1"/>
          </p:cNvPicPr>
          <p:nvPr/>
        </p:nvPicPr>
        <p:blipFill>
          <a:blip r:embed="rId19"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A38CEB13-AD90-4BF0-BB61-CA8488816961}" type="datetime2">
              <a:rPr lang="da-DK" noProof="0" smtClean="0"/>
              <a:pPr/>
              <a:t>12. marts 2015</a:t>
            </a:fld>
            <a:endParaRPr lang="da-DK" noProof="0"/>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r>
              <a:rPr lang="da-DK" noProof="0" smtClean="0"/>
              <a:t>Aktuel Briefing</a:t>
            </a:r>
            <a:endParaRPr lang="da-DK" noProof="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4" r:id="rId4"/>
    <p:sldLayoutId id="2147483651" r:id="rId5"/>
    <p:sldLayoutId id="2147483663" r:id="rId6"/>
    <p:sldLayoutId id="2147483665" r:id="rId7"/>
    <p:sldLayoutId id="2147483657" r:id="rId8"/>
    <p:sldLayoutId id="2147483656" r:id="rId9"/>
    <p:sldLayoutId id="2147483660" r:id="rId10"/>
    <p:sldLayoutId id="2147483661" r:id="rId11"/>
    <p:sldLayoutId id="2147483659" r:id="rId12"/>
    <p:sldLayoutId id="2147483654" r:id="rId13"/>
    <p:sldLayoutId id="2147483655" r:id="rId14"/>
    <p:sldLayoutId id="2147483662" r:id="rId15"/>
    <p:sldLayoutId id="2147483688" r:id="rId16"/>
    <p:sldLayoutId id="2147483689" r:id="rId17"/>
  </p:sldLayoutIdLst>
  <p:timing>
    <p:tnLst>
      <p:par>
        <p:cTn id="1" dur="indefinite" restart="never" nodeType="tmRoot"/>
      </p:par>
    </p:tnLst>
  </p:timing>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12. marts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12. marts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12. marts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12. marts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12. marts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12. marts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12. marts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12. marts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12. marts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12. marts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12. marts 2015</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764704"/>
            <a:ext cx="7992888" cy="2234679"/>
          </a:xfrm>
        </p:spPr>
        <p:txBody>
          <a:bodyPr>
            <a:normAutofit/>
          </a:bodyPr>
          <a:lstStyle/>
          <a:p>
            <a:pPr>
              <a:lnSpc>
                <a:spcPts val="3999"/>
              </a:lnSpc>
            </a:pPr>
            <a:r>
              <a:rPr lang="da-DK" sz="3600" dirty="0">
                <a:solidFill>
                  <a:schemeClr val="bg2">
                    <a:lumMod val="25000"/>
                  </a:schemeClr>
                </a:solidFill>
              </a:rPr>
              <a:t>Velkommen </a:t>
            </a:r>
            <a:r>
              <a:rPr lang="da-DK" sz="3600" dirty="0" smtClean="0">
                <a:solidFill>
                  <a:schemeClr val="bg2">
                    <a:lumMod val="25000"/>
                  </a:schemeClr>
                </a:solidFill>
              </a:rPr>
              <a:t/>
            </a:r>
            <a:br>
              <a:rPr lang="da-DK" sz="3600" dirty="0" smtClean="0">
                <a:solidFill>
                  <a:schemeClr val="bg2">
                    <a:lumMod val="25000"/>
                  </a:schemeClr>
                </a:solidFill>
              </a:rPr>
            </a:br>
            <a:r>
              <a:rPr lang="da-DK" sz="3600" dirty="0">
                <a:solidFill>
                  <a:schemeClr val="bg2">
                    <a:lumMod val="25000"/>
                  </a:schemeClr>
                </a:solidFill>
              </a:rPr>
              <a:t/>
            </a:r>
            <a:br>
              <a:rPr lang="da-DK" sz="3600" dirty="0">
                <a:solidFill>
                  <a:schemeClr val="bg2">
                    <a:lumMod val="25000"/>
                  </a:schemeClr>
                </a:solidFill>
              </a:rPr>
            </a:br>
            <a:r>
              <a:rPr lang="da-DK" sz="3600" dirty="0" smtClean="0">
                <a:solidFill>
                  <a:srgbClr val="00B050"/>
                </a:solidFill>
              </a:rPr>
              <a:t>I</a:t>
            </a:r>
            <a:r>
              <a:rPr lang="da-DK" sz="3600" dirty="0" smtClean="0">
                <a:solidFill>
                  <a:schemeClr val="accent2">
                    <a:lumMod val="40000"/>
                    <a:lumOff val="60000"/>
                  </a:schemeClr>
                </a:solidFill>
              </a:rPr>
              <a:t>n</a:t>
            </a:r>
            <a:r>
              <a:rPr lang="da-DK" sz="3600" dirty="0" smtClean="0">
                <a:solidFill>
                  <a:schemeClr val="accent5">
                    <a:lumMod val="50000"/>
                    <a:lumOff val="50000"/>
                  </a:schemeClr>
                </a:solidFill>
              </a:rPr>
              <a:t>s</a:t>
            </a:r>
            <a:r>
              <a:rPr lang="da-DK" sz="3600" dirty="0" smtClean="0">
                <a:solidFill>
                  <a:schemeClr val="accent4">
                    <a:lumMod val="75000"/>
                  </a:schemeClr>
                </a:solidFill>
              </a:rPr>
              <a:t>p</a:t>
            </a:r>
            <a:r>
              <a:rPr lang="da-DK" sz="3600" dirty="0" smtClean="0">
                <a:solidFill>
                  <a:schemeClr val="accent6">
                    <a:lumMod val="75000"/>
                  </a:schemeClr>
                </a:solidFill>
              </a:rPr>
              <a:t>i</a:t>
            </a:r>
            <a:r>
              <a:rPr lang="da-DK" sz="3600" dirty="0" smtClean="0">
                <a:solidFill>
                  <a:srgbClr val="7030A0"/>
                </a:solidFill>
              </a:rPr>
              <a:t>r</a:t>
            </a:r>
            <a:r>
              <a:rPr lang="da-DK" sz="3600" dirty="0" smtClean="0">
                <a:solidFill>
                  <a:srgbClr val="FF0000"/>
                </a:solidFill>
              </a:rPr>
              <a:t>a</a:t>
            </a:r>
            <a:r>
              <a:rPr lang="da-DK" sz="3600" dirty="0" smtClean="0">
                <a:solidFill>
                  <a:schemeClr val="accent3">
                    <a:lumMod val="40000"/>
                    <a:lumOff val="60000"/>
                  </a:schemeClr>
                </a:solidFill>
              </a:rPr>
              <a:t>t</a:t>
            </a:r>
            <a:r>
              <a:rPr lang="da-DK" sz="3600" dirty="0" smtClean="0">
                <a:solidFill>
                  <a:srgbClr val="95A121"/>
                </a:solidFill>
              </a:rPr>
              <a:t>i</a:t>
            </a:r>
            <a:r>
              <a:rPr lang="da-DK" sz="3600" dirty="0" smtClean="0">
                <a:solidFill>
                  <a:schemeClr val="accent5">
                    <a:lumMod val="75000"/>
                    <a:lumOff val="25000"/>
                  </a:schemeClr>
                </a:solidFill>
              </a:rPr>
              <a:t>o</a:t>
            </a:r>
            <a:r>
              <a:rPr lang="da-DK" sz="3600" dirty="0" smtClean="0">
                <a:solidFill>
                  <a:srgbClr val="C00000"/>
                </a:solidFill>
              </a:rPr>
              <a:t>n</a:t>
            </a:r>
            <a:r>
              <a:rPr lang="da-DK" sz="3600" dirty="0" smtClean="0">
                <a:solidFill>
                  <a:srgbClr val="FFC000"/>
                </a:solidFill>
              </a:rPr>
              <a:t>s</a:t>
            </a:r>
            <a:r>
              <a:rPr lang="da-DK" sz="3600" dirty="0" smtClean="0">
                <a:solidFill>
                  <a:schemeClr val="accent5">
                    <a:lumMod val="90000"/>
                    <a:lumOff val="10000"/>
                  </a:schemeClr>
                </a:solidFill>
              </a:rPr>
              <a:t>m</a:t>
            </a:r>
            <a:r>
              <a:rPr lang="da-DK" sz="3600" dirty="0" smtClean="0">
                <a:solidFill>
                  <a:schemeClr val="accent2">
                    <a:lumMod val="75000"/>
                  </a:schemeClr>
                </a:solidFill>
              </a:rPr>
              <a:t>ø</a:t>
            </a:r>
            <a:r>
              <a:rPr lang="da-DK" sz="3600" dirty="0" smtClean="0">
                <a:solidFill>
                  <a:schemeClr val="accent4">
                    <a:lumMod val="75000"/>
                  </a:schemeClr>
                </a:solidFill>
              </a:rPr>
              <a:t>d</a:t>
            </a:r>
            <a:r>
              <a:rPr lang="da-DK" sz="3600" dirty="0" smtClean="0">
                <a:solidFill>
                  <a:srgbClr val="00B050"/>
                </a:solidFill>
              </a:rPr>
              <a:t>e</a:t>
            </a:r>
            <a:r>
              <a:rPr lang="da-DK" sz="3600" dirty="0" smtClean="0">
                <a:solidFill>
                  <a:schemeClr val="bg2">
                    <a:lumMod val="25000"/>
                  </a:schemeClr>
                </a:solidFill>
              </a:rPr>
              <a:t> om indkøb af digitale læremidler.</a:t>
            </a:r>
            <a:endParaRPr lang="da-DK" sz="3600" dirty="0">
              <a:solidFill>
                <a:schemeClr val="bg2">
                  <a:lumMod val="25000"/>
                </a:schemeClr>
              </a:solidFill>
            </a:endParaRPr>
          </a:p>
        </p:txBody>
      </p:sp>
      <p:sp>
        <p:nvSpPr>
          <p:cNvPr id="3" name="Undertitel 2"/>
          <p:cNvSpPr>
            <a:spLocks noGrp="1"/>
          </p:cNvSpPr>
          <p:nvPr>
            <p:ph type="subTitle" idx="1"/>
          </p:nvPr>
        </p:nvSpPr>
        <p:spPr>
          <a:xfrm>
            <a:off x="2123728" y="5301208"/>
            <a:ext cx="2520280" cy="432048"/>
          </a:xfrm>
        </p:spPr>
        <p:txBody>
          <a:bodyPr>
            <a:normAutofit/>
          </a:bodyPr>
          <a:lstStyle/>
          <a:p>
            <a:pPr>
              <a:lnSpc>
                <a:spcPts val="3000"/>
              </a:lnSpc>
            </a:pPr>
            <a:endParaRPr lang="da-DK" sz="2400" dirty="0"/>
          </a:p>
        </p:txBody>
      </p:sp>
      <p:sp>
        <p:nvSpPr>
          <p:cNvPr id="4" name="Rektangel 3"/>
          <p:cNvSpPr/>
          <p:nvPr/>
        </p:nvSpPr>
        <p:spPr>
          <a:xfrm>
            <a:off x="395536" y="5949280"/>
            <a:ext cx="136815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smtClean="0"/>
          </a:p>
        </p:txBody>
      </p:sp>
      <p:pic>
        <p:nvPicPr>
          <p:cNvPr id="7" name="Pladsholder til billed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4" r="27074"/>
          <a:stretch>
            <a:fillRect/>
          </a:stretch>
        </p:blipFill>
        <p:spPr>
          <a:xfrm>
            <a:off x="395536" y="2924944"/>
            <a:ext cx="4752528" cy="3600400"/>
          </a:xfrm>
        </p:spPr>
      </p:pic>
      <p:sp>
        <p:nvSpPr>
          <p:cNvPr id="5" name="Tekstboks 4"/>
          <p:cNvSpPr txBox="1"/>
          <p:nvPr/>
        </p:nvSpPr>
        <p:spPr>
          <a:xfrm>
            <a:off x="23986" y="458244"/>
            <a:ext cx="8568952" cy="153888"/>
          </a:xfrm>
          <a:prstGeom prst="rect">
            <a:avLst/>
          </a:prstGeom>
          <a:noFill/>
        </p:spPr>
        <p:txBody>
          <a:bodyPr wrap="square" lIns="0" tIns="0" rIns="0" bIns="0" rtlCol="0">
            <a:spAutoFit/>
          </a:bodyPr>
          <a:lstStyle/>
          <a:p>
            <a:r>
              <a:rPr lang="da-DK" sz="1000" b="1" dirty="0" smtClean="0">
                <a:solidFill>
                  <a:schemeClr val="bg1"/>
                </a:solidFill>
              </a:rPr>
              <a:t>Partnerskabet mellem UVM, UFM og SKI for effektive indkøb på de </a:t>
            </a:r>
            <a:r>
              <a:rPr lang="da-DK" sz="1000" b="1" dirty="0" smtClean="0">
                <a:solidFill>
                  <a:schemeClr val="bg1"/>
                </a:solidFill>
              </a:rPr>
              <a:t>selvejende. 				10. marts 2015</a:t>
            </a:r>
            <a:endParaRPr lang="da-DK" sz="1000" b="1"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16" y="-171400"/>
            <a:ext cx="8243888" cy="576064"/>
          </a:xfrm>
        </p:spPr>
        <p:txBody>
          <a:bodyPr/>
          <a:lstStyle/>
          <a:p>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335593540"/>
              </p:ext>
            </p:extLst>
          </p:nvPr>
        </p:nvGraphicFramePr>
        <p:xfrm>
          <a:off x="0" y="0"/>
          <a:ext cx="9073008" cy="7041370"/>
        </p:xfrm>
        <a:graphic>
          <a:graphicData uri="http://schemas.openxmlformats.org/drawingml/2006/table">
            <a:tbl>
              <a:tblPr firstRow="1" bandRow="1">
                <a:tableStyleId>{5C22544A-7EE6-4342-B048-85BDC9FD1C3A}</a:tableStyleId>
              </a:tblPr>
              <a:tblGrid>
                <a:gridCol w="1390866"/>
                <a:gridCol w="4382866"/>
                <a:gridCol w="3299276"/>
              </a:tblGrid>
              <a:tr h="332188">
                <a:tc>
                  <a:txBody>
                    <a:bodyPr/>
                    <a:lstStyle/>
                    <a:p>
                      <a:r>
                        <a:rPr lang="da-DK" sz="1600" b="1" dirty="0" smtClean="0"/>
                        <a:t>Tidspunkt</a:t>
                      </a:r>
                      <a:endParaRPr lang="da-DK" sz="1600" b="1" dirty="0"/>
                    </a:p>
                  </a:txBody>
                  <a:tcPr>
                    <a:solidFill>
                      <a:srgbClr val="00B050"/>
                    </a:solidFill>
                  </a:tcPr>
                </a:tc>
                <a:tc>
                  <a:txBody>
                    <a:bodyPr/>
                    <a:lstStyle/>
                    <a:p>
                      <a:r>
                        <a:rPr lang="da-DK" sz="1600" dirty="0" smtClean="0"/>
                        <a:t>Emne</a:t>
                      </a:r>
                      <a:endParaRPr lang="da-DK" sz="1600" dirty="0"/>
                    </a:p>
                  </a:txBody>
                  <a:tcPr>
                    <a:solidFill>
                      <a:srgbClr val="00B050"/>
                    </a:solidFill>
                  </a:tcPr>
                </a:tc>
                <a:tc>
                  <a:txBody>
                    <a:bodyPr/>
                    <a:lstStyle/>
                    <a:p>
                      <a:r>
                        <a:rPr lang="da-DK" sz="1400" dirty="0" smtClean="0"/>
                        <a:t>Taler</a:t>
                      </a:r>
                      <a:endParaRPr lang="da-DK" sz="1400" dirty="0"/>
                    </a:p>
                  </a:txBody>
                  <a:tcPr>
                    <a:solidFill>
                      <a:srgbClr val="00B050"/>
                    </a:solidFill>
                  </a:tcPr>
                </a:tc>
              </a:tr>
              <a:tr h="429424">
                <a:tc>
                  <a:txBody>
                    <a:bodyPr/>
                    <a:lstStyle/>
                    <a:p>
                      <a:r>
                        <a:rPr lang="da-DK" sz="1200" b="0" dirty="0" smtClean="0"/>
                        <a:t>Kl. 12.30</a:t>
                      </a:r>
                      <a:r>
                        <a:rPr lang="da-DK" sz="1200" b="0" baseline="0" dirty="0" smtClean="0"/>
                        <a:t> - 12</a:t>
                      </a:r>
                      <a:r>
                        <a:rPr lang="da-DK" sz="1200" b="0" dirty="0" smtClean="0"/>
                        <a:t>.45</a:t>
                      </a:r>
                      <a:endParaRPr lang="da-DK" sz="1200" b="0" dirty="0"/>
                    </a:p>
                  </a:txBody>
                  <a:tcPr>
                    <a:solidFill>
                      <a:schemeClr val="accent6">
                        <a:lumMod val="40000"/>
                        <a:lumOff val="60000"/>
                      </a:schemeClr>
                    </a:solidFill>
                  </a:tcPr>
                </a:tc>
                <a:tc>
                  <a:txBody>
                    <a:bodyPr/>
                    <a:lstStyle/>
                    <a:p>
                      <a:r>
                        <a:rPr lang="da-DK" sz="1200" b="1" dirty="0" smtClean="0"/>
                        <a:t>Registrering og sandwich </a:t>
                      </a:r>
                      <a:endParaRPr lang="da-DK" sz="1200" b="0" dirty="0"/>
                    </a:p>
                  </a:txBody>
                  <a:tcPr>
                    <a:solidFill>
                      <a:schemeClr val="accent6">
                        <a:lumMod val="40000"/>
                        <a:lumOff val="60000"/>
                      </a:schemeClr>
                    </a:solidFill>
                  </a:tcPr>
                </a:tc>
                <a:tc>
                  <a:txBody>
                    <a:bodyPr/>
                    <a:lstStyle/>
                    <a:p>
                      <a:endParaRPr lang="da-DK" dirty="0"/>
                    </a:p>
                  </a:txBody>
                  <a:tcPr>
                    <a:solidFill>
                      <a:schemeClr val="accent6">
                        <a:lumMod val="40000"/>
                        <a:lumOff val="60000"/>
                      </a:schemeClr>
                    </a:solidFill>
                  </a:tcPr>
                </a:tc>
              </a:tr>
              <a:tr h="1153006">
                <a:tc>
                  <a:txBody>
                    <a:bodyPr/>
                    <a:lstStyle/>
                    <a:p>
                      <a:r>
                        <a:rPr lang="da-DK" sz="1200" b="0" dirty="0" smtClean="0"/>
                        <a:t>Kl. 12.45 - 12.50</a:t>
                      </a:r>
                      <a:endParaRPr lang="da-DK" sz="1200" b="0" dirty="0"/>
                    </a:p>
                  </a:txBody>
                  <a:tcPr>
                    <a:solidFill>
                      <a:schemeClr val="bg1">
                        <a:lumMod val="95000"/>
                      </a:schemeClr>
                    </a:solidFill>
                  </a:tcPr>
                </a:tc>
                <a:tc>
                  <a:txBody>
                    <a:bodyPr/>
                    <a:lstStyle/>
                    <a:p>
                      <a:r>
                        <a:rPr lang="da-DK" sz="1200" b="1" dirty="0" smtClean="0"/>
                        <a:t>Velkommen</a:t>
                      </a:r>
                      <a:endParaRPr lang="da-DK" sz="1200" b="1" baseline="0" dirty="0" smtClean="0"/>
                    </a:p>
                    <a:p>
                      <a:pPr marL="285750" indent="-285750">
                        <a:buFont typeface="Arial" panose="020B0604020202020204" pitchFamily="34" charset="0"/>
                        <a:buChar char="•"/>
                      </a:pPr>
                      <a:endParaRPr lang="da-DK" sz="1200" b="0" dirty="0"/>
                    </a:p>
                  </a:txBody>
                  <a:tcPr>
                    <a:solidFill>
                      <a:schemeClr val="bg1">
                        <a:lumMod val="95000"/>
                      </a:schemeClr>
                    </a:solidFill>
                  </a:tcPr>
                </a:tc>
                <a:tc>
                  <a:txBody>
                    <a:bodyPr/>
                    <a:lstStyle/>
                    <a:p>
                      <a:r>
                        <a:rPr lang="da-DK" sz="1000" b="0" dirty="0" smtClean="0"/>
                        <a:t>Claus Engsted,</a:t>
                      </a:r>
                      <a:r>
                        <a:rPr lang="da-DK" sz="1000" b="0" baseline="0" dirty="0" smtClean="0"/>
                        <a:t> </a:t>
                      </a:r>
                    </a:p>
                    <a:p>
                      <a:r>
                        <a:rPr lang="da-DK" sz="1000" b="0" baseline="0" dirty="0" smtClean="0"/>
                        <a:t>Formand for Rådgivningsgruppen</a:t>
                      </a:r>
                    </a:p>
                    <a:p>
                      <a:endParaRPr lang="da-DK" sz="1000" b="0" dirty="0" smtClean="0"/>
                    </a:p>
                    <a:p>
                      <a:r>
                        <a:rPr lang="da-DK" sz="1000" b="0" dirty="0" smtClean="0"/>
                        <a:t>Irene Pless</a:t>
                      </a:r>
                    </a:p>
                    <a:p>
                      <a:r>
                        <a:rPr lang="da-DK" sz="1000" b="0" dirty="0" smtClean="0"/>
                        <a:t>Koncernindkøber,</a:t>
                      </a:r>
                      <a:r>
                        <a:rPr lang="da-DK" sz="1000" b="0" baseline="0" dirty="0" smtClean="0"/>
                        <a:t> Undervisningsministeriet</a:t>
                      </a:r>
                    </a:p>
                    <a:p>
                      <a:endParaRPr lang="da-DK" sz="1000" b="0" dirty="0" smtClean="0"/>
                    </a:p>
                    <a:p>
                      <a:r>
                        <a:rPr lang="da-DK" sz="1000" b="0" dirty="0" smtClean="0"/>
                        <a:t>Jens Hedegaard Madsen</a:t>
                      </a:r>
                    </a:p>
                    <a:p>
                      <a:r>
                        <a:rPr lang="da-DK" sz="1000" b="0" dirty="0" smtClean="0"/>
                        <a:t>Kundepartner , SKI</a:t>
                      </a:r>
                      <a:endParaRPr lang="da-DK" sz="1200" b="0" dirty="0" smtClean="0"/>
                    </a:p>
                  </a:txBody>
                  <a:tcPr>
                    <a:solidFill>
                      <a:schemeClr val="bg1">
                        <a:lumMod val="95000"/>
                      </a:schemeClr>
                    </a:solidFill>
                  </a:tcPr>
                </a:tc>
              </a:tr>
              <a:tr h="1181128">
                <a:tc>
                  <a:txBody>
                    <a:bodyPr/>
                    <a:lstStyle/>
                    <a:p>
                      <a:r>
                        <a:rPr lang="da-DK" sz="1200" b="0" dirty="0" smtClean="0"/>
                        <a:t>Kl. 12.50 - 13.15</a:t>
                      </a:r>
                    </a:p>
                  </a:txBody>
                  <a:tcPr/>
                </a:tc>
                <a:tc>
                  <a:txBody>
                    <a:bodyPr/>
                    <a:lstStyle/>
                    <a:p>
                      <a:r>
                        <a:rPr lang="da-DK" sz="1200" b="1" dirty="0" smtClean="0"/>
                        <a:t>Fakta om digitale lærebøger som indkøbsområde</a:t>
                      </a:r>
                      <a:endParaRPr lang="da-DK" sz="1200" b="1" baseline="0" dirty="0" smtClean="0"/>
                    </a:p>
                    <a:p>
                      <a:pPr marL="285750" indent="-285750">
                        <a:buFont typeface="Arial" panose="020B0604020202020204" pitchFamily="34" charset="0"/>
                        <a:buChar char="•"/>
                      </a:pPr>
                      <a:endParaRPr lang="da-DK" sz="1500" b="0" baseline="0" dirty="0" smtClean="0"/>
                    </a:p>
                    <a:p>
                      <a:pPr marL="285750" indent="-285750">
                        <a:buFont typeface="Arial" panose="020B0604020202020204" pitchFamily="34" charset="0"/>
                        <a:buChar char="•"/>
                      </a:pPr>
                      <a:r>
                        <a:rPr lang="da-DK" sz="1200" b="0" baseline="0" dirty="0" smtClean="0"/>
                        <a:t>Det digitale klasseværelse</a:t>
                      </a:r>
                    </a:p>
                    <a:p>
                      <a:pPr marL="285750" indent="-285750">
                        <a:buFont typeface="Arial" panose="020B0604020202020204" pitchFamily="34" charset="0"/>
                        <a:buChar char="•"/>
                      </a:pPr>
                      <a:r>
                        <a:rPr lang="da-DK" sz="1200" b="0" baseline="0" dirty="0" smtClean="0"/>
                        <a:t>Prismodeller, licenser, nøgler</a:t>
                      </a:r>
                    </a:p>
                    <a:p>
                      <a:pPr marL="285750" indent="-285750">
                        <a:buFont typeface="Arial" panose="020B0604020202020204" pitchFamily="34" charset="0"/>
                        <a:buChar char="•"/>
                      </a:pPr>
                      <a:r>
                        <a:rPr lang="da-DK" sz="1200" b="0" baseline="0" dirty="0" smtClean="0"/>
                        <a:t>Opmærksomhedspunkter til beslutningsprocessen</a:t>
                      </a:r>
                    </a:p>
                    <a:p>
                      <a:pPr marL="285750" indent="-285750">
                        <a:buFont typeface="Arial" panose="020B0604020202020204" pitchFamily="34" charset="0"/>
                        <a:buChar char="•"/>
                      </a:pPr>
                      <a:endParaRPr lang="da-DK" sz="1200" b="0" baseline="0" dirty="0" smtClean="0"/>
                    </a:p>
                  </a:txBody>
                  <a:tcPr/>
                </a:tc>
                <a:tc>
                  <a:txBody>
                    <a:bodyPr/>
                    <a:lstStyle/>
                    <a:p>
                      <a:r>
                        <a:rPr lang="da-DK" sz="1000" b="0" dirty="0" smtClean="0"/>
                        <a:t>Erik Schou, </a:t>
                      </a:r>
                    </a:p>
                    <a:p>
                      <a:r>
                        <a:rPr lang="da-DK" sz="1000" b="0" dirty="0" smtClean="0"/>
                        <a:t>Vicedirektør , Tietgenskolen i Odense</a:t>
                      </a:r>
                    </a:p>
                    <a:p>
                      <a:endParaRPr lang="da-DK" sz="1000" b="0" dirty="0"/>
                    </a:p>
                  </a:txBody>
                  <a:tcPr/>
                </a:tc>
              </a:tr>
              <a:tr h="1490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0" kern="1200" dirty="0" smtClean="0">
                          <a:solidFill>
                            <a:schemeClr val="dk1"/>
                          </a:solidFill>
                          <a:latin typeface="+mn-lt"/>
                          <a:ea typeface="+mn-ea"/>
                          <a:cs typeface="+mn-cs"/>
                        </a:rPr>
                        <a:t>Kl. 13.15 - 14.15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kern="1200" dirty="0" err="1" smtClean="0">
                          <a:solidFill>
                            <a:schemeClr val="dk1"/>
                          </a:solidFill>
                          <a:latin typeface="+mn-lt"/>
                          <a:ea typeface="+mn-ea"/>
                          <a:cs typeface="+mn-cs"/>
                        </a:rPr>
                        <a:t>Ekspert-panelet</a:t>
                      </a:r>
                      <a:r>
                        <a:rPr lang="da-DK" sz="1200" b="1" kern="1200" dirty="0" smtClean="0">
                          <a:solidFill>
                            <a:schemeClr val="dk1"/>
                          </a:solidFill>
                          <a:latin typeface="+mn-lt"/>
                          <a:ea typeface="+mn-ea"/>
                          <a:cs typeface="+mn-cs"/>
                        </a:rPr>
                        <a:t>: Muligheder og </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b="1" kern="1200" dirty="0" smtClean="0">
                          <a:solidFill>
                            <a:schemeClr val="dk1"/>
                          </a:solidFill>
                          <a:latin typeface="+mn-lt"/>
                          <a:ea typeface="+mn-ea"/>
                          <a:cs typeface="+mn-cs"/>
                        </a:rPr>
                        <a:t>udfordringer ved digitalisering af læremidler</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100" b="0" kern="1200" dirty="0" smtClean="0">
                        <a:solidFill>
                          <a:schemeClr val="dk1"/>
                        </a:solidFill>
                        <a:latin typeface="+mn-lt"/>
                        <a:ea typeface="+mn-ea"/>
                        <a:cs typeface="+mn-cs"/>
                      </a:endParaRPr>
                    </a:p>
                    <a:p>
                      <a:pPr marL="285750" indent="-285750">
                        <a:lnSpc>
                          <a:spcPct val="100000"/>
                        </a:lnSpc>
                        <a:buFont typeface="Arial" panose="020B0604020202020204" pitchFamily="34" charset="0"/>
                        <a:buChar char="•"/>
                      </a:pPr>
                      <a:r>
                        <a:rPr lang="da-DK" sz="1100" b="0" baseline="0" dirty="0" smtClean="0"/>
                        <a:t>Dorte Fristrup, rektor, Århus Statsgymnasium</a:t>
                      </a:r>
                    </a:p>
                    <a:p>
                      <a:pPr marL="285750" indent="-285750">
                        <a:lnSpc>
                          <a:spcPct val="100000"/>
                        </a:lnSpc>
                        <a:buFont typeface="Arial" panose="020B0604020202020204" pitchFamily="34" charset="0"/>
                        <a:buChar char="•"/>
                      </a:pPr>
                      <a:r>
                        <a:rPr lang="da-DK" sz="1100" b="0" baseline="0" dirty="0" smtClean="0"/>
                        <a:t>Liselotte Strarup Nielsen, konsulent, Niels Brock i Kbh.</a:t>
                      </a:r>
                    </a:p>
                    <a:p>
                      <a:pPr marL="285750" indent="-285750">
                        <a:lnSpc>
                          <a:spcPct val="100000"/>
                        </a:lnSpc>
                        <a:buFont typeface="Arial" panose="020B0604020202020204" pitchFamily="34" charset="0"/>
                        <a:buChar char="•"/>
                      </a:pPr>
                      <a:r>
                        <a:rPr lang="da-DK" sz="1100" b="0" baseline="0" dirty="0" smtClean="0"/>
                        <a:t>Jens Otto Petersen, rektor, Aalborg Handelsskole</a:t>
                      </a:r>
                    </a:p>
                    <a:p>
                      <a:pPr marL="285750" indent="-285750">
                        <a:lnSpc>
                          <a:spcPct val="100000"/>
                        </a:lnSpc>
                        <a:buFont typeface="Arial" panose="020B0604020202020204" pitchFamily="34" charset="0"/>
                        <a:buChar char="•"/>
                      </a:pPr>
                      <a:r>
                        <a:rPr lang="da-DK" sz="1100" b="0" baseline="0" dirty="0" smtClean="0"/>
                        <a:t>Erik Schou, vicedirektør, Tietgenskolen i Odense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500" b="0" kern="1200" dirty="0" smtClean="0">
                        <a:solidFill>
                          <a:schemeClr val="dk1"/>
                        </a:solidFill>
                        <a:latin typeface="+mn-lt"/>
                        <a:ea typeface="+mn-ea"/>
                        <a:cs typeface="+mn-cs"/>
                      </a:endParaRPr>
                    </a:p>
                  </a:txBody>
                  <a:tcPr/>
                </a:tc>
                <a:tc>
                  <a:txBody>
                    <a:bodyPr/>
                    <a:lstStyle/>
                    <a:p>
                      <a:endParaRPr lang="da-DK" sz="1000" b="0" dirty="0"/>
                    </a:p>
                  </a:txBody>
                  <a:tcPr/>
                </a:tc>
              </a:tr>
              <a:tr h="478076">
                <a:tc>
                  <a:txBody>
                    <a:bodyPr/>
                    <a:lstStyle/>
                    <a:p>
                      <a:r>
                        <a:rPr lang="da-DK" sz="1200" b="0" dirty="0" smtClean="0"/>
                        <a:t>Kl. 14.15 - 14.30</a:t>
                      </a:r>
                      <a:endParaRPr lang="da-DK" sz="1200" b="0" dirty="0"/>
                    </a:p>
                  </a:txBody>
                  <a:tcPr/>
                </a:tc>
                <a:tc>
                  <a:txBody>
                    <a:bodyPr/>
                    <a:lstStyle/>
                    <a:p>
                      <a:r>
                        <a:rPr lang="da-DK" sz="1200" b="1" dirty="0" smtClean="0"/>
                        <a:t>Pause</a:t>
                      </a:r>
                      <a:r>
                        <a:rPr lang="da-DK" sz="1200" b="1" baseline="0" dirty="0" smtClean="0"/>
                        <a:t> med Kaffe &amp; kage</a:t>
                      </a:r>
                      <a:endParaRPr lang="da-DK" sz="1200" b="1" dirty="0"/>
                    </a:p>
                  </a:txBody>
                  <a:tcPr/>
                </a:tc>
                <a:tc>
                  <a:txBody>
                    <a:bodyPr/>
                    <a:lstStyle/>
                    <a:p>
                      <a:endParaRPr lang="da-DK" sz="1000" b="0" baseline="0" dirty="0" smtClean="0"/>
                    </a:p>
                  </a:txBody>
                  <a:tcPr/>
                </a:tc>
              </a:tr>
              <a:tr h="506198">
                <a:tc>
                  <a:txBody>
                    <a:bodyPr/>
                    <a:lstStyle/>
                    <a:p>
                      <a:r>
                        <a:rPr lang="da-DK" sz="1200" b="0" dirty="0" smtClean="0"/>
                        <a:t>Kl. 14.30 - 14.50</a:t>
                      </a:r>
                      <a:endParaRPr lang="da-DK" sz="1200" b="0" dirty="0"/>
                    </a:p>
                  </a:txBody>
                  <a:tcPr/>
                </a:tc>
                <a:tc>
                  <a:txBody>
                    <a:bodyPr/>
                    <a:lstStyle/>
                    <a:p>
                      <a:r>
                        <a:rPr lang="da-DK" sz="1200" b="1" dirty="0" smtClean="0"/>
                        <a:t>Forberedelse til fremtidens digitale platforme</a:t>
                      </a:r>
                      <a:endParaRPr lang="da-DK" sz="1200" b="1" baseline="0" dirty="0" smtClean="0"/>
                    </a:p>
                    <a:p>
                      <a:endParaRPr lang="da-DK" sz="1500" b="0" dirty="0"/>
                    </a:p>
                  </a:txBody>
                  <a:tcPr/>
                </a:tc>
                <a:tc>
                  <a:txBody>
                    <a:bodyPr/>
                    <a:lstStyle/>
                    <a:p>
                      <a:r>
                        <a:rPr lang="da-DK" sz="1000" b="0" dirty="0" smtClean="0"/>
                        <a:t>Thomas Skytte</a:t>
                      </a:r>
                    </a:p>
                    <a:p>
                      <a:r>
                        <a:rPr lang="da-DK" sz="1000" b="0" dirty="0" smtClean="0"/>
                        <a:t>Digital</a:t>
                      </a:r>
                      <a:r>
                        <a:rPr lang="da-DK" sz="1000" b="0" baseline="0" dirty="0" smtClean="0"/>
                        <a:t> direktør, Forlaget </a:t>
                      </a:r>
                      <a:r>
                        <a:rPr lang="da-DK" sz="1000" b="0" baseline="0" dirty="0" err="1" smtClean="0"/>
                        <a:t>Praxis</a:t>
                      </a:r>
                      <a:endParaRPr lang="da-DK" sz="1000" b="0" dirty="0" smtClean="0"/>
                    </a:p>
                  </a:txBody>
                  <a:tcPr/>
                </a:tc>
              </a:tr>
              <a:tr h="717114">
                <a:tc>
                  <a:txBody>
                    <a:bodyPr/>
                    <a:lstStyle/>
                    <a:p>
                      <a:r>
                        <a:rPr lang="da-DK" sz="1200" b="0" dirty="0" smtClean="0"/>
                        <a:t>Kl. 14.50 - 15.15</a:t>
                      </a:r>
                    </a:p>
                  </a:txBody>
                  <a:tcPr/>
                </a:tc>
                <a:tc>
                  <a:txBody>
                    <a:bodyPr/>
                    <a:lstStyle/>
                    <a:p>
                      <a:r>
                        <a:rPr lang="da-DK" sz="1200" b="1" dirty="0" err="1" smtClean="0"/>
                        <a:t>CFU’ernes</a:t>
                      </a:r>
                      <a:r>
                        <a:rPr lang="da-DK" sz="1200" b="1" dirty="0" smtClean="0"/>
                        <a:t> (Center</a:t>
                      </a:r>
                      <a:r>
                        <a:rPr lang="da-DK" sz="1200" b="1" baseline="0" dirty="0" smtClean="0"/>
                        <a:t> for Undervisningsmidler)</a:t>
                      </a:r>
                      <a:r>
                        <a:rPr lang="da-DK" sz="1200" b="1" dirty="0" smtClean="0"/>
                        <a:t> </a:t>
                      </a:r>
                    </a:p>
                    <a:p>
                      <a:r>
                        <a:rPr lang="da-DK" sz="1200" b="1" dirty="0" smtClean="0"/>
                        <a:t>overgang fra analoge til</a:t>
                      </a:r>
                      <a:r>
                        <a:rPr lang="da-DK" sz="1200" b="1" baseline="0" dirty="0" smtClean="0"/>
                        <a:t> digitale platforme. </a:t>
                      </a:r>
                    </a:p>
                    <a:p>
                      <a:endParaRPr lang="da-DK" sz="1500" b="0" dirty="0"/>
                    </a:p>
                  </a:txBody>
                  <a:tcPr/>
                </a:tc>
                <a:tc>
                  <a:txBody>
                    <a:bodyPr/>
                    <a:lstStyle/>
                    <a:p>
                      <a:r>
                        <a:rPr lang="da-DK" sz="1000" b="0" dirty="0" smtClean="0"/>
                        <a:t>Marcus Dietrich</a:t>
                      </a:r>
                    </a:p>
                    <a:p>
                      <a:r>
                        <a:rPr lang="da-DK" sz="1000" b="0" dirty="0" smtClean="0"/>
                        <a:t>Pædagogisk Konsulent</a:t>
                      </a:r>
                      <a:r>
                        <a:rPr lang="da-DK" sz="1000" b="0" baseline="0" dirty="0" smtClean="0"/>
                        <a:t>, CFU, UCC</a:t>
                      </a:r>
                      <a:endParaRPr lang="da-DK" sz="1000" b="0" dirty="0" smtClean="0"/>
                    </a:p>
                    <a:p>
                      <a:endParaRPr lang="da-DK" sz="1000" b="0" dirty="0"/>
                    </a:p>
                  </a:txBody>
                  <a:tcPr/>
                </a:tc>
              </a:tr>
              <a:tr h="506198">
                <a:tc>
                  <a:txBody>
                    <a:bodyPr/>
                    <a:lstStyle/>
                    <a:p>
                      <a:r>
                        <a:rPr lang="da-DK" sz="1200" b="0" dirty="0" smtClean="0"/>
                        <a:t>Kl. 15.15 - 15.30</a:t>
                      </a:r>
                    </a:p>
                  </a:txBody>
                  <a:tcPr/>
                </a:tc>
                <a:tc gridSpan="2">
                  <a:txBody>
                    <a:bodyPr/>
                    <a:lstStyle/>
                    <a:p>
                      <a:pPr marL="0" marR="0" indent="0" algn="l" defTabSz="855397" rtl="0" eaLnBrk="1" fontAlgn="auto" latinLnBrk="0" hangingPunct="1">
                        <a:lnSpc>
                          <a:spcPct val="100000"/>
                        </a:lnSpc>
                        <a:spcBef>
                          <a:spcPts val="0"/>
                        </a:spcBef>
                        <a:spcAft>
                          <a:spcPts val="0"/>
                        </a:spcAft>
                        <a:buClrTx/>
                        <a:buSzTx/>
                        <a:buFontTx/>
                        <a:buNone/>
                        <a:tabLst/>
                        <a:defRPr/>
                      </a:pPr>
                      <a:r>
                        <a:rPr lang="da-DK" sz="1200" b="1" dirty="0" smtClean="0"/>
                        <a:t>Afrunding</a:t>
                      </a:r>
                      <a:r>
                        <a:rPr lang="da-DK" sz="1200" b="1" baseline="0" dirty="0" smtClean="0"/>
                        <a:t> og tak for i dag</a:t>
                      </a:r>
                      <a:endParaRPr lang="da-DK" sz="1200" b="1" dirty="0" smtClean="0"/>
                    </a:p>
                    <a:p>
                      <a:endParaRPr lang="da-DK" sz="1200" b="0" dirty="0"/>
                    </a:p>
                  </a:txBody>
                  <a:tcPr/>
                </a:tc>
                <a:tc hMerge="1">
                  <a:txBody>
                    <a:bodyPr/>
                    <a:lstStyle/>
                    <a:p>
                      <a:endParaRPr lang="da-DK"/>
                    </a:p>
                  </a:txBody>
                  <a:tcPr/>
                </a:tc>
              </a:tr>
            </a:tbl>
          </a:graphicData>
        </a:graphic>
      </p:graphicFrame>
    </p:spTree>
    <p:extLst>
      <p:ext uri="{BB962C8B-B14F-4D97-AF65-F5344CB8AC3E}">
        <p14:creationId xmlns:p14="http://schemas.microsoft.com/office/powerpoint/2010/main" val="1458502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43888" cy="540114"/>
          </a:xfrm>
        </p:spPr>
        <p:txBody>
          <a:bodyPr/>
          <a:lstStyle/>
          <a:p>
            <a:r>
              <a:rPr lang="da-DK" dirty="0" smtClean="0"/>
              <a:t>Partnerskabet for effektive indkøb </a:t>
            </a:r>
            <a:endParaRPr lang="da-DK" dirty="0"/>
          </a:p>
        </p:txBody>
      </p:sp>
      <p:sp>
        <p:nvSpPr>
          <p:cNvPr id="3" name="Pladsholder til indhold 2"/>
          <p:cNvSpPr>
            <a:spLocks noGrp="1"/>
          </p:cNvSpPr>
          <p:nvPr>
            <p:ph idx="1"/>
          </p:nvPr>
        </p:nvSpPr>
        <p:spPr>
          <a:xfrm>
            <a:off x="468312" y="1844824"/>
            <a:ext cx="8243887" cy="4176564"/>
          </a:xfrm>
        </p:spPr>
        <p:txBody>
          <a:bodyPr>
            <a:normAutofit fontScale="92500"/>
          </a:bodyPr>
          <a:lstStyle/>
          <a:p>
            <a:pPr marL="249495" indent="-249495">
              <a:spcAft>
                <a:spcPts val="1200"/>
              </a:spcAft>
              <a:defRPr/>
            </a:pPr>
            <a:r>
              <a:rPr lang="da-DK" sz="1600" b="1" dirty="0" smtClean="0"/>
              <a:t>Partnerskabet er et samarbejde mellem</a:t>
            </a:r>
            <a:r>
              <a:rPr lang="da-DK" sz="1600" dirty="0" smtClean="0"/>
              <a:t>:</a:t>
            </a:r>
            <a:endParaRPr lang="da-DK" sz="1600" dirty="0"/>
          </a:p>
          <a:p>
            <a:pPr marL="669761" lvl="1" indent="-249495">
              <a:spcBef>
                <a:spcPts val="0"/>
              </a:spcBef>
              <a:spcAft>
                <a:spcPts val="600"/>
              </a:spcAft>
              <a:defRPr/>
            </a:pPr>
            <a:r>
              <a:rPr lang="da-DK" sz="1600" dirty="0" smtClean="0"/>
              <a:t>Undervisningsministeriet (UVM)</a:t>
            </a:r>
            <a:endParaRPr lang="da-DK" sz="1600" dirty="0"/>
          </a:p>
          <a:p>
            <a:pPr marL="669761" lvl="1" indent="-249495">
              <a:spcBef>
                <a:spcPts val="0"/>
              </a:spcBef>
              <a:spcAft>
                <a:spcPts val="600"/>
              </a:spcAft>
              <a:defRPr/>
            </a:pPr>
            <a:r>
              <a:rPr lang="da-DK" sz="1600" dirty="0" smtClean="0"/>
              <a:t>Uddannelses- og Forskningsministeriet (UFM)</a:t>
            </a:r>
            <a:endParaRPr lang="da-DK" sz="1600" dirty="0"/>
          </a:p>
          <a:p>
            <a:pPr marL="669761" lvl="1" indent="-249495">
              <a:spcAft>
                <a:spcPts val="1200"/>
              </a:spcAft>
              <a:defRPr/>
            </a:pPr>
            <a:r>
              <a:rPr lang="da-DK" sz="1600" dirty="0"/>
              <a:t>SKI </a:t>
            </a:r>
            <a:r>
              <a:rPr lang="da-DK" sz="1600" dirty="0" smtClean="0"/>
              <a:t>(Staten og Kommunernes Indkøbsservice)</a:t>
            </a:r>
          </a:p>
          <a:p>
            <a:pPr marL="669761" lvl="1" indent="-249495">
              <a:spcAft>
                <a:spcPts val="1200"/>
              </a:spcAft>
              <a:defRPr/>
            </a:pPr>
            <a:endParaRPr lang="da-DK" sz="1600" dirty="0" smtClean="0"/>
          </a:p>
          <a:p>
            <a:pPr marL="249495" indent="-249495">
              <a:defRPr/>
            </a:pPr>
            <a:r>
              <a:rPr lang="da-DK" sz="1600" b="1" dirty="0" smtClean="0"/>
              <a:t>Partnerskabsaftalens </a:t>
            </a:r>
            <a:r>
              <a:rPr lang="da-DK" sz="1600" b="1" dirty="0"/>
              <a:t>formål er</a:t>
            </a:r>
            <a:r>
              <a:rPr lang="da-DK" sz="1600" dirty="0"/>
              <a:t>:</a:t>
            </a:r>
          </a:p>
          <a:p>
            <a:pPr marL="669761" lvl="1" indent="-249495">
              <a:spcBef>
                <a:spcPts val="600"/>
              </a:spcBef>
              <a:spcAft>
                <a:spcPts val="600"/>
              </a:spcAft>
              <a:defRPr/>
            </a:pPr>
            <a:r>
              <a:rPr lang="da-DK" sz="1600" dirty="0" smtClean="0"/>
              <a:t>At </a:t>
            </a:r>
            <a:r>
              <a:rPr lang="da-DK" sz="1600" dirty="0"/>
              <a:t>understøtte effektive indkøb på de selvejende institutioner gennem videndeling,  erfaringsudveksling og formidling af gode indkøbsaftaler.</a:t>
            </a:r>
          </a:p>
          <a:p>
            <a:pPr marL="669761" lvl="1" indent="-249495">
              <a:spcAft>
                <a:spcPts val="1200"/>
              </a:spcAft>
              <a:defRPr/>
            </a:pPr>
            <a:endParaRPr lang="da-DK" sz="1600" dirty="0"/>
          </a:p>
          <a:p>
            <a:pPr marL="249495" indent="-249495">
              <a:spcAft>
                <a:spcPts val="600"/>
              </a:spcAft>
              <a:defRPr/>
            </a:pPr>
            <a:r>
              <a:rPr lang="da-DK" sz="1600" b="1" dirty="0"/>
              <a:t>Rådgivningsgruppen</a:t>
            </a:r>
            <a:r>
              <a:rPr lang="da-DK" sz="1600" dirty="0" smtClean="0"/>
              <a:t>:</a:t>
            </a:r>
          </a:p>
          <a:p>
            <a:pPr marL="670233" lvl="2" indent="-249495">
              <a:spcBef>
                <a:spcPts val="300"/>
              </a:spcBef>
              <a:spcAft>
                <a:spcPts val="600"/>
              </a:spcAft>
              <a:defRPr/>
            </a:pPr>
            <a:r>
              <a:rPr lang="da-DK" dirty="0" smtClean="0"/>
              <a:t>Leder </a:t>
            </a:r>
            <a:r>
              <a:rPr lang="da-DK" dirty="0"/>
              <a:t>arbejdet med at omsætte </a:t>
            </a:r>
            <a:r>
              <a:rPr lang="da-DK" dirty="0" smtClean="0"/>
              <a:t>partnerskabets formål i </a:t>
            </a:r>
            <a:r>
              <a:rPr lang="da-DK" dirty="0"/>
              <a:t>konkrete initiativer og </a:t>
            </a:r>
            <a:r>
              <a:rPr lang="da-DK" dirty="0" smtClean="0"/>
              <a:t>projekter.</a:t>
            </a:r>
            <a:endParaRPr lang="da-DK" dirty="0"/>
          </a:p>
          <a:p>
            <a:pPr marL="669761" lvl="1" indent="-249495">
              <a:spcBef>
                <a:spcPts val="0"/>
              </a:spcBef>
              <a:spcAft>
                <a:spcPts val="600"/>
              </a:spcAft>
              <a:defRPr/>
            </a:pPr>
            <a:r>
              <a:rPr lang="da-DK" sz="1600" dirty="0" smtClean="0"/>
              <a:t>Består </a:t>
            </a:r>
            <a:r>
              <a:rPr lang="da-DK" sz="1600" dirty="0"/>
              <a:t>af </a:t>
            </a:r>
            <a:r>
              <a:rPr lang="da-DK" sz="1600" dirty="0" smtClean="0"/>
              <a:t>13 institutionsrepræsentanter udpeget </a:t>
            </a:r>
            <a:r>
              <a:rPr lang="da-DK" sz="1600" dirty="0"/>
              <a:t>af at </a:t>
            </a:r>
            <a:r>
              <a:rPr lang="da-DK" sz="1600" dirty="0" smtClean="0"/>
              <a:t>lederforeningerne.</a:t>
            </a:r>
            <a:endParaRPr lang="da-DK" sz="1600" dirty="0"/>
          </a:p>
          <a:p>
            <a:pPr marL="669761" lvl="1" indent="-249495">
              <a:spcBef>
                <a:spcPts val="600"/>
              </a:spcBef>
              <a:spcAft>
                <a:spcPts val="600"/>
              </a:spcAft>
              <a:defRPr/>
            </a:pPr>
            <a:endParaRPr lang="da-DK" sz="2300" dirty="0"/>
          </a:p>
          <a:p>
            <a:endParaRPr lang="da-DK" dirty="0"/>
          </a:p>
        </p:txBody>
      </p:sp>
      <p:sp>
        <p:nvSpPr>
          <p:cNvPr id="4" name="Rektangel 3"/>
          <p:cNvSpPr/>
          <p:nvPr/>
        </p:nvSpPr>
        <p:spPr>
          <a:xfrm>
            <a:off x="323528" y="6021288"/>
            <a:ext cx="165618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smtClean="0"/>
          </a:p>
        </p:txBody>
      </p:sp>
      <p:pic>
        <p:nvPicPr>
          <p:cNvPr id="5" name="Pladsholder til billede 5" descr="Grøn spire.jpg"/>
          <p:cNvPicPr>
            <a:picLocks noChangeAspect="1"/>
          </p:cNvPicPr>
          <p:nvPr/>
        </p:nvPicPr>
        <p:blipFill>
          <a:blip r:embed="rId2" cstate="print"/>
          <a:srcRect t="2" b="2"/>
          <a:stretch>
            <a:fillRect/>
          </a:stretch>
        </p:blipFill>
        <p:spPr>
          <a:xfrm>
            <a:off x="6228184" y="836712"/>
            <a:ext cx="2915816" cy="28083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568952" cy="4968552"/>
          </a:xfrm>
        </p:spPr>
        <p:txBody>
          <a:bodyPr>
            <a:normAutofit fontScale="90000"/>
          </a:bodyPr>
          <a:lstStyle/>
          <a:p>
            <a:r>
              <a:rPr lang="da-DK" sz="1200" dirty="0"/>
              <a:t>Rådgivningsgruppens medlemmer udpeges af institutions- og lederforeningerne på UVM og </a:t>
            </a:r>
            <a:r>
              <a:rPr lang="da-DK" sz="1200" dirty="0" err="1"/>
              <a:t>UFMs</a:t>
            </a:r>
            <a:r>
              <a:rPr lang="da-DK" sz="1200" dirty="0"/>
              <a:t> områder</a:t>
            </a:r>
            <a:r>
              <a:rPr lang="da-DK" sz="1200" dirty="0" smtClean="0"/>
              <a:t>:</a:t>
            </a:r>
            <a:br>
              <a:rPr lang="da-DK" sz="1200" dirty="0" smtClean="0"/>
            </a:br>
            <a:r>
              <a:rPr lang="da-DK" sz="1200" dirty="0"/>
              <a:t/>
            </a:r>
            <a:br>
              <a:rPr lang="da-DK" sz="1200" dirty="0"/>
            </a:br>
            <a:r>
              <a:rPr lang="da-DK" sz="1200" b="0" dirty="0"/>
              <a:t>Claus Engsted, økonomi- og administrationschef, Randers Social og sundhedsskole (formand, udpeget af</a:t>
            </a:r>
            <a:r>
              <a:rPr lang="da-DK" sz="1200" dirty="0"/>
              <a:t> </a:t>
            </a:r>
            <a:r>
              <a:rPr lang="da-DK" sz="1200" dirty="0">
                <a:solidFill>
                  <a:srgbClr val="00B050"/>
                </a:solidFill>
              </a:rPr>
              <a:t>Danske SOSU-Skoler</a:t>
            </a:r>
            <a:r>
              <a:rPr lang="da-DK" sz="1200" b="0" dirty="0"/>
              <a:t>) </a:t>
            </a:r>
            <a:br>
              <a:rPr lang="da-DK" sz="1200" b="0" dirty="0"/>
            </a:br>
            <a:r>
              <a:rPr lang="da-DK" sz="1200" b="0" dirty="0"/>
              <a:t>Ib Thyge Christensen, indkøbs- og regnskabschef, UC Capital (næstformand, udpeget af </a:t>
            </a:r>
            <a:r>
              <a:rPr lang="da-DK" sz="1200" dirty="0">
                <a:solidFill>
                  <a:srgbClr val="3399FF"/>
                </a:solidFill>
              </a:rPr>
              <a:t>Professionshøjskolernes Rektorkollegium</a:t>
            </a:r>
            <a:r>
              <a:rPr lang="da-DK" sz="1200" b="0" dirty="0"/>
              <a:t>)</a:t>
            </a:r>
            <a:br>
              <a:rPr lang="da-DK" sz="1200" b="0" dirty="0"/>
            </a:br>
            <a:r>
              <a:rPr lang="da-DK" sz="1200" b="0" dirty="0"/>
              <a:t>Gerly Rimmer, indkøbschef, VIA UC (udpeget af </a:t>
            </a:r>
            <a:r>
              <a:rPr lang="da-DK" sz="1200" dirty="0">
                <a:solidFill>
                  <a:srgbClr val="3399FF"/>
                </a:solidFill>
              </a:rPr>
              <a:t>Professionshøjskolernes Rektorkollegium</a:t>
            </a:r>
            <a:r>
              <a:rPr lang="da-DK" sz="1200" b="0" dirty="0"/>
              <a:t>) </a:t>
            </a:r>
            <a:br>
              <a:rPr lang="da-DK" sz="1200" b="0" dirty="0"/>
            </a:br>
            <a:r>
              <a:rPr lang="da-DK" sz="1200" b="0" dirty="0"/>
              <a:t>Michael </a:t>
            </a:r>
            <a:r>
              <a:rPr lang="da-DK" sz="1200" b="0" dirty="0" err="1"/>
              <a:t>Kümmel</a:t>
            </a:r>
            <a:r>
              <a:rPr lang="da-DK" sz="1200" b="0" dirty="0"/>
              <a:t>, konsulent, Danske SOSU-Skoler (udpeget af </a:t>
            </a:r>
            <a:r>
              <a:rPr lang="da-DK" sz="1200" dirty="0">
                <a:solidFill>
                  <a:srgbClr val="00B050"/>
                </a:solidFill>
              </a:rPr>
              <a:t>Danske SOSU-Skoler</a:t>
            </a:r>
            <a:r>
              <a:rPr lang="da-DK" sz="1200" b="0" dirty="0"/>
              <a:t>)</a:t>
            </a:r>
            <a:br>
              <a:rPr lang="da-DK" sz="1200" b="0" dirty="0"/>
            </a:br>
            <a:r>
              <a:rPr lang="da-DK" sz="1200" b="0" dirty="0"/>
              <a:t>Tina </a:t>
            </a:r>
            <a:r>
              <a:rPr lang="da-DK" sz="1200" b="0" dirty="0" err="1"/>
              <a:t>Karsberg</a:t>
            </a:r>
            <a:r>
              <a:rPr lang="da-DK" sz="1200" b="0" dirty="0"/>
              <a:t> Nygaard, indkøbskoordinator, EUC Sjælland (udpeget af </a:t>
            </a:r>
            <a:r>
              <a:rPr lang="da-DK" sz="1200" dirty="0">
                <a:solidFill>
                  <a:schemeClr val="accent4">
                    <a:lumMod val="75000"/>
                  </a:schemeClr>
                </a:solidFill>
              </a:rPr>
              <a:t>Danske Erhvervsskoler</a:t>
            </a:r>
            <a:r>
              <a:rPr lang="da-DK" sz="1200" b="0" dirty="0"/>
              <a:t>)</a:t>
            </a:r>
            <a:br>
              <a:rPr lang="da-DK" sz="1200" b="0" dirty="0"/>
            </a:br>
            <a:r>
              <a:rPr lang="da-DK" sz="1200" b="0" dirty="0"/>
              <a:t>Anne </a:t>
            </a:r>
            <a:r>
              <a:rPr lang="da-DK" sz="1200" b="0" dirty="0" smtClean="0"/>
              <a:t>Wieth Knudsen</a:t>
            </a:r>
            <a:r>
              <a:rPr lang="da-DK" sz="1200" b="0" dirty="0"/>
              <a:t>, </a:t>
            </a:r>
            <a:r>
              <a:rPr lang="da-DK" sz="1200" b="0" dirty="0" smtClean="0"/>
              <a:t>økonomikonsulent</a:t>
            </a:r>
            <a:r>
              <a:rPr lang="da-DK" sz="1200" b="0" dirty="0"/>
              <a:t>, Danske Erhvervsskoler (udpeget af </a:t>
            </a:r>
            <a:r>
              <a:rPr lang="da-DK" sz="1200" dirty="0">
                <a:solidFill>
                  <a:schemeClr val="accent4">
                    <a:lumMod val="75000"/>
                  </a:schemeClr>
                </a:solidFill>
              </a:rPr>
              <a:t>Danske Erhvervsskoler</a:t>
            </a:r>
            <a:r>
              <a:rPr lang="da-DK" sz="1200" b="0" dirty="0"/>
              <a:t>)</a:t>
            </a:r>
            <a:br>
              <a:rPr lang="da-DK" sz="1200" b="0" dirty="0"/>
            </a:br>
            <a:r>
              <a:rPr lang="da-DK" sz="1200" b="0" dirty="0"/>
              <a:t>Henrik D. Rasmussen, økonomi- og ressourcedirektør, CELF, (udpeget af </a:t>
            </a:r>
            <a:r>
              <a:rPr lang="da-DK" sz="1200" dirty="0">
                <a:solidFill>
                  <a:schemeClr val="accent4">
                    <a:lumMod val="75000"/>
                  </a:schemeClr>
                </a:solidFill>
              </a:rPr>
              <a:t>Danske Erhvervsskoler</a:t>
            </a:r>
            <a:r>
              <a:rPr lang="da-DK" sz="1200" b="0" dirty="0"/>
              <a:t>)</a:t>
            </a:r>
            <a:br>
              <a:rPr lang="da-DK" sz="1200" b="0" dirty="0"/>
            </a:br>
            <a:r>
              <a:rPr lang="da-DK" sz="1200" b="0" dirty="0"/>
              <a:t>Ulla Lundgaard, administrationschef, Viborg Gymnasium (udpeget af </a:t>
            </a:r>
            <a:r>
              <a:rPr lang="da-DK" sz="1200" dirty="0" smtClean="0">
                <a:solidFill>
                  <a:srgbClr val="7030A0"/>
                </a:solidFill>
              </a:rPr>
              <a:t>Danske Gymnasier</a:t>
            </a:r>
            <a:r>
              <a:rPr lang="da-DK" sz="1200" b="0" dirty="0" smtClean="0"/>
              <a:t>)</a:t>
            </a:r>
            <a:r>
              <a:rPr lang="da-DK" sz="1200" b="0" dirty="0"/>
              <a:t/>
            </a:r>
            <a:br>
              <a:rPr lang="da-DK" sz="1200" b="0" dirty="0"/>
            </a:br>
            <a:r>
              <a:rPr lang="da-DK" sz="1200" b="0" dirty="0"/>
              <a:t>Jytte </a:t>
            </a:r>
            <a:r>
              <a:rPr lang="da-DK" sz="1200" b="0" dirty="0" err="1"/>
              <a:t>Colling</a:t>
            </a:r>
            <a:r>
              <a:rPr lang="da-DK" sz="1200" b="0" dirty="0"/>
              <a:t>, indkøbschef, Slagelse Gymnasium (udpeget af </a:t>
            </a:r>
            <a:r>
              <a:rPr lang="da-DK" sz="1200" dirty="0" smtClean="0"/>
              <a:t>Dan</a:t>
            </a:r>
            <a:r>
              <a:rPr lang="da-DK" sz="1200" dirty="0" smtClean="0">
                <a:solidFill>
                  <a:srgbClr val="7030A0"/>
                </a:solidFill>
              </a:rPr>
              <a:t>ske Gymnasier</a:t>
            </a:r>
            <a:r>
              <a:rPr lang="da-DK" sz="1200" b="0" dirty="0" smtClean="0"/>
              <a:t>)</a:t>
            </a:r>
            <a:r>
              <a:rPr lang="da-DK" sz="1200" b="0" dirty="0"/>
              <a:t/>
            </a:r>
            <a:br>
              <a:rPr lang="da-DK" sz="1200" b="0" dirty="0"/>
            </a:br>
            <a:r>
              <a:rPr lang="da-DK" sz="1200" b="0" dirty="0"/>
              <a:t>Kirstine Kjemtrup, specialkonsulent, </a:t>
            </a:r>
            <a:r>
              <a:rPr lang="da-DK" sz="1200" b="0" dirty="0" smtClean="0"/>
              <a:t>Danske Gymnasier </a:t>
            </a:r>
            <a:r>
              <a:rPr lang="da-DK" sz="1200" b="0" dirty="0"/>
              <a:t>(udpeget af </a:t>
            </a:r>
            <a:r>
              <a:rPr lang="da-DK" sz="1200" dirty="0" smtClean="0">
                <a:solidFill>
                  <a:srgbClr val="7030A0"/>
                </a:solidFill>
              </a:rPr>
              <a:t>Danske Gymnasier</a:t>
            </a:r>
            <a:r>
              <a:rPr lang="da-DK" sz="1200" b="0" dirty="0" smtClean="0"/>
              <a:t>)</a:t>
            </a:r>
            <a:r>
              <a:rPr lang="da-DK" sz="1200" b="0" dirty="0"/>
              <a:t/>
            </a:r>
            <a:br>
              <a:rPr lang="da-DK" sz="1200" b="0" dirty="0"/>
            </a:br>
            <a:r>
              <a:rPr lang="da-DK" sz="1200" b="0" dirty="0" smtClean="0"/>
              <a:t>Torben </a:t>
            </a:r>
            <a:r>
              <a:rPr lang="da-DK" sz="1200" b="0" dirty="0" err="1"/>
              <a:t>Hollingdal</a:t>
            </a:r>
            <a:r>
              <a:rPr lang="da-DK" sz="1200" b="0" dirty="0"/>
              <a:t>, økonomi- og administrationschef, VUC Djursland (udpeget af </a:t>
            </a:r>
            <a:r>
              <a:rPr lang="da-DK" sz="1200" dirty="0">
                <a:solidFill>
                  <a:srgbClr val="FF0000"/>
                </a:solidFill>
              </a:rPr>
              <a:t>VUC-lederforeningen</a:t>
            </a:r>
            <a:r>
              <a:rPr lang="da-DK" sz="1200" b="0" dirty="0"/>
              <a:t>)</a:t>
            </a:r>
            <a:br>
              <a:rPr lang="da-DK" sz="1200" b="0" dirty="0"/>
            </a:br>
            <a:r>
              <a:rPr lang="da-DK" sz="1200" b="0" dirty="0"/>
              <a:t>Torben Samson, It-chef, KEA, (udpeget af </a:t>
            </a:r>
            <a:r>
              <a:rPr lang="da-DK" sz="1200" dirty="0">
                <a:solidFill>
                  <a:schemeClr val="accent2">
                    <a:lumMod val="60000"/>
                    <a:lumOff val="40000"/>
                  </a:schemeClr>
                </a:solidFill>
              </a:rPr>
              <a:t>Erhvervsakademiernes Rektorkollegium</a:t>
            </a:r>
            <a:r>
              <a:rPr lang="da-DK" sz="1200" b="0" dirty="0"/>
              <a:t>) </a:t>
            </a:r>
            <a:br>
              <a:rPr lang="da-DK" sz="1200" b="0" dirty="0"/>
            </a:br>
            <a:r>
              <a:rPr lang="da-DK" sz="1200" b="0" dirty="0"/>
              <a:t>Michael Rugaard, sekretariatschef, Danske Erhvervsakademier (udpeget af </a:t>
            </a:r>
            <a:r>
              <a:rPr lang="da-DK" sz="1200" dirty="0">
                <a:solidFill>
                  <a:schemeClr val="accent2">
                    <a:lumMod val="60000"/>
                    <a:lumOff val="40000"/>
                  </a:schemeClr>
                </a:solidFill>
              </a:rPr>
              <a:t>Erhvervsakademiernes Rektorkollegium</a:t>
            </a:r>
            <a:r>
              <a:rPr lang="da-DK" sz="1200" b="0" dirty="0"/>
              <a:t>)</a:t>
            </a:r>
          </a:p>
        </p:txBody>
      </p:sp>
      <p:sp>
        <p:nvSpPr>
          <p:cNvPr id="5" name="Pladsholder til diasnummer 4"/>
          <p:cNvSpPr>
            <a:spLocks noGrp="1"/>
          </p:cNvSpPr>
          <p:nvPr>
            <p:ph type="sldNum" sz="quarter" idx="12"/>
          </p:nvPr>
        </p:nvSpPr>
        <p:spPr/>
        <p:txBody>
          <a:bodyPr/>
          <a:lstStyle/>
          <a:p>
            <a:fld id="{0DE32011-E550-412B-A3B1-87CF6F33343A}" type="slidenum">
              <a:rPr lang="da-DK" noProof="0" smtClean="0"/>
              <a:pPr/>
              <a:t>4</a:t>
            </a:fld>
            <a:endParaRPr lang="da-DK" noProof="0"/>
          </a:p>
        </p:txBody>
      </p:sp>
      <p:sp>
        <p:nvSpPr>
          <p:cNvPr id="8" name="Tekstboks 7"/>
          <p:cNvSpPr txBox="1"/>
          <p:nvPr/>
        </p:nvSpPr>
        <p:spPr>
          <a:xfrm>
            <a:off x="281658" y="5877272"/>
            <a:ext cx="1914078" cy="853063"/>
          </a:xfrm>
          <a:prstGeom prst="rect">
            <a:avLst/>
          </a:prstGeom>
          <a:solidFill>
            <a:schemeClr val="bg1"/>
          </a:solidFill>
        </p:spPr>
        <p:txBody>
          <a:bodyPr wrap="square" lIns="0" tIns="0" rIns="0" bIns="0" rtlCol="0">
            <a:spAutoFit/>
          </a:bodyPr>
          <a:lstStyle/>
          <a:p>
            <a:endParaRPr lang="da-DK" sz="1800" dirty="0" smtClean="0"/>
          </a:p>
        </p:txBody>
      </p:sp>
    </p:spTree>
    <p:extLst>
      <p:ext uri="{BB962C8B-B14F-4D97-AF65-F5344CB8AC3E}">
        <p14:creationId xmlns:p14="http://schemas.microsoft.com/office/powerpoint/2010/main" val="2053990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451" b="12451"/>
          <a:stretch>
            <a:fillRect/>
          </a:stretch>
        </p:blipFill>
        <p:spPr/>
      </p:pic>
      <p:sp>
        <p:nvSpPr>
          <p:cNvPr id="3" name="Titel 2"/>
          <p:cNvSpPr>
            <a:spLocks noGrp="1"/>
          </p:cNvSpPr>
          <p:nvPr>
            <p:ph type="ctrTitle"/>
          </p:nvPr>
        </p:nvSpPr>
        <p:spPr>
          <a:xfrm>
            <a:off x="0" y="2112698"/>
            <a:ext cx="4736349" cy="907493"/>
          </a:xfrm>
        </p:spPr>
        <p:txBody>
          <a:bodyPr/>
          <a:lstStyle/>
          <a:p>
            <a:r>
              <a:rPr lang="da-DK" dirty="0" smtClean="0"/>
              <a:t>Lidt om SKI</a:t>
            </a:r>
            <a:endParaRPr lang="da-DK" dirty="0"/>
          </a:p>
        </p:txBody>
      </p:sp>
      <p:sp>
        <p:nvSpPr>
          <p:cNvPr id="4" name="Pladsholder til tekst 3"/>
          <p:cNvSpPr>
            <a:spLocks noGrp="1"/>
          </p:cNvSpPr>
          <p:nvPr>
            <p:ph type="body" sz="quarter" idx="14"/>
          </p:nvPr>
        </p:nvSpPr>
        <p:spPr/>
        <p:txBody>
          <a:bodyPr>
            <a:normAutofit fontScale="25000" lnSpcReduction="20000"/>
          </a:bodyPr>
          <a:lstStyle/>
          <a:p>
            <a:endParaRPr lang="da-DK"/>
          </a:p>
        </p:txBody>
      </p:sp>
      <p:sp>
        <p:nvSpPr>
          <p:cNvPr id="5" name="Pladsholder til dato 4"/>
          <p:cNvSpPr>
            <a:spLocks noGrp="1"/>
          </p:cNvSpPr>
          <p:nvPr>
            <p:ph type="dt" sz="half" idx="15"/>
          </p:nvPr>
        </p:nvSpPr>
        <p:spPr/>
        <p:txBody>
          <a:bodyPr/>
          <a:lstStyle/>
          <a:p>
            <a:r>
              <a:rPr lang="da-DK" dirty="0" err="1" smtClean="0"/>
              <a:t>ast</a:t>
            </a:r>
            <a:endParaRPr lang="da-DK" dirty="0"/>
          </a:p>
        </p:txBody>
      </p:sp>
      <p:sp>
        <p:nvSpPr>
          <p:cNvPr id="6" name="Pladsholder til diasnummer 5"/>
          <p:cNvSpPr>
            <a:spLocks noGrp="1"/>
          </p:cNvSpPr>
          <p:nvPr>
            <p:ph type="sldNum" sz="quarter" idx="17"/>
          </p:nvPr>
        </p:nvSpPr>
        <p:spPr/>
        <p:txBody>
          <a:bodyPr/>
          <a:lstStyle/>
          <a:p>
            <a:fld id="{0DE32011-E550-412B-A3B1-87CF6F33343A}" type="slidenum">
              <a:rPr lang="da-DK" smtClean="0"/>
              <a:pPr/>
              <a:t>5</a:t>
            </a:fld>
            <a:endParaRPr lang="da-DK" dirty="0"/>
          </a:p>
        </p:txBody>
      </p:sp>
    </p:spTree>
    <p:extLst>
      <p:ext uri="{BB962C8B-B14F-4D97-AF65-F5344CB8AC3E}">
        <p14:creationId xmlns:p14="http://schemas.microsoft.com/office/powerpoint/2010/main" val="915886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3745" r="23745"/>
          <a:stretch>
            <a:fillRect/>
          </a:stretch>
        </p:blipFill>
        <p:spPr/>
      </p:pic>
      <p:sp>
        <p:nvSpPr>
          <p:cNvPr id="2" name="Pladsholder til dato 1"/>
          <p:cNvSpPr>
            <a:spLocks noGrp="1"/>
          </p:cNvSpPr>
          <p:nvPr>
            <p:ph type="dt" sz="half" idx="10"/>
          </p:nvPr>
        </p:nvSpPr>
        <p:spPr/>
        <p:txBody>
          <a:bodyPr/>
          <a:lstStyle/>
          <a:p>
            <a:endParaRPr lang="da-DK" noProof="0" dirty="0"/>
          </a:p>
        </p:txBody>
      </p:sp>
      <p:sp>
        <p:nvSpPr>
          <p:cNvPr id="3" name="Pladsholder til slidenummer 2"/>
          <p:cNvSpPr>
            <a:spLocks noGrp="1"/>
          </p:cNvSpPr>
          <p:nvPr>
            <p:ph type="sldNum" sz="quarter" idx="12"/>
          </p:nvPr>
        </p:nvSpPr>
        <p:spPr/>
        <p:txBody>
          <a:bodyPr/>
          <a:lstStyle/>
          <a:p>
            <a:fld id="{0DE32011-E550-412B-A3B1-87CF6F33343A}" type="slidenum">
              <a:rPr lang="da-DK" noProof="0" smtClean="0"/>
              <a:pPr/>
              <a:t>6</a:t>
            </a:fld>
            <a:endParaRPr lang="da-DK" noProof="0"/>
          </a:p>
        </p:txBody>
      </p:sp>
      <p:sp>
        <p:nvSpPr>
          <p:cNvPr id="5" name="Titel 4"/>
          <p:cNvSpPr>
            <a:spLocks noGrp="1"/>
          </p:cNvSpPr>
          <p:nvPr>
            <p:ph type="title"/>
          </p:nvPr>
        </p:nvSpPr>
        <p:spPr>
          <a:xfrm>
            <a:off x="395536" y="404664"/>
            <a:ext cx="4796450" cy="741936"/>
          </a:xfrm>
        </p:spPr>
        <p:txBody>
          <a:bodyPr/>
          <a:lstStyle/>
          <a:p>
            <a:r>
              <a:rPr lang="da-DK" dirty="0" smtClean="0"/>
              <a:t>Fakta om SKI</a:t>
            </a:r>
            <a:endParaRPr lang="da-DK" dirty="0"/>
          </a:p>
        </p:txBody>
      </p:sp>
      <p:sp>
        <p:nvSpPr>
          <p:cNvPr id="9" name="Pladsholder til indhold 8"/>
          <p:cNvSpPr>
            <a:spLocks noGrp="1"/>
          </p:cNvSpPr>
          <p:nvPr>
            <p:ph sz="quarter" idx="17"/>
          </p:nvPr>
        </p:nvSpPr>
        <p:spPr>
          <a:xfrm>
            <a:off x="323528" y="1412776"/>
            <a:ext cx="4796724" cy="4464496"/>
          </a:xfrm>
        </p:spPr>
        <p:txBody>
          <a:bodyPr>
            <a:normAutofit/>
          </a:bodyPr>
          <a:lstStyle/>
          <a:p>
            <a:pPr marL="342900" indent="-342900">
              <a:spcAft>
                <a:spcPts val="600"/>
              </a:spcAft>
            </a:pPr>
            <a:r>
              <a:rPr lang="da-DK" sz="1600" dirty="0"/>
              <a:t>SKI = </a:t>
            </a:r>
            <a:r>
              <a:rPr lang="da-DK" sz="1600" dirty="0" smtClean="0"/>
              <a:t>Statens </a:t>
            </a:r>
            <a:r>
              <a:rPr lang="da-DK" sz="1600" dirty="0"/>
              <a:t>og Kommunernes Indkøbs </a:t>
            </a:r>
            <a:r>
              <a:rPr lang="da-DK" sz="1600" dirty="0" smtClean="0"/>
              <a:t>Service A/S</a:t>
            </a:r>
            <a:endParaRPr lang="da-DK" sz="1600" dirty="0"/>
          </a:p>
          <a:p>
            <a:pPr marL="342900" indent="-342900">
              <a:spcAft>
                <a:spcPts val="600"/>
              </a:spcAft>
            </a:pPr>
            <a:r>
              <a:rPr lang="da-DK" sz="1600" dirty="0"/>
              <a:t>National </a:t>
            </a:r>
            <a:r>
              <a:rPr lang="da-DK" sz="1600" dirty="0" smtClean="0"/>
              <a:t>indkøbscentral for hele den offentlige sektor</a:t>
            </a:r>
            <a:endParaRPr lang="da-DK" sz="1600" dirty="0"/>
          </a:p>
          <a:p>
            <a:pPr marL="342900" indent="-342900">
              <a:spcAft>
                <a:spcPts val="600"/>
              </a:spcAft>
            </a:pPr>
            <a:r>
              <a:rPr lang="da-DK" sz="1600" dirty="0"/>
              <a:t>Aktieselskab etableret i </a:t>
            </a:r>
            <a:r>
              <a:rPr lang="da-DK" sz="1600" dirty="0" smtClean="0"/>
              <a:t>1994 - ejet </a:t>
            </a:r>
            <a:r>
              <a:rPr lang="da-DK" sz="1600" dirty="0"/>
              <a:t>af Finansministeriet (55%) og Kommunernes Landsforening (45</a:t>
            </a:r>
            <a:r>
              <a:rPr lang="da-DK" sz="1600" dirty="0" smtClean="0"/>
              <a:t>%)</a:t>
            </a:r>
            <a:endParaRPr lang="da-DK" sz="1600" dirty="0"/>
          </a:p>
          <a:p>
            <a:pPr marL="342900" indent="-342900">
              <a:spcAft>
                <a:spcPts val="600"/>
              </a:spcAft>
            </a:pPr>
            <a:r>
              <a:rPr lang="da-DK" sz="1600" dirty="0" smtClean="0"/>
              <a:t>Not-for-profit offentlig servicevirksomhed virksomhed</a:t>
            </a:r>
            <a:endParaRPr lang="da-DK" sz="1600" dirty="0"/>
          </a:p>
          <a:p>
            <a:pPr marL="342900" indent="-342900">
              <a:spcAft>
                <a:spcPts val="600"/>
              </a:spcAft>
            </a:pPr>
            <a:r>
              <a:rPr lang="da-DK" sz="1600" dirty="0"/>
              <a:t>Arbejder for at </a:t>
            </a:r>
            <a:r>
              <a:rPr lang="da-DK" sz="1600" dirty="0" smtClean="0"/>
              <a:t>effektivisere </a:t>
            </a:r>
            <a:r>
              <a:rPr lang="da-DK" sz="1600" dirty="0"/>
              <a:t>det offentlige indkøb </a:t>
            </a:r>
          </a:p>
          <a:p>
            <a:pPr marL="342900" indent="-342900">
              <a:spcAft>
                <a:spcPts val="600"/>
              </a:spcAft>
            </a:pPr>
            <a:r>
              <a:rPr lang="da-DK" sz="1600" dirty="0" smtClean="0"/>
              <a:t>Finansieret </a:t>
            </a:r>
            <a:r>
              <a:rPr lang="da-DK" sz="1600" dirty="0"/>
              <a:t>via ”rabat-andel” på typisk 1%, men i gennemsnit under 0,9% af </a:t>
            </a:r>
            <a:r>
              <a:rPr lang="da-DK" sz="1600" dirty="0" smtClean="0"/>
              <a:t>rammekontraktomsætningen</a:t>
            </a:r>
            <a:r>
              <a:rPr lang="da-DK" sz="1600" dirty="0"/>
              <a:t>, betalt af </a:t>
            </a:r>
            <a:r>
              <a:rPr lang="da-DK" sz="1600" dirty="0" smtClean="0"/>
              <a:t>leverandørerne</a:t>
            </a:r>
          </a:p>
          <a:p>
            <a:pPr marL="342900" indent="-342900">
              <a:spcAft>
                <a:spcPts val="600"/>
              </a:spcAft>
            </a:pPr>
            <a:r>
              <a:rPr lang="da-DK" sz="1600" dirty="0" smtClean="0"/>
              <a:t>Ca. 70 medarbejdere</a:t>
            </a:r>
            <a:endParaRPr lang="da-DK" sz="1600" dirty="0"/>
          </a:p>
        </p:txBody>
      </p:sp>
    </p:spTree>
    <p:extLst>
      <p:ext uri="{BB962C8B-B14F-4D97-AF65-F5344CB8AC3E}">
        <p14:creationId xmlns:p14="http://schemas.microsoft.com/office/powerpoint/2010/main" val="1665581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6358" b="6358"/>
          <a:stretch>
            <a:fillRect/>
          </a:stretch>
        </p:blipFill>
        <p:spPr/>
      </p:pic>
      <p:sp>
        <p:nvSpPr>
          <p:cNvPr id="3" name="Pladsholder til dato 2"/>
          <p:cNvSpPr>
            <a:spLocks noGrp="1"/>
          </p:cNvSpPr>
          <p:nvPr>
            <p:ph type="dt" sz="half" idx="10"/>
          </p:nvPr>
        </p:nvSpPr>
        <p:spPr/>
        <p:txBody>
          <a:bodyPr/>
          <a:lstStyle/>
          <a:p>
            <a:endParaRPr lang="da-DK" noProof="0" dirty="0"/>
          </a:p>
        </p:txBody>
      </p:sp>
      <p:sp>
        <p:nvSpPr>
          <p:cNvPr id="4" name="Pladsholder til diasnummer 3"/>
          <p:cNvSpPr>
            <a:spLocks noGrp="1"/>
          </p:cNvSpPr>
          <p:nvPr>
            <p:ph type="sldNum" sz="quarter" idx="12"/>
          </p:nvPr>
        </p:nvSpPr>
        <p:spPr/>
        <p:txBody>
          <a:bodyPr/>
          <a:lstStyle/>
          <a:p>
            <a:fld id="{0DE32011-E550-412B-A3B1-87CF6F33343A}" type="slidenum">
              <a:rPr lang="da-DK" noProof="0" smtClean="0"/>
              <a:pPr/>
              <a:t>7</a:t>
            </a:fld>
            <a:endParaRPr lang="da-DK" noProof="0"/>
          </a:p>
        </p:txBody>
      </p:sp>
      <p:sp>
        <p:nvSpPr>
          <p:cNvPr id="6" name="Titel 5"/>
          <p:cNvSpPr>
            <a:spLocks noGrp="1"/>
          </p:cNvSpPr>
          <p:nvPr>
            <p:ph type="title"/>
          </p:nvPr>
        </p:nvSpPr>
        <p:spPr>
          <a:xfrm>
            <a:off x="395536" y="620688"/>
            <a:ext cx="4796450" cy="741936"/>
          </a:xfrm>
        </p:spPr>
        <p:txBody>
          <a:bodyPr/>
          <a:lstStyle/>
          <a:p>
            <a:r>
              <a:rPr lang="da-DK" dirty="0"/>
              <a:t>Hvad laver </a:t>
            </a:r>
            <a:r>
              <a:rPr lang="da-DK" dirty="0" smtClean="0"/>
              <a:t>SKI? </a:t>
            </a:r>
            <a:endParaRPr lang="da-DK" dirty="0"/>
          </a:p>
        </p:txBody>
      </p:sp>
      <p:sp>
        <p:nvSpPr>
          <p:cNvPr id="7" name="Pladsholder til indhold 6"/>
          <p:cNvSpPr>
            <a:spLocks noGrp="1"/>
          </p:cNvSpPr>
          <p:nvPr>
            <p:ph sz="quarter" idx="17"/>
          </p:nvPr>
        </p:nvSpPr>
        <p:spPr>
          <a:xfrm>
            <a:off x="323528" y="1628800"/>
            <a:ext cx="4796724" cy="3887788"/>
          </a:xfrm>
        </p:spPr>
        <p:txBody>
          <a:bodyPr>
            <a:normAutofit/>
          </a:bodyPr>
          <a:lstStyle/>
          <a:p>
            <a:r>
              <a:rPr lang="da-DK" sz="1400" dirty="0" smtClean="0"/>
              <a:t>SKI skal bidrage til at </a:t>
            </a:r>
            <a:r>
              <a:rPr lang="da-DK" sz="1400" b="1" dirty="0" smtClean="0">
                <a:solidFill>
                  <a:srgbClr val="00B050"/>
                </a:solidFill>
              </a:rPr>
              <a:t>effektivisere det offentlige indkøb</a:t>
            </a:r>
            <a:r>
              <a:rPr lang="da-DK" sz="1400" dirty="0" smtClean="0">
                <a:solidFill>
                  <a:srgbClr val="00B050"/>
                </a:solidFill>
              </a:rPr>
              <a:t> </a:t>
            </a:r>
            <a:r>
              <a:rPr lang="da-DK" sz="1400" dirty="0" smtClean="0"/>
              <a:t>gennem rammeaftaler, der</a:t>
            </a:r>
          </a:p>
          <a:p>
            <a:endParaRPr lang="da-DK" sz="1400" dirty="0" smtClean="0"/>
          </a:p>
          <a:p>
            <a:pPr lvl="1"/>
            <a:r>
              <a:rPr lang="da-DK" sz="1400" dirty="0" smtClean="0"/>
              <a:t>sikrer besparelser på pris og TCO</a:t>
            </a:r>
          </a:p>
          <a:p>
            <a:pPr marL="420285" lvl="1" indent="0">
              <a:buNone/>
            </a:pPr>
            <a:endParaRPr lang="da-DK" sz="1400" dirty="0" smtClean="0"/>
          </a:p>
          <a:p>
            <a:pPr lvl="1"/>
            <a:r>
              <a:rPr lang="da-DK" sz="1400" dirty="0" smtClean="0"/>
              <a:t>sparer institutionerne for ressourcer ved at </a:t>
            </a:r>
            <a:r>
              <a:rPr lang="da-DK" sz="1400" dirty="0" err="1" smtClean="0"/>
              <a:t>afløfte</a:t>
            </a:r>
            <a:r>
              <a:rPr lang="da-DK" sz="1400" dirty="0" smtClean="0"/>
              <a:t> deres udbudspligt</a:t>
            </a:r>
          </a:p>
          <a:p>
            <a:pPr lvl="1"/>
            <a:endParaRPr lang="da-DK" sz="1400" dirty="0"/>
          </a:p>
          <a:p>
            <a:pPr marL="180975" lvl="1">
              <a:spcBef>
                <a:spcPts val="300"/>
              </a:spcBef>
            </a:pPr>
            <a:r>
              <a:rPr lang="da-DK" sz="1400" dirty="0"/>
              <a:t>SKI skal være </a:t>
            </a:r>
            <a:r>
              <a:rPr lang="da-DK" sz="1400" b="1" dirty="0" err="1">
                <a:solidFill>
                  <a:srgbClr val="00B050"/>
                </a:solidFill>
              </a:rPr>
              <a:t>videncenter</a:t>
            </a:r>
            <a:r>
              <a:rPr lang="da-DK" sz="1400" b="1" dirty="0">
                <a:solidFill>
                  <a:srgbClr val="00B050"/>
                </a:solidFill>
              </a:rPr>
              <a:t> for indkøb </a:t>
            </a:r>
            <a:r>
              <a:rPr lang="da-DK" sz="1400" dirty="0"/>
              <a:t>og udbud</a:t>
            </a:r>
          </a:p>
          <a:p>
            <a:pPr lvl="1"/>
            <a:endParaRPr lang="da-DK" sz="1400" dirty="0"/>
          </a:p>
          <a:p>
            <a:pPr marL="0" indent="0">
              <a:buNone/>
            </a:pPr>
            <a:r>
              <a:rPr lang="da-DK" sz="1400" dirty="0" smtClean="0"/>
              <a:t>Det er frivilligt for det offentlige at bruge SKI’s rammeaftaler. </a:t>
            </a:r>
          </a:p>
          <a:p>
            <a:pPr marL="0" indent="0">
              <a:buNone/>
            </a:pPr>
            <a:r>
              <a:rPr lang="da-DK" sz="1400" dirty="0"/>
              <a:t>(</a:t>
            </a:r>
            <a:r>
              <a:rPr lang="da-DK" sz="1400" dirty="0" smtClean="0"/>
              <a:t>Og når det er frivilligt, skal aftalerne være gode for at blive valgt!)</a:t>
            </a:r>
          </a:p>
          <a:p>
            <a:endParaRPr lang="da-DK" dirty="0" smtClean="0"/>
          </a:p>
        </p:txBody>
      </p:sp>
    </p:spTree>
    <p:extLst>
      <p:ext uri="{BB962C8B-B14F-4D97-AF65-F5344CB8AC3E}">
        <p14:creationId xmlns:p14="http://schemas.microsoft.com/office/powerpoint/2010/main" val="3341226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a:t>
            </a:r>
            <a:r>
              <a:rPr lang="da-DK" dirty="0" smtClean="0"/>
              <a:t>ftaletyper fra SKI – Frivillige og Forpligtende</a:t>
            </a:r>
            <a:br>
              <a:rPr lang="da-DK" dirty="0" smtClean="0"/>
            </a:br>
            <a:endParaRPr lang="da-DK" dirty="0"/>
          </a:p>
        </p:txBody>
      </p:sp>
      <p:sp>
        <p:nvSpPr>
          <p:cNvPr id="3" name="Pladsholder til dato 2"/>
          <p:cNvSpPr>
            <a:spLocks noGrp="1"/>
          </p:cNvSpPr>
          <p:nvPr>
            <p:ph type="dt" sz="half" idx="10"/>
          </p:nvPr>
        </p:nvSpPr>
        <p:spPr/>
        <p:txBody>
          <a:bodyPr/>
          <a:lstStyle/>
          <a:p>
            <a:endParaRPr lang="da-DK" noProof="0" dirty="0"/>
          </a:p>
        </p:txBody>
      </p:sp>
      <p:sp>
        <p:nvSpPr>
          <p:cNvPr id="4" name="Pladsholder til diasnummer 3"/>
          <p:cNvSpPr>
            <a:spLocks noGrp="1"/>
          </p:cNvSpPr>
          <p:nvPr>
            <p:ph type="sldNum" sz="quarter" idx="12"/>
          </p:nvPr>
        </p:nvSpPr>
        <p:spPr/>
        <p:txBody>
          <a:bodyPr/>
          <a:lstStyle/>
          <a:p>
            <a:fld id="{0DE32011-E550-412B-A3B1-87CF6F33343A}" type="slidenum">
              <a:rPr lang="da-DK" noProof="0" smtClean="0"/>
              <a:pPr/>
              <a:t>8</a:t>
            </a:fld>
            <a:endParaRPr lang="da-DK" noProof="0"/>
          </a:p>
        </p:txBody>
      </p:sp>
      <p:graphicFrame>
        <p:nvGraphicFramePr>
          <p:cNvPr id="5" name="Pladsholder til indhold 9"/>
          <p:cNvGraphicFramePr>
            <a:graphicFrameLocks/>
          </p:cNvGraphicFramePr>
          <p:nvPr>
            <p:extLst>
              <p:ext uri="{D42A27DB-BD31-4B8C-83A1-F6EECF244321}">
                <p14:modId xmlns:p14="http://schemas.microsoft.com/office/powerpoint/2010/main" val="2753630339"/>
              </p:ext>
            </p:extLst>
          </p:nvPr>
        </p:nvGraphicFramePr>
        <p:xfrm>
          <a:off x="504578" y="1772816"/>
          <a:ext cx="8243887" cy="2879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Højre-venstrepil 5"/>
          <p:cNvSpPr/>
          <p:nvPr/>
        </p:nvSpPr>
        <p:spPr>
          <a:xfrm>
            <a:off x="683568" y="4941168"/>
            <a:ext cx="7656384" cy="1080120"/>
          </a:xfrm>
          <a:prstGeom prst="leftRightArrow">
            <a:avLst/>
          </a:prstGeom>
          <a:solidFill>
            <a:schemeClr val="tx2"/>
          </a:solidFill>
          <a:ln>
            <a:solidFill>
              <a:schemeClr val="bg1"/>
            </a:solidFill>
          </a:ln>
        </p:spPr>
        <p:style>
          <a:lnRef idx="2">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tIns="108000"/>
          <a:lstStyle/>
          <a:p>
            <a:pPr algn="ctr"/>
            <a:r>
              <a:rPr lang="da-DK" sz="2000" dirty="0" smtClean="0">
                <a:solidFill>
                  <a:schemeClr val="bg1"/>
                </a:solidFill>
              </a:rPr>
              <a:t>Forpligtende aftaler</a:t>
            </a:r>
            <a:endParaRPr lang="da-DK" sz="2000" dirty="0">
              <a:solidFill>
                <a:schemeClr val="bg1"/>
              </a:solidFill>
            </a:endParaRPr>
          </a:p>
        </p:txBody>
      </p:sp>
    </p:spTree>
    <p:extLst>
      <p:ext uri="{BB962C8B-B14F-4D97-AF65-F5344CB8AC3E}">
        <p14:creationId xmlns:p14="http://schemas.microsoft.com/office/powerpoint/2010/main" val="2129043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196114" y="3244531"/>
            <a:ext cx="6596971" cy="702175"/>
          </a:xfrm>
          <a:prstGeom prst="rect">
            <a:avLst/>
          </a:prstGeom>
        </p:spPr>
        <p:txBody>
          <a:bodyPr wrap="square" lIns="85564" tIns="42892" rIns="85564" bIns="42892">
            <a:spAutoFit/>
          </a:bodyPr>
          <a:lstStyle/>
          <a:p>
            <a:r>
              <a:rPr lang="da-DK" sz="4000" dirty="0"/>
              <a:t>Rigtig god fornøjelse</a:t>
            </a:r>
          </a:p>
        </p:txBody>
      </p:sp>
      <p:sp>
        <p:nvSpPr>
          <p:cNvPr id="2" name="Rektangel 1"/>
          <p:cNvSpPr/>
          <p:nvPr/>
        </p:nvSpPr>
        <p:spPr>
          <a:xfrm>
            <a:off x="179512" y="5949280"/>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smtClean="0"/>
          </a:p>
        </p:txBody>
      </p:sp>
    </p:spTree>
    <p:extLst>
      <p:ext uri="{BB962C8B-B14F-4D97-AF65-F5344CB8AC3E}">
        <p14:creationId xmlns:p14="http://schemas.microsoft.com/office/powerpoint/2010/main" val="1685928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0.xml><?xml version="1.0" encoding="utf-8"?>
<a:theme xmlns:a="http://schemas.openxmlformats.org/drawingml/2006/main" name="9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1.xml><?xml version="1.0" encoding="utf-8"?>
<a:theme xmlns:a="http://schemas.openxmlformats.org/drawingml/2006/main" name="10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2.xml><?xml version="1.0" encoding="utf-8"?>
<a:theme xmlns:a="http://schemas.openxmlformats.org/drawingml/2006/main" name="11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3.xml><?xml version="1.0" encoding="utf-8"?>
<a:theme xmlns:a="http://schemas.openxmlformats.org/drawingml/2006/main" name="2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4.xml><?xml version="1.0" encoding="utf-8"?>
<a:theme xmlns:a="http://schemas.openxmlformats.org/drawingml/2006/main" name="3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5.xml><?xml version="1.0" encoding="utf-8"?>
<a:theme xmlns:a="http://schemas.openxmlformats.org/drawingml/2006/main" name="4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6.xml><?xml version="1.0" encoding="utf-8"?>
<a:theme xmlns:a="http://schemas.openxmlformats.org/drawingml/2006/main" name="5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7.xml><?xml version="1.0" encoding="utf-8"?>
<a:theme xmlns:a="http://schemas.openxmlformats.org/drawingml/2006/main" name="6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8.xml><?xml version="1.0" encoding="utf-8"?>
<a:theme xmlns:a="http://schemas.openxmlformats.org/drawingml/2006/main" name="7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9.xml><?xml version="1.0" encoding="utf-8"?>
<a:theme xmlns:a="http://schemas.openxmlformats.org/drawingml/2006/main" name="8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2931</TotalTime>
  <Words>443</Words>
  <Application>Microsoft Office PowerPoint</Application>
  <PresentationFormat>Skærmshow (4:3)</PresentationFormat>
  <Paragraphs>92</Paragraphs>
  <Slides>9</Slides>
  <Notes>1</Notes>
  <HiddenSlides>0</HiddenSlides>
  <MMClips>0</MMClips>
  <ScaleCrop>false</ScaleCrop>
  <HeadingPairs>
    <vt:vector size="4" baseType="variant">
      <vt:variant>
        <vt:lpstr>Tema</vt:lpstr>
      </vt:variant>
      <vt:variant>
        <vt:i4>12</vt:i4>
      </vt:variant>
      <vt:variant>
        <vt:lpstr>Diastitler</vt:lpstr>
      </vt:variant>
      <vt:variant>
        <vt:i4>9</vt:i4>
      </vt:variant>
    </vt:vector>
  </HeadingPairs>
  <TitlesOfParts>
    <vt:vector size="21" baseType="lpstr">
      <vt:lpstr>Blank</vt:lpstr>
      <vt:lpstr>1_Blank</vt:lpstr>
      <vt:lpstr>2_Blank</vt:lpstr>
      <vt:lpstr>3_Blank</vt:lpstr>
      <vt:lpstr>4_Blank</vt:lpstr>
      <vt:lpstr>5_Blank</vt:lpstr>
      <vt:lpstr>6_Blank</vt:lpstr>
      <vt:lpstr>7_Blank</vt:lpstr>
      <vt:lpstr>8_Blank</vt:lpstr>
      <vt:lpstr>9_Blank</vt:lpstr>
      <vt:lpstr>10_Blank</vt:lpstr>
      <vt:lpstr>11_Blank</vt:lpstr>
      <vt:lpstr>Velkommen   Inspirationsmøde om indkøb af digitale læremidler.</vt:lpstr>
      <vt:lpstr>PowerPoint-præsentation</vt:lpstr>
      <vt:lpstr>Partnerskabet for effektive indkøb </vt:lpstr>
      <vt:lpstr>Rådgivningsgruppens medlemmer udpeges af institutions- og lederforeningerne på UVM og UFMs områder:  Claus Engsted, økonomi- og administrationschef, Randers Social og sundhedsskole (formand, udpeget af Danske SOSU-Skoler)  Ib Thyge Christensen, indkøbs- og regnskabschef, UC Capital (næstformand, udpeget af Professionshøjskolernes Rektorkollegium) Gerly Rimmer, indkøbschef, VIA UC (udpeget af Professionshøjskolernes Rektorkollegium)  Michael Kümmel, konsulent, Danske SOSU-Skoler (udpeget af Danske SOSU-Skoler) Tina Karsberg Nygaard, indkøbskoordinator, EUC Sjælland (udpeget af Danske Erhvervsskoler) Anne Wieth Knudsen, økonomikonsulent, Danske Erhvervsskoler (udpeget af Danske Erhvervsskoler) Henrik D. Rasmussen, økonomi- og ressourcedirektør, CELF, (udpeget af Danske Erhvervsskoler) Ulla Lundgaard, administrationschef, Viborg Gymnasium (udpeget af Danske Gymnasier) Jytte Colling, indkøbschef, Slagelse Gymnasium (udpeget af Danske Gymnasier) Kirstine Kjemtrup, specialkonsulent, Danske Gymnasier (udpeget af Danske Gymnasier) Torben Hollingdal, økonomi- og administrationschef, VUC Djursland (udpeget af VUC-lederforeningen) Torben Samson, It-chef, KEA, (udpeget af Erhvervsakademiernes Rektorkollegium)  Michael Rugaard, sekretariatschef, Danske Erhvervsakademier (udpeget af Erhvervsakademiernes Rektorkollegium)</vt:lpstr>
      <vt:lpstr>Lidt om SKI</vt:lpstr>
      <vt:lpstr>Fakta om SKI</vt:lpstr>
      <vt:lpstr>Hvad laver SKI? </vt:lpstr>
      <vt:lpstr>Aftaletyper fra SKI – Frivillige og Forpligtende </vt:lpstr>
      <vt:lpstr>PowerPoint-præsentation</vt:lpstr>
    </vt:vector>
  </TitlesOfParts>
  <Company>SKI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Danske Universiteters Indkøbsgruppe</dc:title>
  <dc:creator>Gert Eriksen</dc:creator>
  <cp:lastModifiedBy>Undervisningsministeriet</cp:lastModifiedBy>
  <cp:revision>218</cp:revision>
  <cp:lastPrinted>2015-03-09T09:11:06Z</cp:lastPrinted>
  <dcterms:created xsi:type="dcterms:W3CDTF">2011-08-15T08:19:33Z</dcterms:created>
  <dcterms:modified xsi:type="dcterms:W3CDTF">2015-03-12T14:01:49Z</dcterms:modified>
</cp:coreProperties>
</file>